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0" r:id="rId4"/>
    <p:sldId id="281" r:id="rId5"/>
    <p:sldId id="497" r:id="rId6"/>
    <p:sldId id="284" r:id="rId7"/>
    <p:sldId id="285" r:id="rId8"/>
    <p:sldId id="286" r:id="rId9"/>
    <p:sldId id="287" r:id="rId10"/>
    <p:sldId id="290" r:id="rId11"/>
    <p:sldId id="291" r:id="rId12"/>
    <p:sldId id="292" r:id="rId13"/>
    <p:sldId id="293" r:id="rId14"/>
    <p:sldId id="294" r:id="rId15"/>
    <p:sldId id="369" r:id="rId16"/>
    <p:sldId id="295" r:id="rId17"/>
    <p:sldId id="296" r:id="rId18"/>
    <p:sldId id="370" r:id="rId19"/>
    <p:sldId id="371" r:id="rId20"/>
    <p:sldId id="372" r:id="rId21"/>
    <p:sldId id="297" r:id="rId22"/>
    <p:sldId id="373" r:id="rId23"/>
    <p:sldId id="374" r:id="rId24"/>
    <p:sldId id="375" r:id="rId25"/>
    <p:sldId id="376" r:id="rId26"/>
    <p:sldId id="377" r:id="rId27"/>
    <p:sldId id="299" r:id="rId28"/>
    <p:sldId id="378" r:id="rId29"/>
    <p:sldId id="303" r:id="rId30"/>
    <p:sldId id="383" r:id="rId31"/>
    <p:sldId id="384" r:id="rId32"/>
    <p:sldId id="385" r:id="rId33"/>
    <p:sldId id="386" r:id="rId34"/>
    <p:sldId id="387" r:id="rId35"/>
    <p:sldId id="381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499" r:id="rId44"/>
    <p:sldId id="397" r:id="rId45"/>
    <p:sldId id="398" r:id="rId46"/>
    <p:sldId id="380" r:id="rId47"/>
    <p:sldId id="498" r:id="rId48"/>
    <p:sldId id="400" r:id="rId49"/>
    <p:sldId id="308" r:id="rId50"/>
    <p:sldId id="402" r:id="rId51"/>
    <p:sldId id="403" r:id="rId52"/>
    <p:sldId id="406" r:id="rId53"/>
    <p:sldId id="520" r:id="rId54"/>
    <p:sldId id="313" r:id="rId55"/>
    <p:sldId id="408" r:id="rId56"/>
    <p:sldId id="413" r:id="rId57"/>
    <p:sldId id="409" r:id="rId58"/>
    <p:sldId id="410" r:id="rId59"/>
    <p:sldId id="316" r:id="rId60"/>
    <p:sldId id="412" r:id="rId61"/>
    <p:sldId id="411" r:id="rId62"/>
    <p:sldId id="395" r:id="rId63"/>
    <p:sldId id="424" r:id="rId64"/>
    <p:sldId id="425" r:id="rId65"/>
    <p:sldId id="426" r:id="rId66"/>
    <p:sldId id="319" r:id="rId67"/>
    <p:sldId id="427" r:id="rId68"/>
    <p:sldId id="320" r:id="rId69"/>
    <p:sldId id="321" r:id="rId70"/>
    <p:sldId id="322" r:id="rId71"/>
    <p:sldId id="500" r:id="rId72"/>
    <p:sldId id="323" r:id="rId73"/>
    <p:sldId id="428" r:id="rId74"/>
    <p:sldId id="324" r:id="rId75"/>
    <p:sldId id="429" r:id="rId76"/>
    <p:sldId id="439" r:id="rId77"/>
    <p:sldId id="325" r:id="rId78"/>
    <p:sldId id="442" r:id="rId79"/>
    <p:sldId id="441" r:id="rId80"/>
    <p:sldId id="449" r:id="rId81"/>
    <p:sldId id="450" r:id="rId82"/>
    <p:sldId id="443" r:id="rId83"/>
    <p:sldId id="468" r:id="rId84"/>
    <p:sldId id="451" r:id="rId85"/>
    <p:sldId id="452" r:id="rId86"/>
    <p:sldId id="453" r:id="rId87"/>
    <p:sldId id="454" r:id="rId88"/>
    <p:sldId id="340" r:id="rId89"/>
    <p:sldId id="326" r:id="rId90"/>
    <p:sldId id="463" r:id="rId91"/>
    <p:sldId id="455" r:id="rId92"/>
    <p:sldId id="456" r:id="rId93"/>
    <p:sldId id="457" r:id="rId94"/>
    <p:sldId id="458" r:id="rId95"/>
    <p:sldId id="461" r:id="rId96"/>
    <p:sldId id="464" r:id="rId97"/>
    <p:sldId id="460" r:id="rId98"/>
    <p:sldId id="515" r:id="rId99"/>
    <p:sldId id="469" r:id="rId100"/>
    <p:sldId id="472" r:id="rId101"/>
    <p:sldId id="470" r:id="rId102"/>
    <p:sldId id="471" r:id="rId103"/>
    <p:sldId id="473" r:id="rId104"/>
    <p:sldId id="444" r:id="rId105"/>
    <p:sldId id="474" r:id="rId106"/>
    <p:sldId id="518" r:id="rId107"/>
    <p:sldId id="446" r:id="rId108"/>
    <p:sldId id="448" r:id="rId109"/>
    <p:sldId id="462" r:id="rId110"/>
    <p:sldId id="467" r:id="rId111"/>
    <p:sldId id="345" r:id="rId112"/>
    <p:sldId id="346" r:id="rId113"/>
    <p:sldId id="519" r:id="rId114"/>
    <p:sldId id="347" r:id="rId115"/>
    <p:sldId id="475" r:id="rId116"/>
    <p:sldId id="476" r:id="rId117"/>
    <p:sldId id="477" r:id="rId118"/>
    <p:sldId id="478" r:id="rId119"/>
    <p:sldId id="341" r:id="rId120"/>
    <p:sldId id="342" r:id="rId121"/>
    <p:sldId id="501" r:id="rId122"/>
    <p:sldId id="502" r:id="rId123"/>
    <p:sldId id="504" r:id="rId124"/>
    <p:sldId id="503" r:id="rId125"/>
    <p:sldId id="484" r:id="rId126"/>
    <p:sldId id="509" r:id="rId127"/>
    <p:sldId id="485" r:id="rId128"/>
    <p:sldId id="510" r:id="rId129"/>
    <p:sldId id="486" r:id="rId130"/>
    <p:sldId id="514" r:id="rId131"/>
    <p:sldId id="487" r:id="rId132"/>
    <p:sldId id="488" r:id="rId133"/>
    <p:sldId id="489" r:id="rId134"/>
    <p:sldId id="490" r:id="rId135"/>
    <p:sldId id="491" r:id="rId136"/>
    <p:sldId id="492" r:id="rId137"/>
    <p:sldId id="493" r:id="rId138"/>
    <p:sldId id="494" r:id="rId139"/>
    <p:sldId id="495" r:id="rId140"/>
    <p:sldId id="368" r:id="rId141"/>
    <p:sldId id="258" r:id="rId1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01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768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svg"/><Relationship Id="rId4" Type="http://schemas.openxmlformats.org/officeDocument/2006/relationships/image" Target="../media/image86.svg"/><Relationship Id="rId9" Type="http://schemas.openxmlformats.org/officeDocument/2006/relationships/image" Target="../media/image9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svg"/><Relationship Id="rId4" Type="http://schemas.openxmlformats.org/officeDocument/2006/relationships/image" Target="../media/image86.svg"/><Relationship Id="rId9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48C0A-5219-407A-90C5-C8943D49966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127AE7-D34F-4522-BB97-A7389EC72A52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Menjadi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Alat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Komunikasi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Berkesan</a:t>
          </a:r>
          <a:endParaRPr lang="en-US" sz="2800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76DECB3D-482B-4A96-9861-9B0419FE4CED}" type="parTrans" cxnId="{966E1A10-8942-47D7-9B93-7616C2C8913A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Adobe Garamond Pro" panose="02020502060506020403"/>
          </a:endParaRPr>
        </a:p>
      </dgm:t>
    </dgm:pt>
    <dgm:pt modelId="{A0BE677F-B7D8-4339-A393-5C5FA15F5C6C}" type="sibTrans" cxnId="{966E1A10-8942-47D7-9B93-7616C2C8913A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Adobe Garamond Pro" panose="02020502060506020403"/>
          </a:endParaRPr>
        </a:p>
      </dgm:t>
    </dgm:pt>
    <dgm:pt modelId="{E2A7960C-B8CE-4281-8580-A31DDFBBBC9C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Meningkatkan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Profil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Produk</a:t>
          </a:r>
          <a:endParaRPr lang="en-US" sz="2800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15EFC82B-CBD4-47FB-90CC-F6615B8E46D4}" type="parTrans" cxnId="{087D5820-C4F0-48B5-AE3A-F414EBF844FD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Adobe Garamond Pro" panose="02020502060506020403"/>
          </a:endParaRPr>
        </a:p>
      </dgm:t>
    </dgm:pt>
    <dgm:pt modelId="{9D37367C-ACAB-4FDA-AF75-C19F63BA3AF0}" type="sibTrans" cxnId="{087D5820-C4F0-48B5-AE3A-F414EBF844FD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Adobe Garamond Pro" panose="02020502060506020403"/>
          </a:endParaRPr>
        </a:p>
      </dgm:t>
    </dgm:pt>
    <dgm:pt modelId="{B19C5A3A-B042-4EC0-9A31-E515A6696138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Pemangkin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bagi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promosi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/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pemasaran</a:t>
          </a:r>
          <a:endParaRPr lang="en-US" sz="2800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4C79C09C-8DF2-4C42-8094-4E5FCC6961BE}" type="parTrans" cxnId="{6E3A71C0-5010-409B-AC74-9362F9D07AE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Adobe Garamond Pro" panose="02020502060506020403"/>
          </a:endParaRPr>
        </a:p>
      </dgm:t>
    </dgm:pt>
    <dgm:pt modelId="{649742A5-536A-4353-A8C8-8A62E939348A}" type="sibTrans" cxnId="{6E3A71C0-5010-409B-AC74-9362F9D07AE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Adobe Garamond Pro" panose="02020502060506020403"/>
          </a:endParaRPr>
        </a:p>
      </dgm:t>
    </dgm:pt>
    <dgm:pt modelId="{C2F27C1B-13F2-4187-8E5C-DB42CBD8BDEA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Meningkatkan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peluang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perdagangan</a:t>
          </a:r>
          <a:r>
            <a:rPr lang="en-US" sz="28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dirty="0" err="1">
              <a:solidFill>
                <a:schemeClr val="tx1"/>
              </a:solidFill>
              <a:latin typeface="Adobe Garamond Pro" panose="02020502060506020403"/>
            </a:rPr>
            <a:t>antarabangsa</a:t>
          </a:r>
          <a:endParaRPr lang="en-US" sz="2800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42427FB8-BFCA-4165-A357-CA6EF9DBFF36}" type="parTrans" cxnId="{7B2A1813-FCBA-4E9A-88EC-68B62646128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Adobe Garamond Pro" panose="02020502060506020403"/>
          </a:endParaRPr>
        </a:p>
      </dgm:t>
    </dgm:pt>
    <dgm:pt modelId="{3CCA00F9-7C96-42B4-9D59-309510BB5A1B}" type="sibTrans" cxnId="{7B2A1813-FCBA-4E9A-88EC-68B62646128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Adobe Garamond Pro" panose="02020502060506020403"/>
          </a:endParaRPr>
        </a:p>
      </dgm:t>
    </dgm:pt>
    <dgm:pt modelId="{537E6A21-E04B-41E8-92F9-A45C449C9773}" type="pres">
      <dgm:prSet presAssocID="{75648C0A-5219-407A-90C5-C8943D499664}" presName="linear" presStyleCnt="0">
        <dgm:presLayoutVars>
          <dgm:dir/>
          <dgm:animLvl val="lvl"/>
          <dgm:resizeHandles val="exact"/>
        </dgm:presLayoutVars>
      </dgm:prSet>
      <dgm:spPr/>
    </dgm:pt>
    <dgm:pt modelId="{68D76BB1-1BBE-4636-969E-6C42101F4A94}" type="pres">
      <dgm:prSet presAssocID="{00127AE7-D34F-4522-BB97-A7389EC72A52}" presName="parentLin" presStyleCnt="0"/>
      <dgm:spPr/>
    </dgm:pt>
    <dgm:pt modelId="{805FEE20-29CE-4015-B239-92361297292C}" type="pres">
      <dgm:prSet presAssocID="{00127AE7-D34F-4522-BB97-A7389EC72A52}" presName="parentLeftMargin" presStyleLbl="node1" presStyleIdx="0" presStyleCnt="4"/>
      <dgm:spPr/>
    </dgm:pt>
    <dgm:pt modelId="{3AD3F6A7-D9E6-4256-862A-1FF5A9B87F82}" type="pres">
      <dgm:prSet presAssocID="{00127AE7-D34F-4522-BB97-A7389EC72A5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72007C0-5349-475D-8049-1065D10E78BA}" type="pres">
      <dgm:prSet presAssocID="{00127AE7-D34F-4522-BB97-A7389EC72A52}" presName="negativeSpace" presStyleCnt="0"/>
      <dgm:spPr/>
    </dgm:pt>
    <dgm:pt modelId="{69E6FC70-D7AE-4B61-AB13-DEE8C20CD9F2}" type="pres">
      <dgm:prSet presAssocID="{00127AE7-D34F-4522-BB97-A7389EC72A52}" presName="childText" presStyleLbl="conFgAcc1" presStyleIdx="0" presStyleCnt="4">
        <dgm:presLayoutVars>
          <dgm:bulletEnabled val="1"/>
        </dgm:presLayoutVars>
      </dgm:prSet>
      <dgm:spPr/>
    </dgm:pt>
    <dgm:pt modelId="{E94CFA38-1E85-4856-BD7A-7007A4A88A8F}" type="pres">
      <dgm:prSet presAssocID="{A0BE677F-B7D8-4339-A393-5C5FA15F5C6C}" presName="spaceBetweenRectangles" presStyleCnt="0"/>
      <dgm:spPr/>
    </dgm:pt>
    <dgm:pt modelId="{F9AA2F21-EED8-4649-B78B-2547E4371D0F}" type="pres">
      <dgm:prSet presAssocID="{E2A7960C-B8CE-4281-8580-A31DDFBBBC9C}" presName="parentLin" presStyleCnt="0"/>
      <dgm:spPr/>
    </dgm:pt>
    <dgm:pt modelId="{88BD3529-A7F0-4E17-AA2D-F1C9A2B6A83F}" type="pres">
      <dgm:prSet presAssocID="{E2A7960C-B8CE-4281-8580-A31DDFBBBC9C}" presName="parentLeftMargin" presStyleLbl="node1" presStyleIdx="0" presStyleCnt="4"/>
      <dgm:spPr/>
    </dgm:pt>
    <dgm:pt modelId="{C91EED3A-C141-4E62-94D1-08335D10B22C}" type="pres">
      <dgm:prSet presAssocID="{E2A7960C-B8CE-4281-8580-A31DDFBBBC9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CCA2AB9-1024-4B92-ABA5-546BAB64D838}" type="pres">
      <dgm:prSet presAssocID="{E2A7960C-B8CE-4281-8580-A31DDFBBBC9C}" presName="negativeSpace" presStyleCnt="0"/>
      <dgm:spPr/>
    </dgm:pt>
    <dgm:pt modelId="{86EE4C4A-2616-45C4-A0C6-078F85CB45E5}" type="pres">
      <dgm:prSet presAssocID="{E2A7960C-B8CE-4281-8580-A31DDFBBBC9C}" presName="childText" presStyleLbl="conFgAcc1" presStyleIdx="1" presStyleCnt="4">
        <dgm:presLayoutVars>
          <dgm:bulletEnabled val="1"/>
        </dgm:presLayoutVars>
      </dgm:prSet>
      <dgm:spPr/>
    </dgm:pt>
    <dgm:pt modelId="{199AB9C6-451F-452A-82A3-829CF470506A}" type="pres">
      <dgm:prSet presAssocID="{9D37367C-ACAB-4FDA-AF75-C19F63BA3AF0}" presName="spaceBetweenRectangles" presStyleCnt="0"/>
      <dgm:spPr/>
    </dgm:pt>
    <dgm:pt modelId="{15808686-A876-41CB-974E-190CDD878812}" type="pres">
      <dgm:prSet presAssocID="{B19C5A3A-B042-4EC0-9A31-E515A6696138}" presName="parentLin" presStyleCnt="0"/>
      <dgm:spPr/>
    </dgm:pt>
    <dgm:pt modelId="{A5948120-5DFF-4921-9DA8-22837EC14C62}" type="pres">
      <dgm:prSet presAssocID="{B19C5A3A-B042-4EC0-9A31-E515A6696138}" presName="parentLeftMargin" presStyleLbl="node1" presStyleIdx="1" presStyleCnt="4"/>
      <dgm:spPr/>
    </dgm:pt>
    <dgm:pt modelId="{1B881E60-93E0-46FC-8309-D5E2A6AB4C5E}" type="pres">
      <dgm:prSet presAssocID="{B19C5A3A-B042-4EC0-9A31-E515A669613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2EDF1EF-465F-4D9E-A193-ED14CFD2C012}" type="pres">
      <dgm:prSet presAssocID="{B19C5A3A-B042-4EC0-9A31-E515A6696138}" presName="negativeSpace" presStyleCnt="0"/>
      <dgm:spPr/>
    </dgm:pt>
    <dgm:pt modelId="{0B2B5D7F-0AD7-498E-80E7-494E489A37C6}" type="pres">
      <dgm:prSet presAssocID="{B19C5A3A-B042-4EC0-9A31-E515A6696138}" presName="childText" presStyleLbl="conFgAcc1" presStyleIdx="2" presStyleCnt="4">
        <dgm:presLayoutVars>
          <dgm:bulletEnabled val="1"/>
        </dgm:presLayoutVars>
      </dgm:prSet>
      <dgm:spPr/>
    </dgm:pt>
    <dgm:pt modelId="{B96B2D4A-DE02-45FC-9070-C8B744C5C947}" type="pres">
      <dgm:prSet presAssocID="{649742A5-536A-4353-A8C8-8A62E939348A}" presName="spaceBetweenRectangles" presStyleCnt="0"/>
      <dgm:spPr/>
    </dgm:pt>
    <dgm:pt modelId="{635F40E0-6685-4838-A6C6-F18B6EF00F66}" type="pres">
      <dgm:prSet presAssocID="{C2F27C1B-13F2-4187-8E5C-DB42CBD8BDEA}" presName="parentLin" presStyleCnt="0"/>
      <dgm:spPr/>
    </dgm:pt>
    <dgm:pt modelId="{F3975DCD-A3DA-4ECB-8139-59478E8906EE}" type="pres">
      <dgm:prSet presAssocID="{C2F27C1B-13F2-4187-8E5C-DB42CBD8BDEA}" presName="parentLeftMargin" presStyleLbl="node1" presStyleIdx="2" presStyleCnt="4"/>
      <dgm:spPr/>
    </dgm:pt>
    <dgm:pt modelId="{0AB84870-4DCF-43AA-AD72-683FF126EEDC}" type="pres">
      <dgm:prSet presAssocID="{C2F27C1B-13F2-4187-8E5C-DB42CBD8BDE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8ABD5FD-91DA-4BF9-87EA-3522CA220B80}" type="pres">
      <dgm:prSet presAssocID="{C2F27C1B-13F2-4187-8E5C-DB42CBD8BDEA}" presName="negativeSpace" presStyleCnt="0"/>
      <dgm:spPr/>
    </dgm:pt>
    <dgm:pt modelId="{A423DC70-386F-44AC-82CD-D2BD67841B8A}" type="pres">
      <dgm:prSet presAssocID="{C2F27C1B-13F2-4187-8E5C-DB42CBD8BDE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66E1A10-8942-47D7-9B93-7616C2C8913A}" srcId="{75648C0A-5219-407A-90C5-C8943D499664}" destId="{00127AE7-D34F-4522-BB97-A7389EC72A52}" srcOrd="0" destOrd="0" parTransId="{76DECB3D-482B-4A96-9861-9B0419FE4CED}" sibTransId="{A0BE677F-B7D8-4339-A393-5C5FA15F5C6C}"/>
    <dgm:cxn modelId="{7B2A1813-FCBA-4E9A-88EC-68B626461285}" srcId="{75648C0A-5219-407A-90C5-C8943D499664}" destId="{C2F27C1B-13F2-4187-8E5C-DB42CBD8BDEA}" srcOrd="3" destOrd="0" parTransId="{42427FB8-BFCA-4165-A357-CA6EF9DBFF36}" sibTransId="{3CCA00F9-7C96-42B4-9D59-309510BB5A1B}"/>
    <dgm:cxn modelId="{0698D31D-112F-4404-93B5-CD1BA50D951C}" type="presOf" srcId="{B19C5A3A-B042-4EC0-9A31-E515A6696138}" destId="{1B881E60-93E0-46FC-8309-D5E2A6AB4C5E}" srcOrd="1" destOrd="0" presId="urn:microsoft.com/office/officeart/2005/8/layout/list1"/>
    <dgm:cxn modelId="{087D5820-C4F0-48B5-AE3A-F414EBF844FD}" srcId="{75648C0A-5219-407A-90C5-C8943D499664}" destId="{E2A7960C-B8CE-4281-8580-A31DDFBBBC9C}" srcOrd="1" destOrd="0" parTransId="{15EFC82B-CBD4-47FB-90CC-F6615B8E46D4}" sibTransId="{9D37367C-ACAB-4FDA-AF75-C19F63BA3AF0}"/>
    <dgm:cxn modelId="{F3061468-E99F-4789-A132-83B74BE57A5C}" type="presOf" srcId="{E2A7960C-B8CE-4281-8580-A31DDFBBBC9C}" destId="{88BD3529-A7F0-4E17-AA2D-F1C9A2B6A83F}" srcOrd="0" destOrd="0" presId="urn:microsoft.com/office/officeart/2005/8/layout/list1"/>
    <dgm:cxn modelId="{9730D66C-9FD3-4735-A903-FF01B6F056DD}" type="presOf" srcId="{00127AE7-D34F-4522-BB97-A7389EC72A52}" destId="{805FEE20-29CE-4015-B239-92361297292C}" srcOrd="0" destOrd="0" presId="urn:microsoft.com/office/officeart/2005/8/layout/list1"/>
    <dgm:cxn modelId="{93BC9D50-B116-4B13-8EE2-828D274704CA}" type="presOf" srcId="{B19C5A3A-B042-4EC0-9A31-E515A6696138}" destId="{A5948120-5DFF-4921-9DA8-22837EC14C62}" srcOrd="0" destOrd="0" presId="urn:microsoft.com/office/officeart/2005/8/layout/list1"/>
    <dgm:cxn modelId="{5484177F-DAEB-4506-B510-F1BB8EFB7F6D}" type="presOf" srcId="{75648C0A-5219-407A-90C5-C8943D499664}" destId="{537E6A21-E04B-41E8-92F9-A45C449C9773}" srcOrd="0" destOrd="0" presId="urn:microsoft.com/office/officeart/2005/8/layout/list1"/>
    <dgm:cxn modelId="{AAF73598-F01B-49F3-B594-45E5B50EA55E}" type="presOf" srcId="{00127AE7-D34F-4522-BB97-A7389EC72A52}" destId="{3AD3F6A7-D9E6-4256-862A-1FF5A9B87F82}" srcOrd="1" destOrd="0" presId="urn:microsoft.com/office/officeart/2005/8/layout/list1"/>
    <dgm:cxn modelId="{6E3A71C0-5010-409B-AC74-9362F9D07AE5}" srcId="{75648C0A-5219-407A-90C5-C8943D499664}" destId="{B19C5A3A-B042-4EC0-9A31-E515A6696138}" srcOrd="2" destOrd="0" parTransId="{4C79C09C-8DF2-4C42-8094-4E5FCC6961BE}" sibTransId="{649742A5-536A-4353-A8C8-8A62E939348A}"/>
    <dgm:cxn modelId="{305037CA-A7BB-4DC2-A8E3-916FE99087F4}" type="presOf" srcId="{C2F27C1B-13F2-4187-8E5C-DB42CBD8BDEA}" destId="{0AB84870-4DCF-43AA-AD72-683FF126EEDC}" srcOrd="1" destOrd="0" presId="urn:microsoft.com/office/officeart/2005/8/layout/list1"/>
    <dgm:cxn modelId="{4B7920DE-F1EE-4FA9-8AF8-0A70072B8245}" type="presOf" srcId="{C2F27C1B-13F2-4187-8E5C-DB42CBD8BDEA}" destId="{F3975DCD-A3DA-4ECB-8139-59478E8906EE}" srcOrd="0" destOrd="0" presId="urn:microsoft.com/office/officeart/2005/8/layout/list1"/>
    <dgm:cxn modelId="{E21B5DF2-A74C-44A6-B071-EEDFCD3422B6}" type="presOf" srcId="{E2A7960C-B8CE-4281-8580-A31DDFBBBC9C}" destId="{C91EED3A-C141-4E62-94D1-08335D10B22C}" srcOrd="1" destOrd="0" presId="urn:microsoft.com/office/officeart/2005/8/layout/list1"/>
    <dgm:cxn modelId="{9EB91B66-75CD-444F-8FE2-59BEC2D4741E}" type="presParOf" srcId="{537E6A21-E04B-41E8-92F9-A45C449C9773}" destId="{68D76BB1-1BBE-4636-969E-6C42101F4A94}" srcOrd="0" destOrd="0" presId="urn:microsoft.com/office/officeart/2005/8/layout/list1"/>
    <dgm:cxn modelId="{2D525C01-9020-4523-A1AD-0A122A001032}" type="presParOf" srcId="{68D76BB1-1BBE-4636-969E-6C42101F4A94}" destId="{805FEE20-29CE-4015-B239-92361297292C}" srcOrd="0" destOrd="0" presId="urn:microsoft.com/office/officeart/2005/8/layout/list1"/>
    <dgm:cxn modelId="{3FE1E518-37C5-4C7B-8081-D551BC80BED3}" type="presParOf" srcId="{68D76BB1-1BBE-4636-969E-6C42101F4A94}" destId="{3AD3F6A7-D9E6-4256-862A-1FF5A9B87F82}" srcOrd="1" destOrd="0" presId="urn:microsoft.com/office/officeart/2005/8/layout/list1"/>
    <dgm:cxn modelId="{8D1ED084-2854-465E-A8F1-B493D4DEFC32}" type="presParOf" srcId="{537E6A21-E04B-41E8-92F9-A45C449C9773}" destId="{972007C0-5349-475D-8049-1065D10E78BA}" srcOrd="1" destOrd="0" presId="urn:microsoft.com/office/officeart/2005/8/layout/list1"/>
    <dgm:cxn modelId="{F12F4F0F-AD7C-4463-B1C7-07381BE9ED4F}" type="presParOf" srcId="{537E6A21-E04B-41E8-92F9-A45C449C9773}" destId="{69E6FC70-D7AE-4B61-AB13-DEE8C20CD9F2}" srcOrd="2" destOrd="0" presId="urn:microsoft.com/office/officeart/2005/8/layout/list1"/>
    <dgm:cxn modelId="{DC3023AC-6477-4326-A5EC-21485FE96749}" type="presParOf" srcId="{537E6A21-E04B-41E8-92F9-A45C449C9773}" destId="{E94CFA38-1E85-4856-BD7A-7007A4A88A8F}" srcOrd="3" destOrd="0" presId="urn:microsoft.com/office/officeart/2005/8/layout/list1"/>
    <dgm:cxn modelId="{F9670251-9770-498A-A24C-D2222389ACC5}" type="presParOf" srcId="{537E6A21-E04B-41E8-92F9-A45C449C9773}" destId="{F9AA2F21-EED8-4649-B78B-2547E4371D0F}" srcOrd="4" destOrd="0" presId="urn:microsoft.com/office/officeart/2005/8/layout/list1"/>
    <dgm:cxn modelId="{3E789558-2E6E-4F82-9531-91DD04F8AA74}" type="presParOf" srcId="{F9AA2F21-EED8-4649-B78B-2547E4371D0F}" destId="{88BD3529-A7F0-4E17-AA2D-F1C9A2B6A83F}" srcOrd="0" destOrd="0" presId="urn:microsoft.com/office/officeart/2005/8/layout/list1"/>
    <dgm:cxn modelId="{FD0F6B8B-4EAC-4882-B0E3-3E95A8B9DED9}" type="presParOf" srcId="{F9AA2F21-EED8-4649-B78B-2547E4371D0F}" destId="{C91EED3A-C141-4E62-94D1-08335D10B22C}" srcOrd="1" destOrd="0" presId="urn:microsoft.com/office/officeart/2005/8/layout/list1"/>
    <dgm:cxn modelId="{12411A8C-C415-4F07-83FB-D8B3D8EE80C6}" type="presParOf" srcId="{537E6A21-E04B-41E8-92F9-A45C449C9773}" destId="{0CCA2AB9-1024-4B92-ABA5-546BAB64D838}" srcOrd="5" destOrd="0" presId="urn:microsoft.com/office/officeart/2005/8/layout/list1"/>
    <dgm:cxn modelId="{B99CDDC3-D6E9-493B-A60D-9ECFC9834ED1}" type="presParOf" srcId="{537E6A21-E04B-41E8-92F9-A45C449C9773}" destId="{86EE4C4A-2616-45C4-A0C6-078F85CB45E5}" srcOrd="6" destOrd="0" presId="urn:microsoft.com/office/officeart/2005/8/layout/list1"/>
    <dgm:cxn modelId="{EE3E5525-3F6E-46F6-96A5-E5F128A6E930}" type="presParOf" srcId="{537E6A21-E04B-41E8-92F9-A45C449C9773}" destId="{199AB9C6-451F-452A-82A3-829CF470506A}" srcOrd="7" destOrd="0" presId="urn:microsoft.com/office/officeart/2005/8/layout/list1"/>
    <dgm:cxn modelId="{9B8F33DC-3792-4262-B454-5E44CF739772}" type="presParOf" srcId="{537E6A21-E04B-41E8-92F9-A45C449C9773}" destId="{15808686-A876-41CB-974E-190CDD878812}" srcOrd="8" destOrd="0" presId="urn:microsoft.com/office/officeart/2005/8/layout/list1"/>
    <dgm:cxn modelId="{48BE0298-607B-43C9-9D1C-525179E72D53}" type="presParOf" srcId="{15808686-A876-41CB-974E-190CDD878812}" destId="{A5948120-5DFF-4921-9DA8-22837EC14C62}" srcOrd="0" destOrd="0" presId="urn:microsoft.com/office/officeart/2005/8/layout/list1"/>
    <dgm:cxn modelId="{7951FB99-A673-4B56-9B90-B2EF23D313A4}" type="presParOf" srcId="{15808686-A876-41CB-974E-190CDD878812}" destId="{1B881E60-93E0-46FC-8309-D5E2A6AB4C5E}" srcOrd="1" destOrd="0" presId="urn:microsoft.com/office/officeart/2005/8/layout/list1"/>
    <dgm:cxn modelId="{BE12565C-DAE2-40E9-B04B-E4325D5080D9}" type="presParOf" srcId="{537E6A21-E04B-41E8-92F9-A45C449C9773}" destId="{B2EDF1EF-465F-4D9E-A193-ED14CFD2C012}" srcOrd="9" destOrd="0" presId="urn:microsoft.com/office/officeart/2005/8/layout/list1"/>
    <dgm:cxn modelId="{B3F2482D-0879-447C-8CED-FBEF051E0E2F}" type="presParOf" srcId="{537E6A21-E04B-41E8-92F9-A45C449C9773}" destId="{0B2B5D7F-0AD7-498E-80E7-494E489A37C6}" srcOrd="10" destOrd="0" presId="urn:microsoft.com/office/officeart/2005/8/layout/list1"/>
    <dgm:cxn modelId="{4A874471-5296-4AE7-872C-AA082EB56858}" type="presParOf" srcId="{537E6A21-E04B-41E8-92F9-A45C449C9773}" destId="{B96B2D4A-DE02-45FC-9070-C8B744C5C947}" srcOrd="11" destOrd="0" presId="urn:microsoft.com/office/officeart/2005/8/layout/list1"/>
    <dgm:cxn modelId="{F489E41D-4C09-48A9-8699-B46DE646146B}" type="presParOf" srcId="{537E6A21-E04B-41E8-92F9-A45C449C9773}" destId="{635F40E0-6685-4838-A6C6-F18B6EF00F66}" srcOrd="12" destOrd="0" presId="urn:microsoft.com/office/officeart/2005/8/layout/list1"/>
    <dgm:cxn modelId="{07E45A10-77EC-4939-BFE7-947D36456D9D}" type="presParOf" srcId="{635F40E0-6685-4838-A6C6-F18B6EF00F66}" destId="{F3975DCD-A3DA-4ECB-8139-59478E8906EE}" srcOrd="0" destOrd="0" presId="urn:microsoft.com/office/officeart/2005/8/layout/list1"/>
    <dgm:cxn modelId="{EF79CD5D-749C-42D7-9C03-43D120B16581}" type="presParOf" srcId="{635F40E0-6685-4838-A6C6-F18B6EF00F66}" destId="{0AB84870-4DCF-43AA-AD72-683FF126EEDC}" srcOrd="1" destOrd="0" presId="urn:microsoft.com/office/officeart/2005/8/layout/list1"/>
    <dgm:cxn modelId="{E165D6DB-337D-42B4-9E24-A1C141BB3C7E}" type="presParOf" srcId="{537E6A21-E04B-41E8-92F9-A45C449C9773}" destId="{D8ABD5FD-91DA-4BF9-87EA-3522CA220B80}" srcOrd="13" destOrd="0" presId="urn:microsoft.com/office/officeart/2005/8/layout/list1"/>
    <dgm:cxn modelId="{6B0BBF76-2D48-4FC9-8E1D-C207FA776AA9}" type="presParOf" srcId="{537E6A21-E04B-41E8-92F9-A45C449C9773}" destId="{A423DC70-386F-44AC-82CD-D2BD67841B8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D76233-2C52-45E9-94E8-FBDCAFC81AF1}" type="doc">
      <dgm:prSet loTypeId="urn:microsoft.com/office/officeart/2005/8/layout/radial6#1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E2A460B-45D3-4E20-A31D-4AFE676F0DDA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  <a:cs typeface="MV Boli" panose="02000500030200090000" charset="0"/>
            </a:rPr>
            <a:t>LABEL MANDATORI</a:t>
          </a:r>
        </a:p>
      </dgm:t>
    </dgm:pt>
    <dgm:pt modelId="{40722E6B-70D7-49DD-BCDB-C5F5A53BB946}" type="parTrans" cxnId="{A34D0B1D-443F-449A-A389-6C4A2AA4D702}">
      <dgm:prSet/>
      <dgm:spPr/>
      <dgm:t>
        <a:bodyPr/>
        <a:lstStyle/>
        <a:p>
          <a:endParaRPr lang="en-US" sz="2000">
            <a:latin typeface="Adobe Garamond Pro" panose="02020502060506020403"/>
          </a:endParaRPr>
        </a:p>
      </dgm:t>
    </dgm:pt>
    <dgm:pt modelId="{AC66A5CC-387D-4D7B-8E90-1B8214C2F261}" type="sibTrans" cxnId="{A34D0B1D-443F-449A-A389-6C4A2AA4D702}">
      <dgm:prSet/>
      <dgm:spPr/>
      <dgm:t>
        <a:bodyPr/>
        <a:lstStyle/>
        <a:p>
          <a:endParaRPr lang="en-US" sz="2000">
            <a:latin typeface="Adobe Garamond Pro" panose="02020502060506020403"/>
          </a:endParaRPr>
        </a:p>
      </dgm:t>
    </dgm:pt>
    <dgm:pt modelId="{ECE2948F-862B-4CC3-B6BC-3E6415C7F5DD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Fakta</a:t>
          </a:r>
          <a:r>
            <a:rPr lang="en-US" sz="2000" b="1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Nutrisi</a:t>
          </a:r>
          <a:endParaRPr lang="en-US" sz="2000" b="1" dirty="0">
            <a:solidFill>
              <a:schemeClr val="tx1"/>
            </a:solidFill>
            <a:latin typeface="Adobe Garamond Pro" panose="02020502060506020403"/>
            <a:cs typeface="MV Boli" panose="02000500030200090000" charset="0"/>
          </a:endParaRPr>
        </a:p>
      </dgm:t>
    </dgm:pt>
    <dgm:pt modelId="{055F34F9-26B5-46B6-B947-B5718EF53A09}" type="parTrans" cxnId="{F48F946B-C3E1-4FF6-85B2-6FF37AB6B597}">
      <dgm:prSet/>
      <dgm:spPr/>
      <dgm:t>
        <a:bodyPr/>
        <a:lstStyle/>
        <a:p>
          <a:endParaRPr lang="en-US" sz="2000">
            <a:latin typeface="Adobe Garamond Pro" panose="02020502060506020403"/>
          </a:endParaRPr>
        </a:p>
      </dgm:t>
    </dgm:pt>
    <dgm:pt modelId="{4116C939-0673-4613-8FA7-CB6FE7258301}" type="sibTrans" cxnId="{F48F946B-C3E1-4FF6-85B2-6FF37AB6B597}">
      <dgm:prSet/>
      <dgm:spPr/>
      <dgm:t>
        <a:bodyPr/>
        <a:lstStyle/>
        <a:p>
          <a:endParaRPr lang="en-US" sz="2000">
            <a:latin typeface="Adobe Garamond Pro" panose="02020502060506020403"/>
          </a:endParaRPr>
        </a:p>
      </dgm:t>
    </dgm:pt>
    <dgm:pt modelId="{D34FE5D7-7525-4D59-ABC9-3998105E634C}">
      <dgm:prSet phldrT="[Text]" phldr="0" custT="1"/>
      <dgm:spPr/>
      <dgm:t>
        <a:bodyPr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Sebutan</a:t>
          </a:r>
          <a:r>
            <a:rPr lang="en-US" sz="2000" b="1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sebenar</a:t>
          </a:r>
          <a:r>
            <a:rPr lang="en-US" sz="2000" b="1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produk</a:t>
          </a:r>
          <a:endParaRPr lang="en-US" sz="2000" b="1" dirty="0">
            <a:solidFill>
              <a:schemeClr val="tx1"/>
            </a:solidFill>
            <a:latin typeface="Adobe Garamond Pro" panose="02020502060506020403"/>
            <a:cs typeface="MV Boli" panose="02000500030200090000" charset="0"/>
          </a:endParaRPr>
        </a:p>
      </dgm:t>
    </dgm:pt>
    <dgm:pt modelId="{A96BE2DD-535A-47FD-A010-195BD3C076B9}" type="parTrans" cxnId="{1472ABB6-BB0E-4974-BAB1-599DDD779456}">
      <dgm:prSet/>
      <dgm:spPr/>
      <dgm:t>
        <a:bodyPr/>
        <a:lstStyle/>
        <a:p>
          <a:endParaRPr lang="en-US" sz="2000">
            <a:latin typeface="Adobe Garamond Pro" panose="02020502060506020403"/>
          </a:endParaRPr>
        </a:p>
      </dgm:t>
    </dgm:pt>
    <dgm:pt modelId="{75EA9321-EAFA-4AF6-8313-8107E8EB3526}" type="sibTrans" cxnId="{1472ABB6-BB0E-4974-BAB1-599DDD779456}">
      <dgm:prSet/>
      <dgm:spPr/>
      <dgm:t>
        <a:bodyPr/>
        <a:lstStyle/>
        <a:p>
          <a:endParaRPr lang="en-US" sz="2000">
            <a:latin typeface="Adobe Garamond Pro" panose="02020502060506020403"/>
          </a:endParaRPr>
        </a:p>
      </dgm:t>
    </dgm:pt>
    <dgm:pt modelId="{7B28A096-F2D1-431A-8F13-DFF5D32993CE}">
      <dgm:prSet custT="1"/>
      <dgm:spPr/>
      <dgm:t>
        <a:bodyPr/>
        <a:lstStyle/>
        <a:p>
          <a:r>
            <a:rPr lang="en-US" altLang="en-US" sz="2000" b="1" dirty="0" err="1">
              <a:solidFill>
                <a:schemeClr val="tx1"/>
              </a:solidFill>
              <a:latin typeface="Adobe Garamond Pro" panose="02020502060506020403"/>
            </a:rPr>
            <a:t>Senarai</a:t>
          </a:r>
          <a:r>
            <a:rPr lang="en-US" altLang="en-US" sz="2000" b="1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altLang="en-US" sz="2000" b="1" dirty="0" err="1">
              <a:solidFill>
                <a:schemeClr val="tx1"/>
              </a:solidFill>
              <a:latin typeface="Adobe Garamond Pro" panose="02020502060506020403"/>
            </a:rPr>
            <a:t>ramuan</a:t>
          </a:r>
          <a:endParaRPr lang="en-US" altLang="en-US" sz="2000" b="1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29294A15-6A0D-468F-AF7D-975256E43570}" type="parTrans" cxnId="{D4F89E62-24EA-4C7F-BF11-685C0A63E9FD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72276A70-22D5-425E-997E-AC82F5F4C9BB}" type="sibTrans" cxnId="{D4F89E62-24EA-4C7F-BF11-685C0A63E9FD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6F879B7A-9EB0-402A-94AA-B532A3D5FF8D}">
      <dgm:prSet custT="1"/>
      <dgm:spPr/>
      <dgm:t>
        <a:bodyPr/>
        <a:lstStyle/>
        <a:p>
          <a:r>
            <a:rPr lang="en-US" altLang="en-US" sz="2000" b="1" dirty="0" err="1">
              <a:solidFill>
                <a:schemeClr val="tx1"/>
              </a:solidFill>
              <a:latin typeface="Adobe Garamond Pro" panose="02020502060506020403"/>
            </a:rPr>
            <a:t>Pernyataan</a:t>
          </a:r>
          <a:r>
            <a:rPr lang="en-US" altLang="en-US" sz="2000" b="1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altLang="en-US" sz="2000" b="1" dirty="0" err="1">
              <a:solidFill>
                <a:schemeClr val="tx1"/>
              </a:solidFill>
              <a:latin typeface="Adobe Garamond Pro" panose="02020502060506020403"/>
            </a:rPr>
            <a:t>aditif</a:t>
          </a:r>
          <a:endParaRPr lang="en-US" altLang="en-US" sz="2000" b="1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A43D85FA-C48F-49C1-ABBA-49D6C0E439F1}" type="parTrans" cxnId="{046F8063-D575-4F67-B4C2-3EC72710749C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5BC058CD-EA40-4DE0-BD22-F4D935DA8115}" type="sibTrans" cxnId="{046F8063-D575-4F67-B4C2-3EC72710749C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A695117C-82EE-41A6-A932-9308BF05FD1E}">
      <dgm:prSet custT="1"/>
      <dgm:spPr/>
      <dgm:t>
        <a:bodyPr/>
        <a:lstStyle/>
        <a:p>
          <a:r>
            <a:rPr lang="en-US" altLang="en-US" sz="2000" b="1" dirty="0" err="1">
              <a:solidFill>
                <a:schemeClr val="tx1"/>
              </a:solidFill>
              <a:latin typeface="Adobe Garamond Pro" panose="02020502060506020403"/>
            </a:rPr>
            <a:t>Berat</a:t>
          </a:r>
          <a:r>
            <a:rPr lang="en-US" altLang="en-US" sz="2000" b="1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altLang="en-US" sz="2000" b="1" dirty="0" err="1">
              <a:solidFill>
                <a:schemeClr val="tx1"/>
              </a:solidFill>
              <a:latin typeface="Adobe Garamond Pro" panose="02020502060506020403"/>
            </a:rPr>
            <a:t>bersih</a:t>
          </a:r>
          <a:endParaRPr lang="en-US" altLang="en-US" sz="2000" b="1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792C97AA-B2BB-4B2F-BD22-55F4813245D5}" type="parTrans" cxnId="{0D21D2D7-F8F7-4C1B-9766-13C8B8380505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DF319F0A-C367-44E9-9ABC-5C49CB219F2C}" type="sibTrans" cxnId="{0D21D2D7-F8F7-4C1B-9766-13C8B8380505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D2100087-B7AA-4B92-875D-EC7D5644D9F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Alamat</a:t>
          </a:r>
          <a:r>
            <a:rPr lang="en-US" sz="2000" b="1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pengeluar</a:t>
          </a:r>
          <a:r>
            <a:rPr lang="en-US" sz="2000" b="1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/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pengimport</a:t>
          </a:r>
          <a:endParaRPr lang="en-US" altLang="en-US" sz="2000" b="1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2B92DEAE-B4B6-480D-9B97-3E6AF633C892}" type="parTrans" cxnId="{D2D041B1-EA22-48F5-AF0D-63BA4E8F4EC4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3D9C9E73-56DC-481C-B74F-8CF5500266D8}" type="sibTrans" cxnId="{D2D041B1-EA22-48F5-AF0D-63BA4E8F4EC4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58F66D2E-2610-4DD6-A78E-E86385A0F760}">
      <dgm:prSet custT="1"/>
      <dgm:spPr/>
      <dgm:t>
        <a:bodyPr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Negara </a:t>
          </a:r>
          <a:r>
            <a:rPr lang="en-US" sz="2000" b="1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asal</a:t>
          </a:r>
          <a:endParaRPr lang="en-US" altLang="en-US" sz="2000" b="1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550F22CD-C2D4-4A2E-8E32-047911399D79}" type="parTrans" cxnId="{E64C91C1-BBDF-423E-A088-1729E056DCEB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3B4C4DA8-0BB1-44CF-8D84-A04559DB3151}" type="sibTrans" cxnId="{E64C91C1-BBDF-423E-A088-1729E056DCEB}">
      <dgm:prSet/>
      <dgm:spPr/>
      <dgm:t>
        <a:bodyPr/>
        <a:lstStyle/>
        <a:p>
          <a:endParaRPr lang="en-MY" sz="2000">
            <a:latin typeface="Adobe Garamond Pro" panose="02020502060506020403"/>
          </a:endParaRPr>
        </a:p>
      </dgm:t>
    </dgm:pt>
    <dgm:pt modelId="{A1DC89D9-4271-4231-9E03-F43998F9164D}">
      <dgm:prSet custT="1"/>
      <dgm:spPr/>
      <dgm:t>
        <a:bodyPr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 b="1" dirty="0" err="1">
              <a:solidFill>
                <a:schemeClr val="tx1"/>
              </a:solidFill>
              <a:latin typeface="Adobe Garamond Pro" panose="02020502060506020403"/>
            </a:rPr>
            <a:t>Tarikh</a:t>
          </a:r>
          <a:r>
            <a:rPr lang="en-US" altLang="en-US" sz="2000" b="1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altLang="en-US" sz="2000" b="1" dirty="0" err="1">
              <a:solidFill>
                <a:schemeClr val="tx1"/>
              </a:solidFill>
              <a:latin typeface="Adobe Garamond Pro" panose="02020502060506020403"/>
            </a:rPr>
            <a:t>luput</a:t>
          </a:r>
          <a:endParaRPr lang="en-US" altLang="en-US" sz="2000" b="1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64B4D449-8E71-4097-9CF8-EAA0DE868F18}" type="parTrans" cxnId="{3E7A7751-E516-47A8-B7D5-516AE7310870}">
      <dgm:prSet/>
      <dgm:spPr/>
      <dgm:t>
        <a:bodyPr/>
        <a:lstStyle/>
        <a:p>
          <a:endParaRPr lang="en-MY" sz="2000"/>
        </a:p>
      </dgm:t>
    </dgm:pt>
    <dgm:pt modelId="{3D182DCC-24AC-4B89-A6FF-940E49D13D61}" type="sibTrans" cxnId="{3E7A7751-E516-47A8-B7D5-516AE7310870}">
      <dgm:prSet/>
      <dgm:spPr/>
      <dgm:t>
        <a:bodyPr/>
        <a:lstStyle/>
        <a:p>
          <a:endParaRPr lang="en-MY" sz="2000"/>
        </a:p>
      </dgm:t>
    </dgm:pt>
    <dgm:pt modelId="{D5B7622F-17AC-467C-B10C-28C38C38C350}" type="pres">
      <dgm:prSet presAssocID="{37D76233-2C52-45E9-94E8-FBDCAFC81AF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ADECBB5-37EA-4668-8A2F-BD2C2902F22A}" type="pres">
      <dgm:prSet presAssocID="{8E2A460B-45D3-4E20-A31D-4AFE676F0DDA}" presName="centerShape" presStyleLbl="node0" presStyleIdx="0" presStyleCnt="1" custScaleX="189591"/>
      <dgm:spPr/>
    </dgm:pt>
    <dgm:pt modelId="{C2E7DEFD-0505-42BF-AE13-B6483BF86572}" type="pres">
      <dgm:prSet presAssocID="{ECE2948F-862B-4CC3-B6BC-3E6415C7F5DD}" presName="node" presStyleLbl="node1" presStyleIdx="0" presStyleCnt="8" custScaleX="171325">
        <dgm:presLayoutVars>
          <dgm:bulletEnabled val="1"/>
        </dgm:presLayoutVars>
      </dgm:prSet>
      <dgm:spPr/>
    </dgm:pt>
    <dgm:pt modelId="{45046E67-FA41-4C32-9E33-BDDDFBBF1D6A}" type="pres">
      <dgm:prSet presAssocID="{ECE2948F-862B-4CC3-B6BC-3E6415C7F5DD}" presName="dummy" presStyleCnt="0"/>
      <dgm:spPr/>
    </dgm:pt>
    <dgm:pt modelId="{F3596884-C09F-4C70-900E-D61864BED5F1}" type="pres">
      <dgm:prSet presAssocID="{4116C939-0673-4613-8FA7-CB6FE7258301}" presName="sibTrans" presStyleLbl="sibTrans2D1" presStyleIdx="0" presStyleCnt="8"/>
      <dgm:spPr/>
    </dgm:pt>
    <dgm:pt modelId="{44F31994-0027-4DC3-B39E-FEE01FB1A852}" type="pres">
      <dgm:prSet presAssocID="{D34FE5D7-7525-4D59-ABC9-3998105E634C}" presName="node" presStyleLbl="node1" presStyleIdx="1" presStyleCnt="8" custScaleX="159069" custRadScaleRad="117691" custRadScaleInc="54951">
        <dgm:presLayoutVars>
          <dgm:bulletEnabled val="1"/>
        </dgm:presLayoutVars>
      </dgm:prSet>
      <dgm:spPr/>
    </dgm:pt>
    <dgm:pt modelId="{C6A1073C-AEB6-41D2-8257-B02F52AE6460}" type="pres">
      <dgm:prSet presAssocID="{D34FE5D7-7525-4D59-ABC9-3998105E634C}" presName="dummy" presStyleCnt="0"/>
      <dgm:spPr/>
    </dgm:pt>
    <dgm:pt modelId="{15715456-3418-4DF0-AF3A-DA59307B110D}" type="pres">
      <dgm:prSet presAssocID="{75EA9321-EAFA-4AF6-8313-8107E8EB3526}" presName="sibTrans" presStyleLbl="sibTrans2D1" presStyleIdx="1" presStyleCnt="8" custScaleX="125940"/>
      <dgm:spPr/>
    </dgm:pt>
    <dgm:pt modelId="{0C4F4DD0-5210-4723-9A74-C409F05C1D71}" type="pres">
      <dgm:prSet presAssocID="{7B28A096-F2D1-431A-8F13-DFF5D32993CE}" presName="node" presStyleLbl="node1" presStyleIdx="2" presStyleCnt="8" custScaleX="138035" custRadScaleRad="138524" custRadScaleInc="-11613">
        <dgm:presLayoutVars>
          <dgm:bulletEnabled val="1"/>
        </dgm:presLayoutVars>
      </dgm:prSet>
      <dgm:spPr/>
    </dgm:pt>
    <dgm:pt modelId="{33186BB0-AA12-41B2-9F84-EFAB75A533AD}" type="pres">
      <dgm:prSet presAssocID="{7B28A096-F2D1-431A-8F13-DFF5D32993CE}" presName="dummy" presStyleCnt="0"/>
      <dgm:spPr/>
    </dgm:pt>
    <dgm:pt modelId="{4AB2E4A7-796B-4C99-B61D-E661DBD1A6DC}" type="pres">
      <dgm:prSet presAssocID="{72276A70-22D5-425E-997E-AC82F5F4C9BB}" presName="sibTrans" presStyleLbl="sibTrans2D1" presStyleIdx="2" presStyleCnt="8" custScaleX="120399"/>
      <dgm:spPr/>
    </dgm:pt>
    <dgm:pt modelId="{62CE27F6-2FAC-4770-A22A-18CCB66BF96C}" type="pres">
      <dgm:prSet presAssocID="{6F879B7A-9EB0-402A-94AA-B532A3D5FF8D}" presName="node" presStyleLbl="node1" presStyleIdx="3" presStyleCnt="8" custScaleX="187504" custRadScaleRad="112806" custRadScaleInc="-42440">
        <dgm:presLayoutVars>
          <dgm:bulletEnabled val="1"/>
        </dgm:presLayoutVars>
      </dgm:prSet>
      <dgm:spPr/>
    </dgm:pt>
    <dgm:pt modelId="{B3C17E30-B136-4968-8F87-97C982903BCB}" type="pres">
      <dgm:prSet presAssocID="{6F879B7A-9EB0-402A-94AA-B532A3D5FF8D}" presName="dummy" presStyleCnt="0"/>
      <dgm:spPr/>
    </dgm:pt>
    <dgm:pt modelId="{6D0BB171-DA72-4273-9724-93C360C17B6A}" type="pres">
      <dgm:prSet presAssocID="{5BC058CD-EA40-4DE0-BD22-F4D935DA8115}" presName="sibTrans" presStyleLbl="sibTrans2D1" presStyleIdx="3" presStyleCnt="8"/>
      <dgm:spPr/>
    </dgm:pt>
    <dgm:pt modelId="{679FCF08-5B92-4169-8CDC-EB92BDD1CE32}" type="pres">
      <dgm:prSet presAssocID="{A695117C-82EE-41A6-A932-9308BF05FD1E}" presName="node" presStyleLbl="node1" presStyleIdx="4" presStyleCnt="8" custScaleX="147278">
        <dgm:presLayoutVars>
          <dgm:bulletEnabled val="1"/>
        </dgm:presLayoutVars>
      </dgm:prSet>
      <dgm:spPr/>
    </dgm:pt>
    <dgm:pt modelId="{CE0C7197-9223-4E29-91AE-07A6DB6F055B}" type="pres">
      <dgm:prSet presAssocID="{A695117C-82EE-41A6-A932-9308BF05FD1E}" presName="dummy" presStyleCnt="0"/>
      <dgm:spPr/>
    </dgm:pt>
    <dgm:pt modelId="{3FB5C390-E6E8-471F-B8CA-5C5AC0FA9D5D}" type="pres">
      <dgm:prSet presAssocID="{DF319F0A-C367-44E9-9ABC-5C49CB219F2C}" presName="sibTrans" presStyleLbl="sibTrans2D1" presStyleIdx="4" presStyleCnt="8"/>
      <dgm:spPr/>
    </dgm:pt>
    <dgm:pt modelId="{9E332B46-2448-44E1-9FEF-7BB88C95B309}" type="pres">
      <dgm:prSet presAssocID="{D2100087-B7AA-4B92-875D-EC7D5644D9FA}" presName="node" presStyleLbl="node1" presStyleIdx="5" presStyleCnt="8" custScaleX="198791" custRadScaleRad="115796" custRadScaleInc="45570">
        <dgm:presLayoutVars>
          <dgm:bulletEnabled val="1"/>
        </dgm:presLayoutVars>
      </dgm:prSet>
      <dgm:spPr/>
    </dgm:pt>
    <dgm:pt modelId="{B9BEC8B7-FDDA-4D54-A533-BBAF03DC0F9E}" type="pres">
      <dgm:prSet presAssocID="{D2100087-B7AA-4B92-875D-EC7D5644D9FA}" presName="dummy" presStyleCnt="0"/>
      <dgm:spPr/>
    </dgm:pt>
    <dgm:pt modelId="{9407272A-2DB3-4ABE-AE5B-DA7423352B99}" type="pres">
      <dgm:prSet presAssocID="{3D9C9E73-56DC-481C-B74F-8CF5500266D8}" presName="sibTrans" presStyleLbl="sibTrans2D1" presStyleIdx="5" presStyleCnt="8" custScaleX="127044"/>
      <dgm:spPr/>
    </dgm:pt>
    <dgm:pt modelId="{5CD52F59-051A-4267-BF2F-3A4987CAA3A0}" type="pres">
      <dgm:prSet presAssocID="{58F66D2E-2610-4DD6-A78E-E86385A0F760}" presName="node" presStyleLbl="node1" presStyleIdx="6" presStyleCnt="8" custScaleX="143453" custRadScaleRad="140417" custRadScaleInc="-763">
        <dgm:presLayoutVars>
          <dgm:bulletEnabled val="1"/>
        </dgm:presLayoutVars>
      </dgm:prSet>
      <dgm:spPr/>
    </dgm:pt>
    <dgm:pt modelId="{793E6EEE-E835-4C0A-BCB7-3697ECC7DDBE}" type="pres">
      <dgm:prSet presAssocID="{58F66D2E-2610-4DD6-A78E-E86385A0F760}" presName="dummy" presStyleCnt="0"/>
      <dgm:spPr/>
    </dgm:pt>
    <dgm:pt modelId="{159E5598-78D1-4555-BB30-FED5E065D7D4}" type="pres">
      <dgm:prSet presAssocID="{3B4C4DA8-0BB1-44CF-8D84-A04559DB3151}" presName="sibTrans" presStyleLbl="sibTrans2D1" presStyleIdx="6" presStyleCnt="8" custScaleX="128699"/>
      <dgm:spPr/>
    </dgm:pt>
    <dgm:pt modelId="{AF0CCA2C-524A-4EDE-AAAB-30F8DB0DB4F7}" type="pres">
      <dgm:prSet presAssocID="{A1DC89D9-4271-4231-9E03-F43998F9164D}" presName="node" presStyleLbl="node1" presStyleIdx="7" presStyleCnt="8" custScaleX="137645" custRadScaleRad="125180" custRadScaleInc="-67587">
        <dgm:presLayoutVars>
          <dgm:bulletEnabled val="1"/>
        </dgm:presLayoutVars>
      </dgm:prSet>
      <dgm:spPr/>
    </dgm:pt>
    <dgm:pt modelId="{BB05C561-0B20-4001-ACE9-5CA7BBC70BC6}" type="pres">
      <dgm:prSet presAssocID="{A1DC89D9-4271-4231-9E03-F43998F9164D}" presName="dummy" presStyleCnt="0"/>
      <dgm:spPr/>
    </dgm:pt>
    <dgm:pt modelId="{5B9599EF-7E5F-49F4-B43E-2D09B509047B}" type="pres">
      <dgm:prSet presAssocID="{3D182DCC-24AC-4B89-A6FF-940E49D13D61}" presName="sibTrans" presStyleLbl="sibTrans2D1" presStyleIdx="7" presStyleCnt="8"/>
      <dgm:spPr/>
    </dgm:pt>
  </dgm:ptLst>
  <dgm:cxnLst>
    <dgm:cxn modelId="{3801A209-ACBB-4BED-B40A-69C3D8F58D0E}" type="presOf" srcId="{A1DC89D9-4271-4231-9E03-F43998F9164D}" destId="{AF0CCA2C-524A-4EDE-AAAB-30F8DB0DB4F7}" srcOrd="0" destOrd="0" presId="urn:microsoft.com/office/officeart/2005/8/layout/radial6#1"/>
    <dgm:cxn modelId="{A34D0B1D-443F-449A-A389-6C4A2AA4D702}" srcId="{37D76233-2C52-45E9-94E8-FBDCAFC81AF1}" destId="{8E2A460B-45D3-4E20-A31D-4AFE676F0DDA}" srcOrd="0" destOrd="0" parTransId="{40722E6B-70D7-49DD-BCDB-C5F5A53BB946}" sibTransId="{AC66A5CC-387D-4D7B-8E90-1B8214C2F261}"/>
    <dgm:cxn modelId="{22E0EF2E-5BB1-469E-9A49-4DB6667E6A5D}" type="presOf" srcId="{58F66D2E-2610-4DD6-A78E-E86385A0F760}" destId="{5CD52F59-051A-4267-BF2F-3A4987CAA3A0}" srcOrd="0" destOrd="0" presId="urn:microsoft.com/office/officeart/2005/8/layout/radial6#1"/>
    <dgm:cxn modelId="{82C99C3B-EB3D-4F1F-AAC1-C88236AD7263}" type="presOf" srcId="{DF319F0A-C367-44E9-9ABC-5C49CB219F2C}" destId="{3FB5C390-E6E8-471F-B8CA-5C5AC0FA9D5D}" srcOrd="0" destOrd="0" presId="urn:microsoft.com/office/officeart/2005/8/layout/radial6#1"/>
    <dgm:cxn modelId="{D4F89E62-24EA-4C7F-BF11-685C0A63E9FD}" srcId="{8E2A460B-45D3-4E20-A31D-4AFE676F0DDA}" destId="{7B28A096-F2D1-431A-8F13-DFF5D32993CE}" srcOrd="2" destOrd="0" parTransId="{29294A15-6A0D-468F-AF7D-975256E43570}" sibTransId="{72276A70-22D5-425E-997E-AC82F5F4C9BB}"/>
    <dgm:cxn modelId="{046F8063-D575-4F67-B4C2-3EC72710749C}" srcId="{8E2A460B-45D3-4E20-A31D-4AFE676F0DDA}" destId="{6F879B7A-9EB0-402A-94AA-B532A3D5FF8D}" srcOrd="3" destOrd="0" parTransId="{A43D85FA-C48F-49C1-ABBA-49D6C0E439F1}" sibTransId="{5BC058CD-EA40-4DE0-BD22-F4D935DA8115}"/>
    <dgm:cxn modelId="{F48F946B-C3E1-4FF6-85B2-6FF37AB6B597}" srcId="{8E2A460B-45D3-4E20-A31D-4AFE676F0DDA}" destId="{ECE2948F-862B-4CC3-B6BC-3E6415C7F5DD}" srcOrd="0" destOrd="0" parTransId="{055F34F9-26B5-46B6-B947-B5718EF53A09}" sibTransId="{4116C939-0673-4613-8FA7-CB6FE7258301}"/>
    <dgm:cxn modelId="{2CA0C870-7E7A-41E2-B629-2EDCBBB78442}" type="presOf" srcId="{A695117C-82EE-41A6-A932-9308BF05FD1E}" destId="{679FCF08-5B92-4169-8CDC-EB92BDD1CE32}" srcOrd="0" destOrd="0" presId="urn:microsoft.com/office/officeart/2005/8/layout/radial6#1"/>
    <dgm:cxn modelId="{A04E1351-52A4-4086-B30B-6BEFDA1AD61C}" type="presOf" srcId="{D34FE5D7-7525-4D59-ABC9-3998105E634C}" destId="{44F31994-0027-4DC3-B39E-FEE01FB1A852}" srcOrd="0" destOrd="0" presId="urn:microsoft.com/office/officeart/2005/8/layout/radial6#1"/>
    <dgm:cxn modelId="{3E7A7751-E516-47A8-B7D5-516AE7310870}" srcId="{8E2A460B-45D3-4E20-A31D-4AFE676F0DDA}" destId="{A1DC89D9-4271-4231-9E03-F43998F9164D}" srcOrd="7" destOrd="0" parTransId="{64B4D449-8E71-4097-9CF8-EAA0DE868F18}" sibTransId="{3D182DCC-24AC-4B89-A6FF-940E49D13D61}"/>
    <dgm:cxn modelId="{250D9472-9D0F-46BB-9926-02E040B54A89}" type="presOf" srcId="{7B28A096-F2D1-431A-8F13-DFF5D32993CE}" destId="{0C4F4DD0-5210-4723-9A74-C409F05C1D71}" srcOrd="0" destOrd="0" presId="urn:microsoft.com/office/officeart/2005/8/layout/radial6#1"/>
    <dgm:cxn modelId="{32900E57-2D2A-4C60-9B86-6CD062CD606F}" type="presOf" srcId="{72276A70-22D5-425E-997E-AC82F5F4C9BB}" destId="{4AB2E4A7-796B-4C99-B61D-E661DBD1A6DC}" srcOrd="0" destOrd="0" presId="urn:microsoft.com/office/officeart/2005/8/layout/radial6#1"/>
    <dgm:cxn modelId="{B62C6D80-4602-4C04-9EBD-81E233322555}" type="presOf" srcId="{6F879B7A-9EB0-402A-94AA-B532A3D5FF8D}" destId="{62CE27F6-2FAC-4770-A22A-18CCB66BF96C}" srcOrd="0" destOrd="0" presId="urn:microsoft.com/office/officeart/2005/8/layout/radial6#1"/>
    <dgm:cxn modelId="{BB13F787-C31E-4001-93B8-D9D6F7262864}" type="presOf" srcId="{37D76233-2C52-45E9-94E8-FBDCAFC81AF1}" destId="{D5B7622F-17AC-467C-B10C-28C38C38C350}" srcOrd="0" destOrd="0" presId="urn:microsoft.com/office/officeart/2005/8/layout/radial6#1"/>
    <dgm:cxn modelId="{DA9F9EA9-534F-49BB-9679-C3CCB21D8757}" type="presOf" srcId="{3B4C4DA8-0BB1-44CF-8D84-A04559DB3151}" destId="{159E5598-78D1-4555-BB30-FED5E065D7D4}" srcOrd="0" destOrd="0" presId="urn:microsoft.com/office/officeart/2005/8/layout/radial6#1"/>
    <dgm:cxn modelId="{F9BDA4AB-28CB-4299-B293-368D01789E9D}" type="presOf" srcId="{8E2A460B-45D3-4E20-A31D-4AFE676F0DDA}" destId="{BADECBB5-37EA-4668-8A2F-BD2C2902F22A}" srcOrd="0" destOrd="0" presId="urn:microsoft.com/office/officeart/2005/8/layout/radial6#1"/>
    <dgm:cxn modelId="{D2D041B1-EA22-48F5-AF0D-63BA4E8F4EC4}" srcId="{8E2A460B-45D3-4E20-A31D-4AFE676F0DDA}" destId="{D2100087-B7AA-4B92-875D-EC7D5644D9FA}" srcOrd="5" destOrd="0" parTransId="{2B92DEAE-B4B6-480D-9B97-3E6AF633C892}" sibTransId="{3D9C9E73-56DC-481C-B74F-8CF5500266D8}"/>
    <dgm:cxn modelId="{1472ABB6-BB0E-4974-BAB1-599DDD779456}" srcId="{8E2A460B-45D3-4E20-A31D-4AFE676F0DDA}" destId="{D34FE5D7-7525-4D59-ABC9-3998105E634C}" srcOrd="1" destOrd="0" parTransId="{A96BE2DD-535A-47FD-A010-195BD3C076B9}" sibTransId="{75EA9321-EAFA-4AF6-8313-8107E8EB3526}"/>
    <dgm:cxn modelId="{3C0B17C0-F288-4496-B292-2BBC86F9EBFA}" type="presOf" srcId="{ECE2948F-862B-4CC3-B6BC-3E6415C7F5DD}" destId="{C2E7DEFD-0505-42BF-AE13-B6483BF86572}" srcOrd="0" destOrd="0" presId="urn:microsoft.com/office/officeart/2005/8/layout/radial6#1"/>
    <dgm:cxn modelId="{473569C1-55E5-4D7E-9A88-9D5F0F019EA1}" type="presOf" srcId="{4116C939-0673-4613-8FA7-CB6FE7258301}" destId="{F3596884-C09F-4C70-900E-D61864BED5F1}" srcOrd="0" destOrd="0" presId="urn:microsoft.com/office/officeart/2005/8/layout/radial6#1"/>
    <dgm:cxn modelId="{E64C91C1-BBDF-423E-A088-1729E056DCEB}" srcId="{8E2A460B-45D3-4E20-A31D-4AFE676F0DDA}" destId="{58F66D2E-2610-4DD6-A78E-E86385A0F760}" srcOrd="6" destOrd="0" parTransId="{550F22CD-C2D4-4A2E-8E32-047911399D79}" sibTransId="{3B4C4DA8-0BB1-44CF-8D84-A04559DB3151}"/>
    <dgm:cxn modelId="{3D1543D0-EEA0-4F89-AD13-6CF08982ED53}" type="presOf" srcId="{75EA9321-EAFA-4AF6-8313-8107E8EB3526}" destId="{15715456-3418-4DF0-AF3A-DA59307B110D}" srcOrd="0" destOrd="0" presId="urn:microsoft.com/office/officeart/2005/8/layout/radial6#1"/>
    <dgm:cxn modelId="{C3B8A8D0-EB8F-435D-ADF5-641D9163179B}" type="presOf" srcId="{3D182DCC-24AC-4B89-A6FF-940E49D13D61}" destId="{5B9599EF-7E5F-49F4-B43E-2D09B509047B}" srcOrd="0" destOrd="0" presId="urn:microsoft.com/office/officeart/2005/8/layout/radial6#1"/>
    <dgm:cxn modelId="{0D21D2D7-F8F7-4C1B-9766-13C8B8380505}" srcId="{8E2A460B-45D3-4E20-A31D-4AFE676F0DDA}" destId="{A695117C-82EE-41A6-A932-9308BF05FD1E}" srcOrd="4" destOrd="0" parTransId="{792C97AA-B2BB-4B2F-BD22-55F4813245D5}" sibTransId="{DF319F0A-C367-44E9-9ABC-5C49CB219F2C}"/>
    <dgm:cxn modelId="{DFDDE9D8-3BEF-42FA-B82E-526288169480}" type="presOf" srcId="{3D9C9E73-56DC-481C-B74F-8CF5500266D8}" destId="{9407272A-2DB3-4ABE-AE5B-DA7423352B99}" srcOrd="0" destOrd="0" presId="urn:microsoft.com/office/officeart/2005/8/layout/radial6#1"/>
    <dgm:cxn modelId="{88C6D0EF-064D-4798-9CAC-292BFCB968FB}" type="presOf" srcId="{D2100087-B7AA-4B92-875D-EC7D5644D9FA}" destId="{9E332B46-2448-44E1-9FEF-7BB88C95B309}" srcOrd="0" destOrd="0" presId="urn:microsoft.com/office/officeart/2005/8/layout/radial6#1"/>
    <dgm:cxn modelId="{DFBC1DFA-40DD-4650-ACA0-15B1DC1BDB96}" type="presOf" srcId="{5BC058CD-EA40-4DE0-BD22-F4D935DA8115}" destId="{6D0BB171-DA72-4273-9724-93C360C17B6A}" srcOrd="0" destOrd="0" presId="urn:microsoft.com/office/officeart/2005/8/layout/radial6#1"/>
    <dgm:cxn modelId="{B8985C1B-5CDB-481C-BE76-030E86F07302}" type="presParOf" srcId="{D5B7622F-17AC-467C-B10C-28C38C38C350}" destId="{BADECBB5-37EA-4668-8A2F-BD2C2902F22A}" srcOrd="0" destOrd="0" presId="urn:microsoft.com/office/officeart/2005/8/layout/radial6#1"/>
    <dgm:cxn modelId="{2269E2F0-0A71-46DD-A4FC-9D36B8E78B48}" type="presParOf" srcId="{D5B7622F-17AC-467C-B10C-28C38C38C350}" destId="{C2E7DEFD-0505-42BF-AE13-B6483BF86572}" srcOrd="1" destOrd="0" presId="urn:microsoft.com/office/officeart/2005/8/layout/radial6#1"/>
    <dgm:cxn modelId="{D8E0A244-619F-4D78-B4AB-DB309C452D4C}" type="presParOf" srcId="{D5B7622F-17AC-467C-B10C-28C38C38C350}" destId="{45046E67-FA41-4C32-9E33-BDDDFBBF1D6A}" srcOrd="2" destOrd="0" presId="urn:microsoft.com/office/officeart/2005/8/layout/radial6#1"/>
    <dgm:cxn modelId="{0EE69C6A-1879-4579-AAD4-223F05227B55}" type="presParOf" srcId="{D5B7622F-17AC-467C-B10C-28C38C38C350}" destId="{F3596884-C09F-4C70-900E-D61864BED5F1}" srcOrd="3" destOrd="0" presId="urn:microsoft.com/office/officeart/2005/8/layout/radial6#1"/>
    <dgm:cxn modelId="{B55A1729-BDB9-4A4A-8A91-CC6156E19434}" type="presParOf" srcId="{D5B7622F-17AC-467C-B10C-28C38C38C350}" destId="{44F31994-0027-4DC3-B39E-FEE01FB1A852}" srcOrd="4" destOrd="0" presId="urn:microsoft.com/office/officeart/2005/8/layout/radial6#1"/>
    <dgm:cxn modelId="{F0D36E2A-9C65-43F2-8B70-CC56353F7110}" type="presParOf" srcId="{D5B7622F-17AC-467C-B10C-28C38C38C350}" destId="{C6A1073C-AEB6-41D2-8257-B02F52AE6460}" srcOrd="5" destOrd="0" presId="urn:microsoft.com/office/officeart/2005/8/layout/radial6#1"/>
    <dgm:cxn modelId="{F1DFEAF0-846A-4478-BA51-5D141AF03648}" type="presParOf" srcId="{D5B7622F-17AC-467C-B10C-28C38C38C350}" destId="{15715456-3418-4DF0-AF3A-DA59307B110D}" srcOrd="6" destOrd="0" presId="urn:microsoft.com/office/officeart/2005/8/layout/radial6#1"/>
    <dgm:cxn modelId="{93C588FA-6EC1-45A0-B74A-8063C3EB9128}" type="presParOf" srcId="{D5B7622F-17AC-467C-B10C-28C38C38C350}" destId="{0C4F4DD0-5210-4723-9A74-C409F05C1D71}" srcOrd="7" destOrd="0" presId="urn:microsoft.com/office/officeart/2005/8/layout/radial6#1"/>
    <dgm:cxn modelId="{607CE748-88FD-4F43-B36B-D23402F38EF5}" type="presParOf" srcId="{D5B7622F-17AC-467C-B10C-28C38C38C350}" destId="{33186BB0-AA12-41B2-9F84-EFAB75A533AD}" srcOrd="8" destOrd="0" presId="urn:microsoft.com/office/officeart/2005/8/layout/radial6#1"/>
    <dgm:cxn modelId="{51F1A2EF-2117-4537-B330-818355B5CB0E}" type="presParOf" srcId="{D5B7622F-17AC-467C-B10C-28C38C38C350}" destId="{4AB2E4A7-796B-4C99-B61D-E661DBD1A6DC}" srcOrd="9" destOrd="0" presId="urn:microsoft.com/office/officeart/2005/8/layout/radial6#1"/>
    <dgm:cxn modelId="{57DEDC28-4909-4AA9-A512-825C0F3440A3}" type="presParOf" srcId="{D5B7622F-17AC-467C-B10C-28C38C38C350}" destId="{62CE27F6-2FAC-4770-A22A-18CCB66BF96C}" srcOrd="10" destOrd="0" presId="urn:microsoft.com/office/officeart/2005/8/layout/radial6#1"/>
    <dgm:cxn modelId="{65B0AAE0-B90D-418E-987A-6C01EF8513F0}" type="presParOf" srcId="{D5B7622F-17AC-467C-B10C-28C38C38C350}" destId="{B3C17E30-B136-4968-8F87-97C982903BCB}" srcOrd="11" destOrd="0" presId="urn:microsoft.com/office/officeart/2005/8/layout/radial6#1"/>
    <dgm:cxn modelId="{6C6E5DE1-FB91-45D3-BF1E-6EB0F8D2EE79}" type="presParOf" srcId="{D5B7622F-17AC-467C-B10C-28C38C38C350}" destId="{6D0BB171-DA72-4273-9724-93C360C17B6A}" srcOrd="12" destOrd="0" presId="urn:microsoft.com/office/officeart/2005/8/layout/radial6#1"/>
    <dgm:cxn modelId="{0DB126F8-9CF7-4355-970F-1105BA70E3B1}" type="presParOf" srcId="{D5B7622F-17AC-467C-B10C-28C38C38C350}" destId="{679FCF08-5B92-4169-8CDC-EB92BDD1CE32}" srcOrd="13" destOrd="0" presId="urn:microsoft.com/office/officeart/2005/8/layout/radial6#1"/>
    <dgm:cxn modelId="{2E5B52A0-038D-424D-8F35-27364FB5836D}" type="presParOf" srcId="{D5B7622F-17AC-467C-B10C-28C38C38C350}" destId="{CE0C7197-9223-4E29-91AE-07A6DB6F055B}" srcOrd="14" destOrd="0" presId="urn:microsoft.com/office/officeart/2005/8/layout/radial6#1"/>
    <dgm:cxn modelId="{E541B9FE-A13B-4CE6-AB51-A8AA03C579BA}" type="presParOf" srcId="{D5B7622F-17AC-467C-B10C-28C38C38C350}" destId="{3FB5C390-E6E8-471F-B8CA-5C5AC0FA9D5D}" srcOrd="15" destOrd="0" presId="urn:microsoft.com/office/officeart/2005/8/layout/radial6#1"/>
    <dgm:cxn modelId="{0AD5E7BD-C2EF-4673-B332-E75D41A12F48}" type="presParOf" srcId="{D5B7622F-17AC-467C-B10C-28C38C38C350}" destId="{9E332B46-2448-44E1-9FEF-7BB88C95B309}" srcOrd="16" destOrd="0" presId="urn:microsoft.com/office/officeart/2005/8/layout/radial6#1"/>
    <dgm:cxn modelId="{80D6F440-709D-4714-8056-A37FC3E1CB37}" type="presParOf" srcId="{D5B7622F-17AC-467C-B10C-28C38C38C350}" destId="{B9BEC8B7-FDDA-4D54-A533-BBAF03DC0F9E}" srcOrd="17" destOrd="0" presId="urn:microsoft.com/office/officeart/2005/8/layout/radial6#1"/>
    <dgm:cxn modelId="{D64E4E5A-EA70-4AC4-926B-6B6497F7FC62}" type="presParOf" srcId="{D5B7622F-17AC-467C-B10C-28C38C38C350}" destId="{9407272A-2DB3-4ABE-AE5B-DA7423352B99}" srcOrd="18" destOrd="0" presId="urn:microsoft.com/office/officeart/2005/8/layout/radial6#1"/>
    <dgm:cxn modelId="{F7D77311-40C4-4EF2-9FF1-FEB2AD67C0F7}" type="presParOf" srcId="{D5B7622F-17AC-467C-B10C-28C38C38C350}" destId="{5CD52F59-051A-4267-BF2F-3A4987CAA3A0}" srcOrd="19" destOrd="0" presId="urn:microsoft.com/office/officeart/2005/8/layout/radial6#1"/>
    <dgm:cxn modelId="{29731B0B-9998-46FF-8490-4386BF9979F2}" type="presParOf" srcId="{D5B7622F-17AC-467C-B10C-28C38C38C350}" destId="{793E6EEE-E835-4C0A-BCB7-3697ECC7DDBE}" srcOrd="20" destOrd="0" presId="urn:microsoft.com/office/officeart/2005/8/layout/radial6#1"/>
    <dgm:cxn modelId="{36E7349E-7BC1-4B8D-8349-C7F0F1B6536B}" type="presParOf" srcId="{D5B7622F-17AC-467C-B10C-28C38C38C350}" destId="{159E5598-78D1-4555-BB30-FED5E065D7D4}" srcOrd="21" destOrd="0" presId="urn:microsoft.com/office/officeart/2005/8/layout/radial6#1"/>
    <dgm:cxn modelId="{5884FB22-A9CE-4940-9F42-2707151FC00F}" type="presParOf" srcId="{D5B7622F-17AC-467C-B10C-28C38C38C350}" destId="{AF0CCA2C-524A-4EDE-AAAB-30F8DB0DB4F7}" srcOrd="22" destOrd="0" presId="urn:microsoft.com/office/officeart/2005/8/layout/radial6#1"/>
    <dgm:cxn modelId="{ED8A5D91-21E6-448D-8196-B70C493A3457}" type="presParOf" srcId="{D5B7622F-17AC-467C-B10C-28C38C38C350}" destId="{BB05C561-0B20-4001-ACE9-5CA7BBC70BC6}" srcOrd="23" destOrd="0" presId="urn:microsoft.com/office/officeart/2005/8/layout/radial6#1"/>
    <dgm:cxn modelId="{8BCD5AB1-6844-4C92-A8F4-C465D4892053}" type="presParOf" srcId="{D5B7622F-17AC-467C-B10C-28C38C38C350}" destId="{5B9599EF-7E5F-49F4-B43E-2D09B509047B}" srcOrd="24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6B4E98-CACB-47CC-9116-D561D909848C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</dgm:pt>
    <dgm:pt modelId="{F74343B9-072B-4A6D-9AD5-3BC2669C6678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Pengawet</a:t>
          </a:r>
          <a:r>
            <a:rPr lang="en-US" dirty="0">
              <a:solidFill>
                <a:srgbClr val="002060"/>
              </a:solidFill>
              <a:latin typeface="Adobe Garamond Pro" panose="02020502060506020403"/>
            </a:rPr>
            <a:t> </a:t>
          </a:r>
          <a:endParaRPr lang="en-MY" dirty="0">
            <a:solidFill>
              <a:srgbClr val="002060"/>
            </a:solidFill>
            <a:latin typeface="Adobe Garamond Pro" panose="02020502060506020403"/>
          </a:endParaRPr>
        </a:p>
      </dgm:t>
    </dgm:pt>
    <dgm:pt modelId="{AE8D3CBB-5D57-4AF4-B4BD-328580649A9C}" type="parTrans" cxnId="{6332BE9A-8538-4A68-BAF4-4C757E693BD2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64E8CBA2-0195-4CD4-AE7E-13A14828B89F}" type="sibTrans" cxnId="{6332BE9A-8538-4A68-BAF4-4C757E693BD2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3E03BF56-668E-4505-B051-B010E24C8491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Bahan</a:t>
          </a:r>
          <a:r>
            <a:rPr lang="en-US" dirty="0">
              <a:solidFill>
                <a:srgbClr val="002060"/>
              </a:solidFill>
              <a:latin typeface="Adobe Garamond Pro" panose="02020502060506020403"/>
            </a:rPr>
            <a:t> </a:t>
          </a:r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pewarna</a:t>
          </a:r>
          <a:endParaRPr lang="en-MY" dirty="0">
            <a:solidFill>
              <a:srgbClr val="002060"/>
            </a:solidFill>
            <a:latin typeface="Adobe Garamond Pro" panose="02020502060506020403"/>
          </a:endParaRPr>
        </a:p>
      </dgm:t>
    </dgm:pt>
    <dgm:pt modelId="{D1654E7E-F1A9-4E1D-9F3A-82CE6DD21CFE}" type="parTrans" cxnId="{44119148-62BE-4465-9F7C-D7D4001C47DE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253EF80B-BE2B-4C60-9E42-101FDCDF6C3D}" type="sibTrans" cxnId="{44119148-62BE-4465-9F7C-D7D4001C47DE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EA8D15C0-F3EA-4450-8FEC-FAC421D0B775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Bahan</a:t>
          </a:r>
          <a:r>
            <a:rPr lang="en-US" dirty="0">
              <a:solidFill>
                <a:srgbClr val="002060"/>
              </a:solidFill>
              <a:latin typeface="Adobe Garamond Pro" panose="02020502060506020403"/>
            </a:rPr>
            <a:t> </a:t>
          </a:r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perisa</a:t>
          </a:r>
          <a:endParaRPr lang="en-MY" dirty="0">
            <a:solidFill>
              <a:srgbClr val="002060"/>
            </a:solidFill>
            <a:latin typeface="Adobe Garamond Pro" panose="02020502060506020403"/>
          </a:endParaRPr>
        </a:p>
      </dgm:t>
    </dgm:pt>
    <dgm:pt modelId="{5261FED0-17FD-41B8-9A8E-C316578F6E74}" type="parTrans" cxnId="{244DAF50-984D-4B8F-9366-BDF864CD2A2E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78D4698A-42D1-4C64-A24B-1666F077028C}" type="sibTrans" cxnId="{244DAF50-984D-4B8F-9366-BDF864CD2A2E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F27A74D7-AB76-44CC-BBDC-A34976D31050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Penambah</a:t>
          </a:r>
          <a:r>
            <a:rPr lang="en-US" dirty="0">
              <a:solidFill>
                <a:srgbClr val="002060"/>
              </a:solidFill>
              <a:latin typeface="Adobe Garamond Pro" panose="02020502060506020403"/>
            </a:rPr>
            <a:t> </a:t>
          </a:r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perisa</a:t>
          </a:r>
          <a:endParaRPr lang="en-MY" dirty="0">
            <a:solidFill>
              <a:srgbClr val="002060"/>
            </a:solidFill>
            <a:latin typeface="Adobe Garamond Pro" panose="02020502060506020403"/>
          </a:endParaRPr>
        </a:p>
      </dgm:t>
    </dgm:pt>
    <dgm:pt modelId="{7DBE474C-DA7C-47BB-AF21-B5743BD06746}" type="parTrans" cxnId="{601F708E-0737-48CA-8673-BC2B98422B40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0744D09C-F31C-4587-A805-327FA400046B}" type="sibTrans" cxnId="{601F708E-0737-48CA-8673-BC2B98422B40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4CBE6C1D-9FDB-4DE5-B618-BBF87F2F335F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Antipengoksida</a:t>
          </a:r>
          <a:endParaRPr lang="en-MY" dirty="0">
            <a:solidFill>
              <a:srgbClr val="002060"/>
            </a:solidFill>
            <a:latin typeface="Adobe Garamond Pro" panose="02020502060506020403"/>
          </a:endParaRPr>
        </a:p>
      </dgm:t>
    </dgm:pt>
    <dgm:pt modelId="{46716A4D-1689-4112-95E0-A8B2403E3155}" type="parTrans" cxnId="{EA3991CE-1D02-437C-9271-27E2CBC80D54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4735B847-68E5-4E8B-958B-B1396601B9C8}" type="sibTrans" cxnId="{EA3991CE-1D02-437C-9271-27E2CBC80D54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00B8A509-04E8-4160-9346-FEE8E85A1A1F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Adobe Garamond Pro" panose="02020502060506020403"/>
            </a:rPr>
            <a:t>Kondisioner</a:t>
          </a:r>
          <a:endParaRPr lang="en-MY" dirty="0">
            <a:solidFill>
              <a:srgbClr val="002060"/>
            </a:solidFill>
            <a:latin typeface="Adobe Garamond Pro" panose="02020502060506020403"/>
          </a:endParaRPr>
        </a:p>
      </dgm:t>
    </dgm:pt>
    <dgm:pt modelId="{E50DA37A-B19D-4F05-A973-0FA22F410013}" type="parTrans" cxnId="{A1254D20-59B0-436A-9FFD-17BBB55236CC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4D7540A1-0A37-4C75-BCDF-F7113E00B155}" type="sibTrans" cxnId="{A1254D20-59B0-436A-9FFD-17BBB55236CC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4C4D2CB9-D85F-45C0-9707-565BA4000826}" type="pres">
      <dgm:prSet presAssocID="{616B4E98-CACB-47CC-9116-D561D909848C}" presName="linearFlow" presStyleCnt="0">
        <dgm:presLayoutVars>
          <dgm:dir/>
          <dgm:resizeHandles val="exact"/>
        </dgm:presLayoutVars>
      </dgm:prSet>
      <dgm:spPr/>
    </dgm:pt>
    <dgm:pt modelId="{7C491539-6EAF-4D9E-B237-6F1325A44032}" type="pres">
      <dgm:prSet presAssocID="{F74343B9-072B-4A6D-9AD5-3BC2669C6678}" presName="composite" presStyleCnt="0"/>
      <dgm:spPr/>
    </dgm:pt>
    <dgm:pt modelId="{C6B84425-8CE2-404C-A2BA-1482A45C079E}" type="pres">
      <dgm:prSet presAssocID="{F74343B9-072B-4A6D-9AD5-3BC2669C6678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9F481795-DF53-4077-BC9D-5A20075B025D}" type="pres">
      <dgm:prSet presAssocID="{F74343B9-072B-4A6D-9AD5-3BC2669C6678}" presName="txShp" presStyleLbl="node1" presStyleIdx="0" presStyleCnt="6">
        <dgm:presLayoutVars>
          <dgm:bulletEnabled val="1"/>
        </dgm:presLayoutVars>
      </dgm:prSet>
      <dgm:spPr/>
    </dgm:pt>
    <dgm:pt modelId="{00FBFE92-25E9-4511-97D6-12FCBC5C098C}" type="pres">
      <dgm:prSet presAssocID="{64E8CBA2-0195-4CD4-AE7E-13A14828B89F}" presName="spacing" presStyleCnt="0"/>
      <dgm:spPr/>
    </dgm:pt>
    <dgm:pt modelId="{F5A16FC8-E8A8-4232-80B4-030617FBB8D6}" type="pres">
      <dgm:prSet presAssocID="{3E03BF56-668E-4505-B051-B010E24C8491}" presName="composite" presStyleCnt="0"/>
      <dgm:spPr/>
    </dgm:pt>
    <dgm:pt modelId="{00BEC75B-6C82-4ADB-8475-7690B07BC558}" type="pres">
      <dgm:prSet presAssocID="{3E03BF56-668E-4505-B051-B010E24C8491}" presName="imgShp" presStyleLbl="fgImgPlac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4D3F09D-C6B3-4702-A4DC-87A1AFB50983}" type="pres">
      <dgm:prSet presAssocID="{3E03BF56-668E-4505-B051-B010E24C8491}" presName="txShp" presStyleLbl="node1" presStyleIdx="1" presStyleCnt="6">
        <dgm:presLayoutVars>
          <dgm:bulletEnabled val="1"/>
        </dgm:presLayoutVars>
      </dgm:prSet>
      <dgm:spPr/>
    </dgm:pt>
    <dgm:pt modelId="{6EB69236-9E1F-471F-AA67-77F055F2E053}" type="pres">
      <dgm:prSet presAssocID="{253EF80B-BE2B-4C60-9E42-101FDCDF6C3D}" presName="spacing" presStyleCnt="0"/>
      <dgm:spPr/>
    </dgm:pt>
    <dgm:pt modelId="{07A80B3B-8218-4AAA-B41B-F10EF4B7D254}" type="pres">
      <dgm:prSet presAssocID="{EA8D15C0-F3EA-4450-8FEC-FAC421D0B775}" presName="composite" presStyleCnt="0"/>
      <dgm:spPr/>
    </dgm:pt>
    <dgm:pt modelId="{B657A0D6-05D8-4E2D-846D-209628E73D17}" type="pres">
      <dgm:prSet presAssocID="{EA8D15C0-F3EA-4450-8FEC-FAC421D0B775}" presName="imgShp" presStyleLbl="fgImgPlac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E3D33E2E-A38A-4F9D-88BC-CF6A18DED12A}" type="pres">
      <dgm:prSet presAssocID="{EA8D15C0-F3EA-4450-8FEC-FAC421D0B775}" presName="txShp" presStyleLbl="node1" presStyleIdx="2" presStyleCnt="6">
        <dgm:presLayoutVars>
          <dgm:bulletEnabled val="1"/>
        </dgm:presLayoutVars>
      </dgm:prSet>
      <dgm:spPr/>
    </dgm:pt>
    <dgm:pt modelId="{4CA7C4FD-95C8-47C1-91B5-5C5990B16928}" type="pres">
      <dgm:prSet presAssocID="{78D4698A-42D1-4C64-A24B-1666F077028C}" presName="spacing" presStyleCnt="0"/>
      <dgm:spPr/>
    </dgm:pt>
    <dgm:pt modelId="{4D3A5D70-7DE9-4CAF-A63B-B73E08E92CED}" type="pres">
      <dgm:prSet presAssocID="{F27A74D7-AB76-44CC-BBDC-A34976D31050}" presName="composite" presStyleCnt="0"/>
      <dgm:spPr/>
    </dgm:pt>
    <dgm:pt modelId="{2CC06381-5FCE-4AAC-812B-F6660C9D88E3}" type="pres">
      <dgm:prSet presAssocID="{F27A74D7-AB76-44CC-BBDC-A34976D31050}" presName="imgShp" presStyleLbl="fgImgPlac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5 with solid fill"/>
        </a:ext>
      </dgm:extLst>
    </dgm:pt>
    <dgm:pt modelId="{69DC3AA8-D2F8-4374-B136-2898E56F0812}" type="pres">
      <dgm:prSet presAssocID="{F27A74D7-AB76-44CC-BBDC-A34976D31050}" presName="txShp" presStyleLbl="node1" presStyleIdx="3" presStyleCnt="6">
        <dgm:presLayoutVars>
          <dgm:bulletEnabled val="1"/>
        </dgm:presLayoutVars>
      </dgm:prSet>
      <dgm:spPr/>
    </dgm:pt>
    <dgm:pt modelId="{36B4BC51-22FC-4949-B164-DC769C28DBB1}" type="pres">
      <dgm:prSet presAssocID="{0744D09C-F31C-4587-A805-327FA400046B}" presName="spacing" presStyleCnt="0"/>
      <dgm:spPr/>
    </dgm:pt>
    <dgm:pt modelId="{F26F9B53-2D46-4354-9B57-80813FD27CB2}" type="pres">
      <dgm:prSet presAssocID="{4CBE6C1D-9FDB-4DE5-B618-BBF87F2F335F}" presName="composite" presStyleCnt="0"/>
      <dgm:spPr/>
    </dgm:pt>
    <dgm:pt modelId="{85C3624C-E2AA-48C4-BFE2-8F7AB5B8558D}" type="pres">
      <dgm:prSet presAssocID="{4CBE6C1D-9FDB-4DE5-B618-BBF87F2F335F}" presName="imgShp" presStyleLbl="fgImgPlac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6 with solid fill"/>
        </a:ext>
      </dgm:extLst>
    </dgm:pt>
    <dgm:pt modelId="{762F59AE-B433-4832-B7D5-AB251573FF6D}" type="pres">
      <dgm:prSet presAssocID="{4CBE6C1D-9FDB-4DE5-B618-BBF87F2F335F}" presName="txShp" presStyleLbl="node1" presStyleIdx="4" presStyleCnt="6">
        <dgm:presLayoutVars>
          <dgm:bulletEnabled val="1"/>
        </dgm:presLayoutVars>
      </dgm:prSet>
      <dgm:spPr/>
    </dgm:pt>
    <dgm:pt modelId="{83BFE29E-98B9-49BE-91DA-03FC5566562A}" type="pres">
      <dgm:prSet presAssocID="{4735B847-68E5-4E8B-958B-B1396601B9C8}" presName="spacing" presStyleCnt="0"/>
      <dgm:spPr/>
    </dgm:pt>
    <dgm:pt modelId="{80395358-53DB-4F7D-8314-F515FFD71111}" type="pres">
      <dgm:prSet presAssocID="{00B8A509-04E8-4160-9346-FEE8E85A1A1F}" presName="composite" presStyleCnt="0"/>
      <dgm:spPr/>
    </dgm:pt>
    <dgm:pt modelId="{3829DA8A-2B85-4D74-9514-34E158F3E9E0}" type="pres">
      <dgm:prSet presAssocID="{00B8A509-04E8-4160-9346-FEE8E85A1A1F}" presName="imgShp" presStyleLbl="fgImgPlac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7 with solid fill"/>
        </a:ext>
      </dgm:extLst>
    </dgm:pt>
    <dgm:pt modelId="{DB7F1F6C-0331-4174-9248-91F85724E2A9}" type="pres">
      <dgm:prSet presAssocID="{00B8A509-04E8-4160-9346-FEE8E85A1A1F}" presName="txShp" presStyleLbl="node1" presStyleIdx="5" presStyleCnt="6">
        <dgm:presLayoutVars>
          <dgm:bulletEnabled val="1"/>
        </dgm:presLayoutVars>
      </dgm:prSet>
      <dgm:spPr/>
    </dgm:pt>
  </dgm:ptLst>
  <dgm:cxnLst>
    <dgm:cxn modelId="{0E19FC03-BAC0-4155-A9AF-85F2ACBF0675}" type="presOf" srcId="{3E03BF56-668E-4505-B051-B010E24C8491}" destId="{04D3F09D-C6B3-4702-A4DC-87A1AFB50983}" srcOrd="0" destOrd="0" presId="urn:microsoft.com/office/officeart/2005/8/layout/vList3"/>
    <dgm:cxn modelId="{A1254D20-59B0-436A-9FFD-17BBB55236CC}" srcId="{616B4E98-CACB-47CC-9116-D561D909848C}" destId="{00B8A509-04E8-4160-9346-FEE8E85A1A1F}" srcOrd="5" destOrd="0" parTransId="{E50DA37A-B19D-4F05-A973-0FA22F410013}" sibTransId="{4D7540A1-0A37-4C75-BCDF-F7113E00B155}"/>
    <dgm:cxn modelId="{E4A0E123-0AB9-4CD4-801E-F8251BA4369C}" type="presOf" srcId="{616B4E98-CACB-47CC-9116-D561D909848C}" destId="{4C4D2CB9-D85F-45C0-9707-565BA4000826}" srcOrd="0" destOrd="0" presId="urn:microsoft.com/office/officeart/2005/8/layout/vList3"/>
    <dgm:cxn modelId="{049EFB24-399D-4D41-AA49-DDE299D36A79}" type="presOf" srcId="{F74343B9-072B-4A6D-9AD5-3BC2669C6678}" destId="{9F481795-DF53-4077-BC9D-5A20075B025D}" srcOrd="0" destOrd="0" presId="urn:microsoft.com/office/officeart/2005/8/layout/vList3"/>
    <dgm:cxn modelId="{A6741234-21B1-4820-8F82-82619FB2B08A}" type="presOf" srcId="{F27A74D7-AB76-44CC-BBDC-A34976D31050}" destId="{69DC3AA8-D2F8-4374-B136-2898E56F0812}" srcOrd="0" destOrd="0" presId="urn:microsoft.com/office/officeart/2005/8/layout/vList3"/>
    <dgm:cxn modelId="{44119148-62BE-4465-9F7C-D7D4001C47DE}" srcId="{616B4E98-CACB-47CC-9116-D561D909848C}" destId="{3E03BF56-668E-4505-B051-B010E24C8491}" srcOrd="1" destOrd="0" parTransId="{D1654E7E-F1A9-4E1D-9F3A-82CE6DD21CFE}" sibTransId="{253EF80B-BE2B-4C60-9E42-101FDCDF6C3D}"/>
    <dgm:cxn modelId="{244DAF50-984D-4B8F-9366-BDF864CD2A2E}" srcId="{616B4E98-CACB-47CC-9116-D561D909848C}" destId="{EA8D15C0-F3EA-4450-8FEC-FAC421D0B775}" srcOrd="2" destOrd="0" parTransId="{5261FED0-17FD-41B8-9A8E-C316578F6E74}" sibTransId="{78D4698A-42D1-4C64-A24B-1666F077028C}"/>
    <dgm:cxn modelId="{601F708E-0737-48CA-8673-BC2B98422B40}" srcId="{616B4E98-CACB-47CC-9116-D561D909848C}" destId="{F27A74D7-AB76-44CC-BBDC-A34976D31050}" srcOrd="3" destOrd="0" parTransId="{7DBE474C-DA7C-47BB-AF21-B5743BD06746}" sibTransId="{0744D09C-F31C-4587-A805-327FA400046B}"/>
    <dgm:cxn modelId="{61182C95-7F42-433D-B979-71F09F273339}" type="presOf" srcId="{00B8A509-04E8-4160-9346-FEE8E85A1A1F}" destId="{DB7F1F6C-0331-4174-9248-91F85724E2A9}" srcOrd="0" destOrd="0" presId="urn:microsoft.com/office/officeart/2005/8/layout/vList3"/>
    <dgm:cxn modelId="{6332BE9A-8538-4A68-BAF4-4C757E693BD2}" srcId="{616B4E98-CACB-47CC-9116-D561D909848C}" destId="{F74343B9-072B-4A6D-9AD5-3BC2669C6678}" srcOrd="0" destOrd="0" parTransId="{AE8D3CBB-5D57-4AF4-B4BD-328580649A9C}" sibTransId="{64E8CBA2-0195-4CD4-AE7E-13A14828B89F}"/>
    <dgm:cxn modelId="{EA3991CE-1D02-437C-9271-27E2CBC80D54}" srcId="{616B4E98-CACB-47CC-9116-D561D909848C}" destId="{4CBE6C1D-9FDB-4DE5-B618-BBF87F2F335F}" srcOrd="4" destOrd="0" parTransId="{46716A4D-1689-4112-95E0-A8B2403E3155}" sibTransId="{4735B847-68E5-4E8B-958B-B1396601B9C8}"/>
    <dgm:cxn modelId="{C8BC6ED3-9DC5-48C1-A7EC-D4337FB7BD3B}" type="presOf" srcId="{EA8D15C0-F3EA-4450-8FEC-FAC421D0B775}" destId="{E3D33E2E-A38A-4F9D-88BC-CF6A18DED12A}" srcOrd="0" destOrd="0" presId="urn:microsoft.com/office/officeart/2005/8/layout/vList3"/>
    <dgm:cxn modelId="{5E4C82F0-47B9-425D-9D3F-7641C9821763}" type="presOf" srcId="{4CBE6C1D-9FDB-4DE5-B618-BBF87F2F335F}" destId="{762F59AE-B433-4832-B7D5-AB251573FF6D}" srcOrd="0" destOrd="0" presId="urn:microsoft.com/office/officeart/2005/8/layout/vList3"/>
    <dgm:cxn modelId="{3BB6C110-50FD-4EEA-9411-3F3C25DFF38D}" type="presParOf" srcId="{4C4D2CB9-D85F-45C0-9707-565BA4000826}" destId="{7C491539-6EAF-4D9E-B237-6F1325A44032}" srcOrd="0" destOrd="0" presId="urn:microsoft.com/office/officeart/2005/8/layout/vList3"/>
    <dgm:cxn modelId="{1D1FB496-9BF2-402D-8288-125DDD8563FE}" type="presParOf" srcId="{7C491539-6EAF-4D9E-B237-6F1325A44032}" destId="{C6B84425-8CE2-404C-A2BA-1482A45C079E}" srcOrd="0" destOrd="0" presId="urn:microsoft.com/office/officeart/2005/8/layout/vList3"/>
    <dgm:cxn modelId="{C6A0C527-F415-4FF7-8567-A7ADC6F2FBA6}" type="presParOf" srcId="{7C491539-6EAF-4D9E-B237-6F1325A44032}" destId="{9F481795-DF53-4077-BC9D-5A20075B025D}" srcOrd="1" destOrd="0" presId="urn:microsoft.com/office/officeart/2005/8/layout/vList3"/>
    <dgm:cxn modelId="{6E15D45C-44E5-4CD6-9286-2D346355E39F}" type="presParOf" srcId="{4C4D2CB9-D85F-45C0-9707-565BA4000826}" destId="{00FBFE92-25E9-4511-97D6-12FCBC5C098C}" srcOrd="1" destOrd="0" presId="urn:microsoft.com/office/officeart/2005/8/layout/vList3"/>
    <dgm:cxn modelId="{5903445A-1417-40BF-9700-D0A4338D4927}" type="presParOf" srcId="{4C4D2CB9-D85F-45C0-9707-565BA4000826}" destId="{F5A16FC8-E8A8-4232-80B4-030617FBB8D6}" srcOrd="2" destOrd="0" presId="urn:microsoft.com/office/officeart/2005/8/layout/vList3"/>
    <dgm:cxn modelId="{E5E6F582-63A2-4074-BC89-408EB212D10E}" type="presParOf" srcId="{F5A16FC8-E8A8-4232-80B4-030617FBB8D6}" destId="{00BEC75B-6C82-4ADB-8475-7690B07BC558}" srcOrd="0" destOrd="0" presId="urn:microsoft.com/office/officeart/2005/8/layout/vList3"/>
    <dgm:cxn modelId="{B81C4501-BA0E-435D-A696-371C0E7C713E}" type="presParOf" srcId="{F5A16FC8-E8A8-4232-80B4-030617FBB8D6}" destId="{04D3F09D-C6B3-4702-A4DC-87A1AFB50983}" srcOrd="1" destOrd="0" presId="urn:microsoft.com/office/officeart/2005/8/layout/vList3"/>
    <dgm:cxn modelId="{EBD68E88-5DD9-4FE1-A67B-9020CA26F524}" type="presParOf" srcId="{4C4D2CB9-D85F-45C0-9707-565BA4000826}" destId="{6EB69236-9E1F-471F-AA67-77F055F2E053}" srcOrd="3" destOrd="0" presId="urn:microsoft.com/office/officeart/2005/8/layout/vList3"/>
    <dgm:cxn modelId="{9A8A4C00-3919-4DEC-AA74-19FBF7FBE196}" type="presParOf" srcId="{4C4D2CB9-D85F-45C0-9707-565BA4000826}" destId="{07A80B3B-8218-4AAA-B41B-F10EF4B7D254}" srcOrd="4" destOrd="0" presId="urn:microsoft.com/office/officeart/2005/8/layout/vList3"/>
    <dgm:cxn modelId="{AD94E2FB-F0A8-4AA3-9E0B-AEB0A1EBC30E}" type="presParOf" srcId="{07A80B3B-8218-4AAA-B41B-F10EF4B7D254}" destId="{B657A0D6-05D8-4E2D-846D-209628E73D17}" srcOrd="0" destOrd="0" presId="urn:microsoft.com/office/officeart/2005/8/layout/vList3"/>
    <dgm:cxn modelId="{9F127E8B-3F7A-490B-B74A-4356BF3414A9}" type="presParOf" srcId="{07A80B3B-8218-4AAA-B41B-F10EF4B7D254}" destId="{E3D33E2E-A38A-4F9D-88BC-CF6A18DED12A}" srcOrd="1" destOrd="0" presId="urn:microsoft.com/office/officeart/2005/8/layout/vList3"/>
    <dgm:cxn modelId="{07895BFE-F8F0-4063-9CF7-D052694D2E22}" type="presParOf" srcId="{4C4D2CB9-D85F-45C0-9707-565BA4000826}" destId="{4CA7C4FD-95C8-47C1-91B5-5C5990B16928}" srcOrd="5" destOrd="0" presId="urn:microsoft.com/office/officeart/2005/8/layout/vList3"/>
    <dgm:cxn modelId="{D6369BB9-F469-433D-B40B-DBF7C9C1A2A6}" type="presParOf" srcId="{4C4D2CB9-D85F-45C0-9707-565BA4000826}" destId="{4D3A5D70-7DE9-4CAF-A63B-B73E08E92CED}" srcOrd="6" destOrd="0" presId="urn:microsoft.com/office/officeart/2005/8/layout/vList3"/>
    <dgm:cxn modelId="{FE3FB1A8-85FB-4922-89D9-BFA2F19877D0}" type="presParOf" srcId="{4D3A5D70-7DE9-4CAF-A63B-B73E08E92CED}" destId="{2CC06381-5FCE-4AAC-812B-F6660C9D88E3}" srcOrd="0" destOrd="0" presId="urn:microsoft.com/office/officeart/2005/8/layout/vList3"/>
    <dgm:cxn modelId="{E38069B3-4792-4BE3-BF5F-CA42FC315E44}" type="presParOf" srcId="{4D3A5D70-7DE9-4CAF-A63B-B73E08E92CED}" destId="{69DC3AA8-D2F8-4374-B136-2898E56F0812}" srcOrd="1" destOrd="0" presId="urn:microsoft.com/office/officeart/2005/8/layout/vList3"/>
    <dgm:cxn modelId="{F9AC4A5B-6244-432F-B1C3-065710EF84D7}" type="presParOf" srcId="{4C4D2CB9-D85F-45C0-9707-565BA4000826}" destId="{36B4BC51-22FC-4949-B164-DC769C28DBB1}" srcOrd="7" destOrd="0" presId="urn:microsoft.com/office/officeart/2005/8/layout/vList3"/>
    <dgm:cxn modelId="{8812A9E4-650C-4039-BAAA-74F1AF77F223}" type="presParOf" srcId="{4C4D2CB9-D85F-45C0-9707-565BA4000826}" destId="{F26F9B53-2D46-4354-9B57-80813FD27CB2}" srcOrd="8" destOrd="0" presId="urn:microsoft.com/office/officeart/2005/8/layout/vList3"/>
    <dgm:cxn modelId="{80311FDA-3D63-4803-B85A-392DF6C77DEA}" type="presParOf" srcId="{F26F9B53-2D46-4354-9B57-80813FD27CB2}" destId="{85C3624C-E2AA-48C4-BFE2-8F7AB5B8558D}" srcOrd="0" destOrd="0" presId="urn:microsoft.com/office/officeart/2005/8/layout/vList3"/>
    <dgm:cxn modelId="{631D82B3-137B-49E6-BEE7-7EB65F23AE87}" type="presParOf" srcId="{F26F9B53-2D46-4354-9B57-80813FD27CB2}" destId="{762F59AE-B433-4832-B7D5-AB251573FF6D}" srcOrd="1" destOrd="0" presId="urn:microsoft.com/office/officeart/2005/8/layout/vList3"/>
    <dgm:cxn modelId="{FF30E20E-4598-44AD-A1CC-5BBFE422B7DB}" type="presParOf" srcId="{4C4D2CB9-D85F-45C0-9707-565BA4000826}" destId="{83BFE29E-98B9-49BE-91DA-03FC5566562A}" srcOrd="9" destOrd="0" presId="urn:microsoft.com/office/officeart/2005/8/layout/vList3"/>
    <dgm:cxn modelId="{803A1DD8-9D1E-4918-B80C-D2E5FC0A611B}" type="presParOf" srcId="{4C4D2CB9-D85F-45C0-9707-565BA4000826}" destId="{80395358-53DB-4F7D-8314-F515FFD71111}" srcOrd="10" destOrd="0" presId="urn:microsoft.com/office/officeart/2005/8/layout/vList3"/>
    <dgm:cxn modelId="{475F449A-07B2-46ED-8A63-E46DB217EA02}" type="presParOf" srcId="{80395358-53DB-4F7D-8314-F515FFD71111}" destId="{3829DA8A-2B85-4D74-9514-34E158F3E9E0}" srcOrd="0" destOrd="0" presId="urn:microsoft.com/office/officeart/2005/8/layout/vList3"/>
    <dgm:cxn modelId="{4C40DB2C-9CD9-4F4E-980D-D64EE2100ECA}" type="presParOf" srcId="{80395358-53DB-4F7D-8314-F515FFD71111}" destId="{DB7F1F6C-0331-4174-9248-91F85724E2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73FD8A-9756-4109-9BD9-A5379AF1B726}" type="doc">
      <dgm:prSet loTypeId="urn:microsoft.com/office/officeart/2005/8/layout/hierarchy3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83C2F18D-5FF5-4C10-A28A-663811572F85}">
      <dgm:prSet phldrT="[Text]" custT="1"/>
      <dgm:spPr/>
      <dgm:t>
        <a:bodyPr/>
        <a:lstStyle/>
        <a:p>
          <a:r>
            <a:rPr lang="en-US" sz="3600" dirty="0">
              <a:latin typeface="Adobe Garamond Pro" panose="02020502060506020403"/>
            </a:rPr>
            <a:t>Example</a:t>
          </a:r>
          <a:endParaRPr lang="en-MY" sz="3600" dirty="0">
            <a:latin typeface="Adobe Garamond Pro" panose="02020502060506020403"/>
          </a:endParaRPr>
        </a:p>
      </dgm:t>
    </dgm:pt>
    <dgm:pt modelId="{0082EB55-FB40-4A44-B80B-0D9C08C3D8AC}" type="parTrans" cxnId="{7B564F8F-4676-4AFA-944F-2136E460118B}">
      <dgm:prSet/>
      <dgm:spPr/>
      <dgm:t>
        <a:bodyPr/>
        <a:lstStyle/>
        <a:p>
          <a:endParaRPr lang="en-MY" sz="2400"/>
        </a:p>
      </dgm:t>
    </dgm:pt>
    <dgm:pt modelId="{FFC7B86A-C172-4683-B58E-56116A71089C}" type="sibTrans" cxnId="{7B564F8F-4676-4AFA-944F-2136E460118B}">
      <dgm:prSet/>
      <dgm:spPr/>
      <dgm:t>
        <a:bodyPr/>
        <a:lstStyle/>
        <a:p>
          <a:endParaRPr lang="en-MY" sz="2400"/>
        </a:p>
      </dgm:t>
    </dgm:pt>
    <dgm:pt modelId="{D8AF7512-446C-4902-8EEB-FD7B0EEE173A}">
      <dgm:prSet phldrT="[Text]" custT="1"/>
      <dgm:spPr/>
      <dgm:t>
        <a:bodyPr/>
        <a:lstStyle/>
        <a:p>
          <a:r>
            <a:rPr lang="en-US" sz="1800" dirty="0">
              <a:latin typeface="Adobe Garamond Pro" panose="02020502060506020403"/>
            </a:rPr>
            <a:t>Net weight 225g</a:t>
          </a:r>
          <a:endParaRPr lang="en-MY" sz="1800" dirty="0">
            <a:latin typeface="Adobe Garamond Pro" panose="02020502060506020403"/>
          </a:endParaRPr>
        </a:p>
      </dgm:t>
    </dgm:pt>
    <dgm:pt modelId="{68026FD5-EFB9-42D9-B0B7-5D6945E4C9C1}" type="parTrans" cxnId="{7F2D6CB1-3112-478D-84EF-FFD9C7BDA706}">
      <dgm:prSet/>
      <dgm:spPr/>
      <dgm:t>
        <a:bodyPr/>
        <a:lstStyle/>
        <a:p>
          <a:endParaRPr lang="en-MY" sz="2400"/>
        </a:p>
      </dgm:t>
    </dgm:pt>
    <dgm:pt modelId="{F716456B-B5DA-4C27-AF4D-A35CB5EFD363}" type="sibTrans" cxnId="{7F2D6CB1-3112-478D-84EF-FFD9C7BDA706}">
      <dgm:prSet/>
      <dgm:spPr/>
      <dgm:t>
        <a:bodyPr/>
        <a:lstStyle/>
        <a:p>
          <a:endParaRPr lang="en-MY" sz="2400"/>
        </a:p>
      </dgm:t>
    </dgm:pt>
    <dgm:pt modelId="{8FE6FCFA-6724-4416-AA13-C45DB24AEB02}">
      <dgm:prSet phldrT="[Text]" custT="1"/>
      <dgm:spPr/>
      <dgm:t>
        <a:bodyPr/>
        <a:lstStyle/>
        <a:p>
          <a:pPr algn="l"/>
          <a:r>
            <a:rPr lang="en-US" sz="1800" dirty="0">
              <a:latin typeface="Adobe Garamond Pro" panose="02020502060506020403"/>
            </a:rPr>
            <a:t>Volume / minimum net weight 225 ml</a:t>
          </a:r>
          <a:endParaRPr lang="en-MY" sz="1800" dirty="0">
            <a:latin typeface="Adobe Garamond Pro" panose="02020502060506020403"/>
          </a:endParaRPr>
        </a:p>
      </dgm:t>
    </dgm:pt>
    <dgm:pt modelId="{8DBFC4DF-5F64-4746-8D8B-5AA128A9FF7E}" type="parTrans" cxnId="{2D39D78D-D178-44FD-BE34-0ED8DAE598BD}">
      <dgm:prSet/>
      <dgm:spPr/>
      <dgm:t>
        <a:bodyPr/>
        <a:lstStyle/>
        <a:p>
          <a:endParaRPr lang="en-MY" sz="2400"/>
        </a:p>
      </dgm:t>
    </dgm:pt>
    <dgm:pt modelId="{394AD185-B7BF-4C63-9B84-E475CAF72FFA}" type="sibTrans" cxnId="{2D39D78D-D178-44FD-BE34-0ED8DAE598BD}">
      <dgm:prSet/>
      <dgm:spPr/>
      <dgm:t>
        <a:bodyPr/>
        <a:lstStyle/>
        <a:p>
          <a:endParaRPr lang="en-MY" sz="2400"/>
        </a:p>
      </dgm:t>
    </dgm:pt>
    <dgm:pt modelId="{73A0ED11-0756-4A5C-8E35-2F30CC831406}">
      <dgm:prSet phldrT="[Text]" custT="1"/>
      <dgm:spPr/>
      <dgm:t>
        <a:bodyPr/>
        <a:lstStyle/>
        <a:p>
          <a:pPr algn="l"/>
          <a:r>
            <a:rPr lang="en-US" sz="1800" dirty="0">
              <a:latin typeface="Adobe Garamond Pro" panose="02020502060506020403"/>
            </a:rPr>
            <a:t>Sachet 50 x 5g</a:t>
          </a:r>
          <a:endParaRPr lang="en-MY" sz="1800" dirty="0">
            <a:latin typeface="Adobe Garamond Pro" panose="02020502060506020403"/>
          </a:endParaRPr>
        </a:p>
      </dgm:t>
    </dgm:pt>
    <dgm:pt modelId="{0ECA1D57-8BB5-4AC1-897A-E80DCB314B76}" type="parTrans" cxnId="{2BA929AD-C548-41FA-8ED4-970BC400ADBF}">
      <dgm:prSet/>
      <dgm:spPr/>
      <dgm:t>
        <a:bodyPr/>
        <a:lstStyle/>
        <a:p>
          <a:endParaRPr lang="en-MY" sz="2400"/>
        </a:p>
      </dgm:t>
    </dgm:pt>
    <dgm:pt modelId="{B22DE78A-FB30-4D29-B72D-B1B3323E2D51}" type="sibTrans" cxnId="{2BA929AD-C548-41FA-8ED4-970BC400ADBF}">
      <dgm:prSet/>
      <dgm:spPr/>
      <dgm:t>
        <a:bodyPr/>
        <a:lstStyle/>
        <a:p>
          <a:endParaRPr lang="en-MY" sz="2400"/>
        </a:p>
      </dgm:t>
    </dgm:pt>
    <dgm:pt modelId="{9E559343-1C0D-4128-A233-45640E3FB6B0}">
      <dgm:prSet phldrT="[Text]" custT="1"/>
      <dgm:spPr/>
      <dgm:t>
        <a:bodyPr/>
        <a:lstStyle/>
        <a:p>
          <a:r>
            <a:rPr lang="en-US" sz="1800" dirty="0">
              <a:latin typeface="Adobe Garamond Pro" panose="02020502060506020403"/>
            </a:rPr>
            <a:t>500g</a:t>
          </a:r>
          <a:endParaRPr lang="en-MY" sz="1800" dirty="0">
            <a:latin typeface="Adobe Garamond Pro" panose="02020502060506020403"/>
          </a:endParaRPr>
        </a:p>
      </dgm:t>
    </dgm:pt>
    <dgm:pt modelId="{563ADE5A-BEC3-4810-A8FD-7BA61A8CB96C}" type="parTrans" cxnId="{058A07B5-7AB2-4D31-B2C8-D2FDFC299F08}">
      <dgm:prSet/>
      <dgm:spPr/>
      <dgm:t>
        <a:bodyPr/>
        <a:lstStyle/>
        <a:p>
          <a:endParaRPr lang="en-MY" sz="2400"/>
        </a:p>
      </dgm:t>
    </dgm:pt>
    <dgm:pt modelId="{C64DD6A1-B082-47BF-B172-2B00A815A09F}" type="sibTrans" cxnId="{058A07B5-7AB2-4D31-B2C8-D2FDFC299F08}">
      <dgm:prSet/>
      <dgm:spPr/>
      <dgm:t>
        <a:bodyPr/>
        <a:lstStyle/>
        <a:p>
          <a:endParaRPr lang="en-MY" sz="2400"/>
        </a:p>
      </dgm:t>
    </dgm:pt>
    <dgm:pt modelId="{254AD324-F03B-4CD0-AEDD-8AA5C9630218}" type="pres">
      <dgm:prSet presAssocID="{1D73FD8A-9756-4109-9BD9-A5379AF1B7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861AEF-BA38-4820-9CAD-B1B94B2C8A50}" type="pres">
      <dgm:prSet presAssocID="{83C2F18D-5FF5-4C10-A28A-663811572F85}" presName="root" presStyleCnt="0"/>
      <dgm:spPr/>
    </dgm:pt>
    <dgm:pt modelId="{A6FDBF7E-0D17-490C-9DBD-1FD5ACCA2BF4}" type="pres">
      <dgm:prSet presAssocID="{83C2F18D-5FF5-4C10-A28A-663811572F85}" presName="rootComposite" presStyleCnt="0"/>
      <dgm:spPr/>
    </dgm:pt>
    <dgm:pt modelId="{1C7683F2-C236-44B1-9E59-D7AD22B199B6}" type="pres">
      <dgm:prSet presAssocID="{83C2F18D-5FF5-4C10-A28A-663811572F85}" presName="rootText" presStyleLbl="node1" presStyleIdx="0" presStyleCnt="1" custScaleX="293468" custScaleY="151307"/>
      <dgm:spPr/>
    </dgm:pt>
    <dgm:pt modelId="{B63B1A2F-5DBA-4CF8-8E1E-C2FAAB2E5E35}" type="pres">
      <dgm:prSet presAssocID="{83C2F18D-5FF5-4C10-A28A-663811572F85}" presName="rootConnector" presStyleLbl="node1" presStyleIdx="0" presStyleCnt="1"/>
      <dgm:spPr/>
    </dgm:pt>
    <dgm:pt modelId="{15C3D46A-1E33-4B76-B101-0DD2C1489EF5}" type="pres">
      <dgm:prSet presAssocID="{83C2F18D-5FF5-4C10-A28A-663811572F85}" presName="childShape" presStyleCnt="0"/>
      <dgm:spPr/>
    </dgm:pt>
    <dgm:pt modelId="{D64ED8DD-AA98-4EA3-A09C-681883262B9C}" type="pres">
      <dgm:prSet presAssocID="{68026FD5-EFB9-42D9-B0B7-5D6945E4C9C1}" presName="Name13" presStyleLbl="parChTrans1D2" presStyleIdx="0" presStyleCnt="4"/>
      <dgm:spPr/>
    </dgm:pt>
    <dgm:pt modelId="{88089B09-B606-4787-8C66-EAEA949CBE1A}" type="pres">
      <dgm:prSet presAssocID="{D8AF7512-446C-4902-8EEB-FD7B0EEE173A}" presName="childText" presStyleLbl="bgAcc1" presStyleIdx="0" presStyleCnt="4" custScaleX="277242" custScaleY="110728">
        <dgm:presLayoutVars>
          <dgm:bulletEnabled val="1"/>
        </dgm:presLayoutVars>
      </dgm:prSet>
      <dgm:spPr/>
    </dgm:pt>
    <dgm:pt modelId="{30334950-1F2C-4C78-BAFD-83177B6DA2C5}" type="pres">
      <dgm:prSet presAssocID="{8DBFC4DF-5F64-4746-8D8B-5AA128A9FF7E}" presName="Name13" presStyleLbl="parChTrans1D2" presStyleIdx="1" presStyleCnt="4"/>
      <dgm:spPr/>
    </dgm:pt>
    <dgm:pt modelId="{8A89F9EF-FD93-4B64-82FD-2BCDEE4292CE}" type="pres">
      <dgm:prSet presAssocID="{8FE6FCFA-6724-4416-AA13-C45DB24AEB02}" presName="childText" presStyleLbl="bgAcc1" presStyleIdx="1" presStyleCnt="4" custScaleX="428371" custScaleY="118139">
        <dgm:presLayoutVars>
          <dgm:bulletEnabled val="1"/>
        </dgm:presLayoutVars>
      </dgm:prSet>
      <dgm:spPr/>
    </dgm:pt>
    <dgm:pt modelId="{EF3253CF-4A1C-4364-A640-492DE781EBC5}" type="pres">
      <dgm:prSet presAssocID="{0ECA1D57-8BB5-4AC1-897A-E80DCB314B76}" presName="Name13" presStyleLbl="parChTrans1D2" presStyleIdx="2" presStyleCnt="4"/>
      <dgm:spPr/>
    </dgm:pt>
    <dgm:pt modelId="{9CC90197-69B9-4BEA-A9A6-E8F562D88C11}" type="pres">
      <dgm:prSet presAssocID="{73A0ED11-0756-4A5C-8E35-2F30CC831406}" presName="childText" presStyleLbl="bgAcc1" presStyleIdx="2" presStyleCnt="4" custScaleX="305822" custScaleY="106775">
        <dgm:presLayoutVars>
          <dgm:bulletEnabled val="1"/>
        </dgm:presLayoutVars>
      </dgm:prSet>
      <dgm:spPr/>
    </dgm:pt>
    <dgm:pt modelId="{88C0758C-5732-45C4-93C5-EBABEF203A57}" type="pres">
      <dgm:prSet presAssocID="{563ADE5A-BEC3-4810-A8FD-7BA61A8CB96C}" presName="Name13" presStyleLbl="parChTrans1D2" presStyleIdx="3" presStyleCnt="4"/>
      <dgm:spPr/>
    </dgm:pt>
    <dgm:pt modelId="{885D8164-499F-4D2D-98A0-B9ACD031752F}" type="pres">
      <dgm:prSet presAssocID="{9E559343-1C0D-4128-A233-45640E3FB6B0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DE000C19-320B-4F6B-A0FB-D50B82D76E30}" type="presOf" srcId="{73A0ED11-0756-4A5C-8E35-2F30CC831406}" destId="{9CC90197-69B9-4BEA-A9A6-E8F562D88C11}" srcOrd="0" destOrd="0" presId="urn:microsoft.com/office/officeart/2005/8/layout/hierarchy3"/>
    <dgm:cxn modelId="{56E1351D-5E9D-456D-8F11-5ACB750C2C50}" type="presOf" srcId="{8FE6FCFA-6724-4416-AA13-C45DB24AEB02}" destId="{8A89F9EF-FD93-4B64-82FD-2BCDEE4292CE}" srcOrd="0" destOrd="0" presId="urn:microsoft.com/office/officeart/2005/8/layout/hierarchy3"/>
    <dgm:cxn modelId="{C9F25D22-909D-457E-8578-84D698E71450}" type="presOf" srcId="{1D73FD8A-9756-4109-9BD9-A5379AF1B726}" destId="{254AD324-F03B-4CD0-AEDD-8AA5C9630218}" srcOrd="0" destOrd="0" presId="urn:microsoft.com/office/officeart/2005/8/layout/hierarchy3"/>
    <dgm:cxn modelId="{5CEAB92E-C1CD-4026-B7C8-370EA2CFDEF0}" type="presOf" srcId="{83C2F18D-5FF5-4C10-A28A-663811572F85}" destId="{B63B1A2F-5DBA-4CF8-8E1E-C2FAAB2E5E35}" srcOrd="1" destOrd="0" presId="urn:microsoft.com/office/officeart/2005/8/layout/hierarchy3"/>
    <dgm:cxn modelId="{2DCC295B-7A47-4304-84D8-67AB19554C1C}" type="presOf" srcId="{0ECA1D57-8BB5-4AC1-897A-E80DCB314B76}" destId="{EF3253CF-4A1C-4364-A640-492DE781EBC5}" srcOrd="0" destOrd="0" presId="urn:microsoft.com/office/officeart/2005/8/layout/hierarchy3"/>
    <dgm:cxn modelId="{04E7FF41-B87C-4E51-B0F4-DDD927A07C83}" type="presOf" srcId="{9E559343-1C0D-4128-A233-45640E3FB6B0}" destId="{885D8164-499F-4D2D-98A0-B9ACD031752F}" srcOrd="0" destOrd="0" presId="urn:microsoft.com/office/officeart/2005/8/layout/hierarchy3"/>
    <dgm:cxn modelId="{3CE7E462-1591-4895-9412-BE23F39E497D}" type="presOf" srcId="{83C2F18D-5FF5-4C10-A28A-663811572F85}" destId="{1C7683F2-C236-44B1-9E59-D7AD22B199B6}" srcOrd="0" destOrd="0" presId="urn:microsoft.com/office/officeart/2005/8/layout/hierarchy3"/>
    <dgm:cxn modelId="{53E36A45-7029-403A-8B00-4D110F40513E}" type="presOf" srcId="{8DBFC4DF-5F64-4746-8D8B-5AA128A9FF7E}" destId="{30334950-1F2C-4C78-BAFD-83177B6DA2C5}" srcOrd="0" destOrd="0" presId="urn:microsoft.com/office/officeart/2005/8/layout/hierarchy3"/>
    <dgm:cxn modelId="{2D39D78D-D178-44FD-BE34-0ED8DAE598BD}" srcId="{83C2F18D-5FF5-4C10-A28A-663811572F85}" destId="{8FE6FCFA-6724-4416-AA13-C45DB24AEB02}" srcOrd="1" destOrd="0" parTransId="{8DBFC4DF-5F64-4746-8D8B-5AA128A9FF7E}" sibTransId="{394AD185-B7BF-4C63-9B84-E475CAF72FFA}"/>
    <dgm:cxn modelId="{7B564F8F-4676-4AFA-944F-2136E460118B}" srcId="{1D73FD8A-9756-4109-9BD9-A5379AF1B726}" destId="{83C2F18D-5FF5-4C10-A28A-663811572F85}" srcOrd="0" destOrd="0" parTransId="{0082EB55-FB40-4A44-B80B-0D9C08C3D8AC}" sibTransId="{FFC7B86A-C172-4683-B58E-56116A71089C}"/>
    <dgm:cxn modelId="{6027E292-D4A2-4634-98A7-3FFF9ADCDE47}" type="presOf" srcId="{68026FD5-EFB9-42D9-B0B7-5D6945E4C9C1}" destId="{D64ED8DD-AA98-4EA3-A09C-681883262B9C}" srcOrd="0" destOrd="0" presId="urn:microsoft.com/office/officeart/2005/8/layout/hierarchy3"/>
    <dgm:cxn modelId="{2BA929AD-C548-41FA-8ED4-970BC400ADBF}" srcId="{83C2F18D-5FF5-4C10-A28A-663811572F85}" destId="{73A0ED11-0756-4A5C-8E35-2F30CC831406}" srcOrd="2" destOrd="0" parTransId="{0ECA1D57-8BB5-4AC1-897A-E80DCB314B76}" sibTransId="{B22DE78A-FB30-4D29-B72D-B1B3323E2D51}"/>
    <dgm:cxn modelId="{7F2D6CB1-3112-478D-84EF-FFD9C7BDA706}" srcId="{83C2F18D-5FF5-4C10-A28A-663811572F85}" destId="{D8AF7512-446C-4902-8EEB-FD7B0EEE173A}" srcOrd="0" destOrd="0" parTransId="{68026FD5-EFB9-42D9-B0B7-5D6945E4C9C1}" sibTransId="{F716456B-B5DA-4C27-AF4D-A35CB5EFD363}"/>
    <dgm:cxn modelId="{058A07B5-7AB2-4D31-B2C8-D2FDFC299F08}" srcId="{83C2F18D-5FF5-4C10-A28A-663811572F85}" destId="{9E559343-1C0D-4128-A233-45640E3FB6B0}" srcOrd="3" destOrd="0" parTransId="{563ADE5A-BEC3-4810-A8FD-7BA61A8CB96C}" sibTransId="{C64DD6A1-B082-47BF-B172-2B00A815A09F}"/>
    <dgm:cxn modelId="{5EB78FB7-84F2-450D-9438-7CD7C8CE3D50}" type="presOf" srcId="{D8AF7512-446C-4902-8EEB-FD7B0EEE173A}" destId="{88089B09-B606-4787-8C66-EAEA949CBE1A}" srcOrd="0" destOrd="0" presId="urn:microsoft.com/office/officeart/2005/8/layout/hierarchy3"/>
    <dgm:cxn modelId="{B927C8F0-7597-4F35-8879-6EFD3FF904F8}" type="presOf" srcId="{563ADE5A-BEC3-4810-A8FD-7BA61A8CB96C}" destId="{88C0758C-5732-45C4-93C5-EBABEF203A57}" srcOrd="0" destOrd="0" presId="urn:microsoft.com/office/officeart/2005/8/layout/hierarchy3"/>
    <dgm:cxn modelId="{5D20E778-123C-4EA7-A80A-AF1889DD58A2}" type="presParOf" srcId="{254AD324-F03B-4CD0-AEDD-8AA5C9630218}" destId="{DD861AEF-BA38-4820-9CAD-B1B94B2C8A50}" srcOrd="0" destOrd="0" presId="urn:microsoft.com/office/officeart/2005/8/layout/hierarchy3"/>
    <dgm:cxn modelId="{7FECD229-4062-4CE7-98AC-2821A81A948E}" type="presParOf" srcId="{DD861AEF-BA38-4820-9CAD-B1B94B2C8A50}" destId="{A6FDBF7E-0D17-490C-9DBD-1FD5ACCA2BF4}" srcOrd="0" destOrd="0" presId="urn:microsoft.com/office/officeart/2005/8/layout/hierarchy3"/>
    <dgm:cxn modelId="{7DF7D67B-2382-4CFA-A674-0BADA621C5FE}" type="presParOf" srcId="{A6FDBF7E-0D17-490C-9DBD-1FD5ACCA2BF4}" destId="{1C7683F2-C236-44B1-9E59-D7AD22B199B6}" srcOrd="0" destOrd="0" presId="urn:microsoft.com/office/officeart/2005/8/layout/hierarchy3"/>
    <dgm:cxn modelId="{126BD324-C697-4368-BB18-75CEF1E85BBD}" type="presParOf" srcId="{A6FDBF7E-0D17-490C-9DBD-1FD5ACCA2BF4}" destId="{B63B1A2F-5DBA-4CF8-8E1E-C2FAAB2E5E35}" srcOrd="1" destOrd="0" presId="urn:microsoft.com/office/officeart/2005/8/layout/hierarchy3"/>
    <dgm:cxn modelId="{C2E8B9F0-7589-4089-A1EA-2F9916593BDB}" type="presParOf" srcId="{DD861AEF-BA38-4820-9CAD-B1B94B2C8A50}" destId="{15C3D46A-1E33-4B76-B101-0DD2C1489EF5}" srcOrd="1" destOrd="0" presId="urn:microsoft.com/office/officeart/2005/8/layout/hierarchy3"/>
    <dgm:cxn modelId="{B7F04BE2-DFAA-4A1D-87C4-035BB70E61E5}" type="presParOf" srcId="{15C3D46A-1E33-4B76-B101-0DD2C1489EF5}" destId="{D64ED8DD-AA98-4EA3-A09C-681883262B9C}" srcOrd="0" destOrd="0" presId="urn:microsoft.com/office/officeart/2005/8/layout/hierarchy3"/>
    <dgm:cxn modelId="{814383E1-495F-4E4A-9F3E-EE4B8F0D92C7}" type="presParOf" srcId="{15C3D46A-1E33-4B76-B101-0DD2C1489EF5}" destId="{88089B09-B606-4787-8C66-EAEA949CBE1A}" srcOrd="1" destOrd="0" presId="urn:microsoft.com/office/officeart/2005/8/layout/hierarchy3"/>
    <dgm:cxn modelId="{1D6CD37B-A5ED-4440-9051-0C3807DA263A}" type="presParOf" srcId="{15C3D46A-1E33-4B76-B101-0DD2C1489EF5}" destId="{30334950-1F2C-4C78-BAFD-83177B6DA2C5}" srcOrd="2" destOrd="0" presId="urn:microsoft.com/office/officeart/2005/8/layout/hierarchy3"/>
    <dgm:cxn modelId="{E8E769E1-287D-4E4F-A247-ED9E4ED6C0F7}" type="presParOf" srcId="{15C3D46A-1E33-4B76-B101-0DD2C1489EF5}" destId="{8A89F9EF-FD93-4B64-82FD-2BCDEE4292CE}" srcOrd="3" destOrd="0" presId="urn:microsoft.com/office/officeart/2005/8/layout/hierarchy3"/>
    <dgm:cxn modelId="{C0C265E7-1054-4992-AECA-F433F446773C}" type="presParOf" srcId="{15C3D46A-1E33-4B76-B101-0DD2C1489EF5}" destId="{EF3253CF-4A1C-4364-A640-492DE781EBC5}" srcOrd="4" destOrd="0" presId="urn:microsoft.com/office/officeart/2005/8/layout/hierarchy3"/>
    <dgm:cxn modelId="{144612FA-91B1-4883-928B-A9ED1B2AAF78}" type="presParOf" srcId="{15C3D46A-1E33-4B76-B101-0DD2C1489EF5}" destId="{9CC90197-69B9-4BEA-A9A6-E8F562D88C11}" srcOrd="5" destOrd="0" presId="urn:microsoft.com/office/officeart/2005/8/layout/hierarchy3"/>
    <dgm:cxn modelId="{E10B717F-5CF3-4E1C-8A8A-ADC894AEFC4D}" type="presParOf" srcId="{15C3D46A-1E33-4B76-B101-0DD2C1489EF5}" destId="{88C0758C-5732-45C4-93C5-EBABEF203A57}" srcOrd="6" destOrd="0" presId="urn:microsoft.com/office/officeart/2005/8/layout/hierarchy3"/>
    <dgm:cxn modelId="{471DDCC3-D448-4763-9D87-B33D7EDB57FA}" type="presParOf" srcId="{15C3D46A-1E33-4B76-B101-0DD2C1489EF5}" destId="{885D8164-499F-4D2D-98A0-B9ACD031752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BAF93A-ED2A-4441-8258-787D58386E7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6247A7-2470-44C2-8749-76A9869AA807}">
      <dgm:prSet phldrT="[Text]"/>
      <dgm:spPr/>
      <dgm:t>
        <a:bodyPr/>
        <a:lstStyle/>
        <a:p>
          <a:r>
            <a:rPr lang="en-US" dirty="0" err="1">
              <a:latin typeface="Adobe Garamond Pro" panose="02020502060506020403"/>
            </a:rPr>
            <a:t>Produk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tempatan</a:t>
          </a:r>
          <a:endParaRPr lang="en-US" dirty="0">
            <a:latin typeface="Adobe Garamond Pro" panose="02020502060506020403"/>
          </a:endParaRPr>
        </a:p>
      </dgm:t>
    </dgm:pt>
    <dgm:pt modelId="{606ACBA7-9AC6-447E-B1A5-C2B5BCDCD0C0}" type="parTrans" cxnId="{A2B1C3B4-C49E-4375-8585-E17B3271F18C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3D3DC5E8-20F7-41D0-B64D-54BC89604352}" type="sibTrans" cxnId="{A2B1C3B4-C49E-4375-8585-E17B3271F18C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884450DD-BA15-48CE-926C-74CCB518B178}">
      <dgm:prSet phldrT="[Text]"/>
      <dgm:spPr/>
      <dgm:t>
        <a:bodyPr/>
        <a:lstStyle/>
        <a:p>
          <a:r>
            <a:rPr lang="en-US" dirty="0">
              <a:latin typeface="Adobe Garamond Pro" panose="02020502060506020403"/>
            </a:rPr>
            <a:t>Nama &amp; </a:t>
          </a:r>
          <a:r>
            <a:rPr lang="en-US" dirty="0" err="1">
              <a:latin typeface="Adobe Garamond Pro" panose="02020502060506020403"/>
            </a:rPr>
            <a:t>alamat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pengilang</a:t>
          </a:r>
          <a:endParaRPr lang="en-US" dirty="0">
            <a:latin typeface="Adobe Garamond Pro" panose="02020502060506020403"/>
          </a:endParaRPr>
        </a:p>
      </dgm:t>
    </dgm:pt>
    <dgm:pt modelId="{25187F6C-F2CB-4DAD-BD21-2A02903D68D5}" type="parTrans" cxnId="{42CC284D-ECCF-4A9D-B598-C9DBAF066E5F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43462B5E-7F4C-4F22-84D3-8FDDEABBB055}" type="sibTrans" cxnId="{42CC284D-ECCF-4A9D-B598-C9DBAF066E5F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19325BCF-23F8-429C-A1C4-5E5E06D9E0A5}">
      <dgm:prSet phldrT="[Text]"/>
      <dgm:spPr/>
      <dgm:t>
        <a:bodyPr/>
        <a:lstStyle/>
        <a:p>
          <a:r>
            <a:rPr lang="en-US" dirty="0" err="1">
              <a:latin typeface="Adobe Garamond Pro" panose="02020502060506020403"/>
            </a:rPr>
            <a:t>Produk</a:t>
          </a:r>
          <a:r>
            <a:rPr lang="en-US" dirty="0">
              <a:latin typeface="Adobe Garamond Pro" panose="02020502060506020403"/>
            </a:rPr>
            <a:t> import</a:t>
          </a:r>
        </a:p>
      </dgm:t>
    </dgm:pt>
    <dgm:pt modelId="{42C514BE-A593-46AF-B433-901BF94C2317}" type="parTrans" cxnId="{A899651B-3FC7-4A90-B6C2-BF64A23F4B07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85FF21B2-B5C4-419D-BB16-43808BD0A64C}" type="sibTrans" cxnId="{A899651B-3FC7-4A90-B6C2-BF64A23F4B07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37BC3A85-A811-4061-A364-9CB3B0357D5B}">
      <dgm:prSet phldrT="[Text]"/>
      <dgm:spPr/>
      <dgm:t>
        <a:bodyPr/>
        <a:lstStyle/>
        <a:p>
          <a:r>
            <a:rPr lang="en-US" dirty="0">
              <a:latin typeface="Adobe Garamond Pro" panose="02020502060506020403"/>
            </a:rPr>
            <a:t>Nama&amp; </a:t>
          </a:r>
          <a:r>
            <a:rPr lang="en-US" dirty="0" err="1">
              <a:latin typeface="Adobe Garamond Pro" panose="02020502060506020403"/>
            </a:rPr>
            <a:t>alamat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pengilang</a:t>
          </a:r>
          <a:endParaRPr lang="en-US" dirty="0">
            <a:latin typeface="Adobe Garamond Pro" panose="02020502060506020403"/>
          </a:endParaRPr>
        </a:p>
      </dgm:t>
    </dgm:pt>
    <dgm:pt modelId="{F898C982-1C86-48C8-BEC6-569F5C1CB2E5}" type="parTrans" cxnId="{017F6511-3CFB-4538-8D68-51A13D08DDAA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37B457D2-C73C-47AE-ABE7-E7D7B0B52CBD}" type="sibTrans" cxnId="{017F6511-3CFB-4538-8D68-51A13D08DDAA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08445E74-FB70-4A09-B20A-2F945286865B}">
      <dgm:prSet phldrT="[Text]"/>
      <dgm:spPr/>
      <dgm:t>
        <a:bodyPr/>
        <a:lstStyle/>
        <a:p>
          <a:r>
            <a:rPr lang="en-US" dirty="0">
              <a:latin typeface="Adobe Garamond Pro" panose="02020502060506020403"/>
            </a:rPr>
            <a:t>Nama &amp; </a:t>
          </a:r>
          <a:r>
            <a:rPr lang="en-US" dirty="0" err="1">
              <a:latin typeface="Adobe Garamond Pro" panose="02020502060506020403"/>
            </a:rPr>
            <a:t>alamat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pengimport</a:t>
          </a:r>
          <a:endParaRPr lang="en-US" dirty="0">
            <a:latin typeface="Adobe Garamond Pro" panose="02020502060506020403"/>
          </a:endParaRPr>
        </a:p>
      </dgm:t>
    </dgm:pt>
    <dgm:pt modelId="{62320639-2E3F-4218-A4C9-0FDFEDE4DBE6}" type="parTrans" cxnId="{FBF54F0B-2B0A-487F-84E7-AACEE343593A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690D221D-A854-4C30-80A9-07B50C3FF9A2}" type="sibTrans" cxnId="{FBF54F0B-2B0A-487F-84E7-AACEE343593A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ABE0BD63-C470-4F54-AC54-223E0BC95E48}">
      <dgm:prSet phldrT="[Text]"/>
      <dgm:spPr/>
      <dgm:t>
        <a:bodyPr/>
        <a:lstStyle/>
        <a:p>
          <a:r>
            <a:rPr lang="en-US" dirty="0">
              <a:latin typeface="Adobe Garamond Pro" panose="02020502060506020403"/>
            </a:rPr>
            <a:t>Negara </a:t>
          </a:r>
          <a:r>
            <a:rPr lang="en-US" dirty="0" err="1">
              <a:latin typeface="Adobe Garamond Pro" panose="02020502060506020403"/>
            </a:rPr>
            <a:t>Asal</a:t>
          </a:r>
          <a:endParaRPr lang="en-US" dirty="0">
            <a:latin typeface="Adobe Garamond Pro" panose="02020502060506020403"/>
          </a:endParaRPr>
        </a:p>
      </dgm:t>
    </dgm:pt>
    <dgm:pt modelId="{812CD16A-B127-453C-B64B-1CB79B35F395}" type="parTrans" cxnId="{2DAA62B6-AB04-4278-9C04-E45D0E5B66FF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B1775E0D-D725-472E-A5FC-7559918F8F7D}" type="sibTrans" cxnId="{2DAA62B6-AB04-4278-9C04-E45D0E5B66FF}">
      <dgm:prSet/>
      <dgm:spPr/>
      <dgm:t>
        <a:bodyPr/>
        <a:lstStyle/>
        <a:p>
          <a:endParaRPr lang="en-US">
            <a:latin typeface="Adobe Garamond Pro" panose="02020502060506020403"/>
          </a:endParaRPr>
        </a:p>
      </dgm:t>
    </dgm:pt>
    <dgm:pt modelId="{DF134D2D-95BD-4E37-AA55-1D7897ACEC94}" type="pres">
      <dgm:prSet presAssocID="{15BAF93A-ED2A-4441-8258-787D58386E7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1C7917F-F122-444A-808D-6EA748B6621D}" type="pres">
      <dgm:prSet presAssocID="{3A6247A7-2470-44C2-8749-76A9869AA807}" presName="root" presStyleCnt="0"/>
      <dgm:spPr/>
    </dgm:pt>
    <dgm:pt modelId="{206D3634-EF55-4612-887F-19B1D7EEE444}" type="pres">
      <dgm:prSet presAssocID="{3A6247A7-2470-44C2-8749-76A9869AA807}" presName="rootComposite" presStyleCnt="0"/>
      <dgm:spPr/>
    </dgm:pt>
    <dgm:pt modelId="{5F0EA23C-DAA3-4167-A0CC-BBB7935DBB35}" type="pres">
      <dgm:prSet presAssocID="{3A6247A7-2470-44C2-8749-76A9869AA807}" presName="rootText" presStyleLbl="node1" presStyleIdx="0" presStyleCnt="2" custScaleX="173365"/>
      <dgm:spPr/>
    </dgm:pt>
    <dgm:pt modelId="{851F6EAC-A627-410C-AABB-E568288FCADA}" type="pres">
      <dgm:prSet presAssocID="{3A6247A7-2470-44C2-8749-76A9869AA807}" presName="rootConnector" presStyleLbl="node1" presStyleIdx="0" presStyleCnt="2"/>
      <dgm:spPr/>
    </dgm:pt>
    <dgm:pt modelId="{91E63318-F26F-4D8A-85DC-BB678C1871AF}" type="pres">
      <dgm:prSet presAssocID="{3A6247A7-2470-44C2-8749-76A9869AA807}" presName="childShape" presStyleCnt="0"/>
      <dgm:spPr/>
    </dgm:pt>
    <dgm:pt modelId="{04F61A77-AB57-4B37-927D-42FC2BF9113A}" type="pres">
      <dgm:prSet presAssocID="{25187F6C-F2CB-4DAD-BD21-2A02903D68D5}" presName="Name13" presStyleLbl="parChTrans1D2" presStyleIdx="0" presStyleCnt="4"/>
      <dgm:spPr/>
    </dgm:pt>
    <dgm:pt modelId="{CA5A6E8B-AE20-439F-9DEC-4B4E2AA4231A}" type="pres">
      <dgm:prSet presAssocID="{884450DD-BA15-48CE-926C-74CCB518B178}" presName="childText" presStyleLbl="bgAcc1" presStyleIdx="0" presStyleCnt="4" custScaleX="149746">
        <dgm:presLayoutVars>
          <dgm:bulletEnabled val="1"/>
        </dgm:presLayoutVars>
      </dgm:prSet>
      <dgm:spPr/>
    </dgm:pt>
    <dgm:pt modelId="{9C5EE799-B3DD-4DD3-BD5F-E2FF854E1105}" type="pres">
      <dgm:prSet presAssocID="{19325BCF-23F8-429C-A1C4-5E5E06D9E0A5}" presName="root" presStyleCnt="0"/>
      <dgm:spPr/>
    </dgm:pt>
    <dgm:pt modelId="{851971FC-7AAF-41C3-8B89-49F648E1921C}" type="pres">
      <dgm:prSet presAssocID="{19325BCF-23F8-429C-A1C4-5E5E06D9E0A5}" presName="rootComposite" presStyleCnt="0"/>
      <dgm:spPr/>
    </dgm:pt>
    <dgm:pt modelId="{C57B9E70-7F7E-4939-B786-43E1B3A47687}" type="pres">
      <dgm:prSet presAssocID="{19325BCF-23F8-429C-A1C4-5E5E06D9E0A5}" presName="rootText" presStyleLbl="node1" presStyleIdx="1" presStyleCnt="2" custScaleX="193865"/>
      <dgm:spPr/>
    </dgm:pt>
    <dgm:pt modelId="{2C170A25-FD9C-4E05-8E65-C644BA2FB8DE}" type="pres">
      <dgm:prSet presAssocID="{19325BCF-23F8-429C-A1C4-5E5E06D9E0A5}" presName="rootConnector" presStyleLbl="node1" presStyleIdx="1" presStyleCnt="2"/>
      <dgm:spPr/>
    </dgm:pt>
    <dgm:pt modelId="{E624B2F1-54DB-4B44-B0FD-1A8179F48BF7}" type="pres">
      <dgm:prSet presAssocID="{19325BCF-23F8-429C-A1C4-5E5E06D9E0A5}" presName="childShape" presStyleCnt="0"/>
      <dgm:spPr/>
    </dgm:pt>
    <dgm:pt modelId="{FE1B42A2-CBDE-461B-8624-9C929FBD80F6}" type="pres">
      <dgm:prSet presAssocID="{F898C982-1C86-48C8-BEC6-569F5C1CB2E5}" presName="Name13" presStyleLbl="parChTrans1D2" presStyleIdx="1" presStyleCnt="4"/>
      <dgm:spPr/>
    </dgm:pt>
    <dgm:pt modelId="{5C65E7AC-3702-4188-892F-BFB75C98B3DC}" type="pres">
      <dgm:prSet presAssocID="{37BC3A85-A811-4061-A364-9CB3B0357D5B}" presName="childText" presStyleLbl="bgAcc1" presStyleIdx="1" presStyleCnt="4" custScaleX="156272">
        <dgm:presLayoutVars>
          <dgm:bulletEnabled val="1"/>
        </dgm:presLayoutVars>
      </dgm:prSet>
      <dgm:spPr/>
    </dgm:pt>
    <dgm:pt modelId="{E3EFB1C8-EABB-4675-95A2-21293D69DE9F}" type="pres">
      <dgm:prSet presAssocID="{62320639-2E3F-4218-A4C9-0FDFEDE4DBE6}" presName="Name13" presStyleLbl="parChTrans1D2" presStyleIdx="2" presStyleCnt="4"/>
      <dgm:spPr/>
    </dgm:pt>
    <dgm:pt modelId="{399B32AC-6A17-4359-A84D-1B32DAF4ACC7}" type="pres">
      <dgm:prSet presAssocID="{08445E74-FB70-4A09-B20A-2F945286865B}" presName="childText" presStyleLbl="bgAcc1" presStyleIdx="2" presStyleCnt="4" custScaleX="156965">
        <dgm:presLayoutVars>
          <dgm:bulletEnabled val="1"/>
        </dgm:presLayoutVars>
      </dgm:prSet>
      <dgm:spPr/>
    </dgm:pt>
    <dgm:pt modelId="{5870E999-B7FA-456B-9B4F-81DA0F96800F}" type="pres">
      <dgm:prSet presAssocID="{812CD16A-B127-453C-B64B-1CB79B35F395}" presName="Name13" presStyleLbl="parChTrans1D2" presStyleIdx="3" presStyleCnt="4"/>
      <dgm:spPr/>
    </dgm:pt>
    <dgm:pt modelId="{D6FD28E0-2F46-42C5-B189-69AAF81882A5}" type="pres">
      <dgm:prSet presAssocID="{ABE0BD63-C470-4F54-AC54-223E0BC95E48}" presName="childText" presStyleLbl="bgAcc1" presStyleIdx="3" presStyleCnt="4" custScaleX="160655">
        <dgm:presLayoutVars>
          <dgm:bulletEnabled val="1"/>
        </dgm:presLayoutVars>
      </dgm:prSet>
      <dgm:spPr/>
    </dgm:pt>
  </dgm:ptLst>
  <dgm:cxnLst>
    <dgm:cxn modelId="{FBF54F0B-2B0A-487F-84E7-AACEE343593A}" srcId="{19325BCF-23F8-429C-A1C4-5E5E06D9E0A5}" destId="{08445E74-FB70-4A09-B20A-2F945286865B}" srcOrd="1" destOrd="0" parTransId="{62320639-2E3F-4218-A4C9-0FDFEDE4DBE6}" sibTransId="{690D221D-A854-4C30-80A9-07B50C3FF9A2}"/>
    <dgm:cxn modelId="{017F6511-3CFB-4538-8D68-51A13D08DDAA}" srcId="{19325BCF-23F8-429C-A1C4-5E5E06D9E0A5}" destId="{37BC3A85-A811-4061-A364-9CB3B0357D5B}" srcOrd="0" destOrd="0" parTransId="{F898C982-1C86-48C8-BEC6-569F5C1CB2E5}" sibTransId="{37B457D2-C73C-47AE-ABE7-E7D7B0B52CBD}"/>
    <dgm:cxn modelId="{014E4717-6C49-4C31-A6E6-AFD181418DE0}" type="presOf" srcId="{62320639-2E3F-4218-A4C9-0FDFEDE4DBE6}" destId="{E3EFB1C8-EABB-4675-95A2-21293D69DE9F}" srcOrd="0" destOrd="0" presId="urn:microsoft.com/office/officeart/2005/8/layout/hierarchy3"/>
    <dgm:cxn modelId="{A899651B-3FC7-4A90-B6C2-BF64A23F4B07}" srcId="{15BAF93A-ED2A-4441-8258-787D58386E77}" destId="{19325BCF-23F8-429C-A1C4-5E5E06D9E0A5}" srcOrd="1" destOrd="0" parTransId="{42C514BE-A593-46AF-B433-901BF94C2317}" sibTransId="{85FF21B2-B5C4-419D-BB16-43808BD0A64C}"/>
    <dgm:cxn modelId="{87794E47-7564-4A75-BC47-257C185DE108}" type="presOf" srcId="{25187F6C-F2CB-4DAD-BD21-2A02903D68D5}" destId="{04F61A77-AB57-4B37-927D-42FC2BF9113A}" srcOrd="0" destOrd="0" presId="urn:microsoft.com/office/officeart/2005/8/layout/hierarchy3"/>
    <dgm:cxn modelId="{C329386C-F493-4782-97B4-A7640A2F1610}" type="presOf" srcId="{08445E74-FB70-4A09-B20A-2F945286865B}" destId="{399B32AC-6A17-4359-A84D-1B32DAF4ACC7}" srcOrd="0" destOrd="0" presId="urn:microsoft.com/office/officeart/2005/8/layout/hierarchy3"/>
    <dgm:cxn modelId="{42CC284D-ECCF-4A9D-B598-C9DBAF066E5F}" srcId="{3A6247A7-2470-44C2-8749-76A9869AA807}" destId="{884450DD-BA15-48CE-926C-74CCB518B178}" srcOrd="0" destOrd="0" parTransId="{25187F6C-F2CB-4DAD-BD21-2A02903D68D5}" sibTransId="{43462B5E-7F4C-4F22-84D3-8FDDEABBB055}"/>
    <dgm:cxn modelId="{24603053-A5C5-491A-8206-9C68E1AE4FCB}" type="presOf" srcId="{19325BCF-23F8-429C-A1C4-5E5E06D9E0A5}" destId="{2C170A25-FD9C-4E05-8E65-C644BA2FB8DE}" srcOrd="1" destOrd="0" presId="urn:microsoft.com/office/officeart/2005/8/layout/hierarchy3"/>
    <dgm:cxn modelId="{B9D6D67C-79E8-412F-AF6A-2BCA27E7E8E6}" type="presOf" srcId="{15BAF93A-ED2A-4441-8258-787D58386E77}" destId="{DF134D2D-95BD-4E37-AA55-1D7897ACEC94}" srcOrd="0" destOrd="0" presId="urn:microsoft.com/office/officeart/2005/8/layout/hierarchy3"/>
    <dgm:cxn modelId="{F6F9E57C-390F-46AE-B401-1CB78AC10DE2}" type="presOf" srcId="{3A6247A7-2470-44C2-8749-76A9869AA807}" destId="{851F6EAC-A627-410C-AABB-E568288FCADA}" srcOrd="1" destOrd="0" presId="urn:microsoft.com/office/officeart/2005/8/layout/hierarchy3"/>
    <dgm:cxn modelId="{CECD1682-8041-4D52-AEAC-22B69C9349ED}" type="presOf" srcId="{F898C982-1C86-48C8-BEC6-569F5C1CB2E5}" destId="{FE1B42A2-CBDE-461B-8624-9C929FBD80F6}" srcOrd="0" destOrd="0" presId="urn:microsoft.com/office/officeart/2005/8/layout/hierarchy3"/>
    <dgm:cxn modelId="{A8C3958F-EA1F-48CE-A0DD-4B1F5BFB3F4E}" type="presOf" srcId="{19325BCF-23F8-429C-A1C4-5E5E06D9E0A5}" destId="{C57B9E70-7F7E-4939-B786-43E1B3A47687}" srcOrd="0" destOrd="0" presId="urn:microsoft.com/office/officeart/2005/8/layout/hierarchy3"/>
    <dgm:cxn modelId="{005E88A9-69DC-46F6-9FB1-0DFF5FCCAB5F}" type="presOf" srcId="{812CD16A-B127-453C-B64B-1CB79B35F395}" destId="{5870E999-B7FA-456B-9B4F-81DA0F96800F}" srcOrd="0" destOrd="0" presId="urn:microsoft.com/office/officeart/2005/8/layout/hierarchy3"/>
    <dgm:cxn modelId="{EBDEB9B3-AB30-47AB-A5B3-15819A10B172}" type="presOf" srcId="{3A6247A7-2470-44C2-8749-76A9869AA807}" destId="{5F0EA23C-DAA3-4167-A0CC-BBB7935DBB35}" srcOrd="0" destOrd="0" presId="urn:microsoft.com/office/officeart/2005/8/layout/hierarchy3"/>
    <dgm:cxn modelId="{A2B1C3B4-C49E-4375-8585-E17B3271F18C}" srcId="{15BAF93A-ED2A-4441-8258-787D58386E77}" destId="{3A6247A7-2470-44C2-8749-76A9869AA807}" srcOrd="0" destOrd="0" parTransId="{606ACBA7-9AC6-447E-B1A5-C2B5BCDCD0C0}" sibTransId="{3D3DC5E8-20F7-41D0-B64D-54BC89604352}"/>
    <dgm:cxn modelId="{2DAA62B6-AB04-4278-9C04-E45D0E5B66FF}" srcId="{19325BCF-23F8-429C-A1C4-5E5E06D9E0A5}" destId="{ABE0BD63-C470-4F54-AC54-223E0BC95E48}" srcOrd="2" destOrd="0" parTransId="{812CD16A-B127-453C-B64B-1CB79B35F395}" sibTransId="{B1775E0D-D725-472E-A5FC-7559918F8F7D}"/>
    <dgm:cxn modelId="{ACECD3C0-90C5-4AAC-8226-ECA9E4B92554}" type="presOf" srcId="{ABE0BD63-C470-4F54-AC54-223E0BC95E48}" destId="{D6FD28E0-2F46-42C5-B189-69AAF81882A5}" srcOrd="0" destOrd="0" presId="urn:microsoft.com/office/officeart/2005/8/layout/hierarchy3"/>
    <dgm:cxn modelId="{6B3CF6CF-EC36-4CE4-AA5E-7B787E0AE545}" type="presOf" srcId="{37BC3A85-A811-4061-A364-9CB3B0357D5B}" destId="{5C65E7AC-3702-4188-892F-BFB75C98B3DC}" srcOrd="0" destOrd="0" presId="urn:microsoft.com/office/officeart/2005/8/layout/hierarchy3"/>
    <dgm:cxn modelId="{1EFE26E3-5F24-4143-AF5F-F7CB40579837}" type="presOf" srcId="{884450DD-BA15-48CE-926C-74CCB518B178}" destId="{CA5A6E8B-AE20-439F-9DEC-4B4E2AA4231A}" srcOrd="0" destOrd="0" presId="urn:microsoft.com/office/officeart/2005/8/layout/hierarchy3"/>
    <dgm:cxn modelId="{D50DC647-7638-4285-BC40-D4ABF7D580EA}" type="presParOf" srcId="{DF134D2D-95BD-4E37-AA55-1D7897ACEC94}" destId="{41C7917F-F122-444A-808D-6EA748B6621D}" srcOrd="0" destOrd="0" presId="urn:microsoft.com/office/officeart/2005/8/layout/hierarchy3"/>
    <dgm:cxn modelId="{A6036BAB-391D-4088-8141-C8FACA813817}" type="presParOf" srcId="{41C7917F-F122-444A-808D-6EA748B6621D}" destId="{206D3634-EF55-4612-887F-19B1D7EEE444}" srcOrd="0" destOrd="0" presId="urn:microsoft.com/office/officeart/2005/8/layout/hierarchy3"/>
    <dgm:cxn modelId="{B59641EE-2394-47E2-B181-846477D0B937}" type="presParOf" srcId="{206D3634-EF55-4612-887F-19B1D7EEE444}" destId="{5F0EA23C-DAA3-4167-A0CC-BBB7935DBB35}" srcOrd="0" destOrd="0" presId="urn:microsoft.com/office/officeart/2005/8/layout/hierarchy3"/>
    <dgm:cxn modelId="{F42373ED-A67B-4A33-9320-92242DF99FF1}" type="presParOf" srcId="{206D3634-EF55-4612-887F-19B1D7EEE444}" destId="{851F6EAC-A627-410C-AABB-E568288FCADA}" srcOrd="1" destOrd="0" presId="urn:microsoft.com/office/officeart/2005/8/layout/hierarchy3"/>
    <dgm:cxn modelId="{945A1A9B-543C-44D2-A0A0-5F2BCA6D3736}" type="presParOf" srcId="{41C7917F-F122-444A-808D-6EA748B6621D}" destId="{91E63318-F26F-4D8A-85DC-BB678C1871AF}" srcOrd="1" destOrd="0" presId="urn:microsoft.com/office/officeart/2005/8/layout/hierarchy3"/>
    <dgm:cxn modelId="{EF01F91E-2932-484C-8148-28F8BA365A11}" type="presParOf" srcId="{91E63318-F26F-4D8A-85DC-BB678C1871AF}" destId="{04F61A77-AB57-4B37-927D-42FC2BF9113A}" srcOrd="0" destOrd="0" presId="urn:microsoft.com/office/officeart/2005/8/layout/hierarchy3"/>
    <dgm:cxn modelId="{588610DE-F83E-4BC2-905D-43BF42929E16}" type="presParOf" srcId="{91E63318-F26F-4D8A-85DC-BB678C1871AF}" destId="{CA5A6E8B-AE20-439F-9DEC-4B4E2AA4231A}" srcOrd="1" destOrd="0" presId="urn:microsoft.com/office/officeart/2005/8/layout/hierarchy3"/>
    <dgm:cxn modelId="{A13CB751-CE0D-40C2-A8D6-11FA7A02CB0F}" type="presParOf" srcId="{DF134D2D-95BD-4E37-AA55-1D7897ACEC94}" destId="{9C5EE799-B3DD-4DD3-BD5F-E2FF854E1105}" srcOrd="1" destOrd="0" presId="urn:microsoft.com/office/officeart/2005/8/layout/hierarchy3"/>
    <dgm:cxn modelId="{CC6A5305-AD80-4D39-B99B-29C1E3281B06}" type="presParOf" srcId="{9C5EE799-B3DD-4DD3-BD5F-E2FF854E1105}" destId="{851971FC-7AAF-41C3-8B89-49F648E1921C}" srcOrd="0" destOrd="0" presId="urn:microsoft.com/office/officeart/2005/8/layout/hierarchy3"/>
    <dgm:cxn modelId="{6EED8DF0-D38B-41C7-8BFE-286FCDEAF7B3}" type="presParOf" srcId="{851971FC-7AAF-41C3-8B89-49F648E1921C}" destId="{C57B9E70-7F7E-4939-B786-43E1B3A47687}" srcOrd="0" destOrd="0" presId="urn:microsoft.com/office/officeart/2005/8/layout/hierarchy3"/>
    <dgm:cxn modelId="{CCC059D6-2A7A-4B45-9647-DECFB5625796}" type="presParOf" srcId="{851971FC-7AAF-41C3-8B89-49F648E1921C}" destId="{2C170A25-FD9C-4E05-8E65-C644BA2FB8DE}" srcOrd="1" destOrd="0" presId="urn:microsoft.com/office/officeart/2005/8/layout/hierarchy3"/>
    <dgm:cxn modelId="{250D65D4-B18E-4698-833E-1FE1D3FE0591}" type="presParOf" srcId="{9C5EE799-B3DD-4DD3-BD5F-E2FF854E1105}" destId="{E624B2F1-54DB-4B44-B0FD-1A8179F48BF7}" srcOrd="1" destOrd="0" presId="urn:microsoft.com/office/officeart/2005/8/layout/hierarchy3"/>
    <dgm:cxn modelId="{53538A9C-6026-4527-84FC-7DABE73611CC}" type="presParOf" srcId="{E624B2F1-54DB-4B44-B0FD-1A8179F48BF7}" destId="{FE1B42A2-CBDE-461B-8624-9C929FBD80F6}" srcOrd="0" destOrd="0" presId="urn:microsoft.com/office/officeart/2005/8/layout/hierarchy3"/>
    <dgm:cxn modelId="{106E3284-2FD6-41E5-88A5-FFDA41C80998}" type="presParOf" srcId="{E624B2F1-54DB-4B44-B0FD-1A8179F48BF7}" destId="{5C65E7AC-3702-4188-892F-BFB75C98B3DC}" srcOrd="1" destOrd="0" presId="urn:microsoft.com/office/officeart/2005/8/layout/hierarchy3"/>
    <dgm:cxn modelId="{8C02BF8F-7560-4251-8C3A-C702AB91EA2D}" type="presParOf" srcId="{E624B2F1-54DB-4B44-B0FD-1A8179F48BF7}" destId="{E3EFB1C8-EABB-4675-95A2-21293D69DE9F}" srcOrd="2" destOrd="0" presId="urn:microsoft.com/office/officeart/2005/8/layout/hierarchy3"/>
    <dgm:cxn modelId="{C9374C5B-307C-4BDA-BAD2-42ABEAC09429}" type="presParOf" srcId="{E624B2F1-54DB-4B44-B0FD-1A8179F48BF7}" destId="{399B32AC-6A17-4359-A84D-1B32DAF4ACC7}" srcOrd="3" destOrd="0" presId="urn:microsoft.com/office/officeart/2005/8/layout/hierarchy3"/>
    <dgm:cxn modelId="{8AF0F200-D8D6-4FA1-9E0B-4C23D1658C48}" type="presParOf" srcId="{E624B2F1-54DB-4B44-B0FD-1A8179F48BF7}" destId="{5870E999-B7FA-456B-9B4F-81DA0F96800F}" srcOrd="4" destOrd="0" presId="urn:microsoft.com/office/officeart/2005/8/layout/hierarchy3"/>
    <dgm:cxn modelId="{7497DF25-7DE6-43E2-B4E7-4276D8254605}" type="presParOf" srcId="{E624B2F1-54DB-4B44-B0FD-1A8179F48BF7}" destId="{D6FD28E0-2F46-42C5-B189-69AAF81882A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12E9B8-63E3-4306-991E-3032FA454EE1}" type="doc">
      <dgm:prSet loTypeId="urn:microsoft.com/office/officeart/2005/8/layout/radial4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4AAD61C2-7440-494A-84A1-1D5277A4A77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dobe Garamond Pro" panose="02020502060506020403"/>
            </a:rPr>
            <a:t>DATE MARKING</a:t>
          </a:r>
          <a:endParaRPr lang="en-MY" dirty="0">
            <a:solidFill>
              <a:schemeClr val="tx1"/>
            </a:solidFill>
            <a:latin typeface="Adobe Garamond Pro" panose="02020502060506020403"/>
          </a:endParaRPr>
        </a:p>
      </dgm:t>
    </dgm:pt>
    <dgm:pt modelId="{D7BC5820-22B9-414C-B1CD-389C862DBE7A}" type="parTrans" cxnId="{54D8AC7C-8DB0-4F0F-B340-2E49AA1BFDF9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45C94E46-FB18-4873-9121-CEAA2E0E5860}" type="sibTrans" cxnId="{54D8AC7C-8DB0-4F0F-B340-2E49AA1BFDF9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4B5ACE8C-E67D-4DB5-A66B-79A1F8BF7661}">
      <dgm:prSet phldrT="[Text]"/>
      <dgm:spPr/>
      <dgm:t>
        <a:bodyPr/>
        <a:lstStyle/>
        <a:p>
          <a:r>
            <a:rPr lang="en-US" dirty="0">
              <a:latin typeface="Adobe Garamond Pro" panose="02020502060506020403"/>
            </a:rPr>
            <a:t>EXPIRY DATE    ”EXP DATE”</a:t>
          </a:r>
        </a:p>
        <a:p>
          <a:r>
            <a:rPr lang="en-US" dirty="0" err="1">
              <a:latin typeface="Adobe Garamond Pro" panose="02020502060506020403"/>
            </a:rPr>
            <a:t>Tarikh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Akhir</a:t>
          </a:r>
          <a:endParaRPr lang="en-US" dirty="0">
            <a:latin typeface="Adobe Garamond Pro" panose="02020502060506020403"/>
          </a:endParaRPr>
        </a:p>
      </dgm:t>
    </dgm:pt>
    <dgm:pt modelId="{E57D803D-59F1-4F97-9C1E-2D57C4ACEBC3}" type="parTrans" cxnId="{613D6D8C-938A-44C3-909C-32AD710582E7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2CCA5666-69D9-45D7-9C53-3A4F9F3016E7}" type="sibTrans" cxnId="{613D6D8C-938A-44C3-909C-32AD710582E7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BC2D3F40-AB44-4CA6-A9A5-602F86D89DFF}">
      <dgm:prSet phldrT="[Text]"/>
      <dgm:spPr/>
      <dgm:t>
        <a:bodyPr/>
        <a:lstStyle/>
        <a:p>
          <a:r>
            <a:rPr lang="en-US" dirty="0">
              <a:latin typeface="Adobe Garamond Pro" panose="02020502060506020403"/>
            </a:rPr>
            <a:t>BEST BEFORE “BEST BEF”</a:t>
          </a:r>
        </a:p>
        <a:p>
          <a:r>
            <a:rPr lang="en-US" dirty="0" err="1">
              <a:latin typeface="Adobe Garamond Pro" panose="02020502060506020403"/>
            </a:rPr>
            <a:t>Baik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sebelum</a:t>
          </a:r>
          <a:endParaRPr lang="en-MY" dirty="0">
            <a:latin typeface="Adobe Garamond Pro" panose="02020502060506020403"/>
          </a:endParaRPr>
        </a:p>
      </dgm:t>
    </dgm:pt>
    <dgm:pt modelId="{7B6DEB93-92DD-4F93-A592-CB5465BE2A71}" type="parTrans" cxnId="{6FE3647A-DD4A-433C-B8DB-935F45022D68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76035307-35E5-4FDB-A4D5-0288CE59BAC8}" type="sibTrans" cxnId="{6FE3647A-DD4A-433C-B8DB-935F45022D68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2E348BC6-A339-4EF9-B44C-4A0D1F8F5C5C}">
      <dgm:prSet phldrT="[Text]"/>
      <dgm:spPr/>
      <dgm:t>
        <a:bodyPr/>
        <a:lstStyle/>
        <a:p>
          <a:r>
            <a:rPr lang="en-US" dirty="0">
              <a:latin typeface="Adobe Garamond Pro" panose="02020502060506020403"/>
            </a:rPr>
            <a:t>USE BY</a:t>
          </a:r>
        </a:p>
        <a:p>
          <a:r>
            <a:rPr lang="en-MY" dirty="0" err="1">
              <a:latin typeface="Adobe Garamond Pro" panose="02020502060506020403"/>
            </a:rPr>
            <a:t>Guna</a:t>
          </a:r>
          <a:r>
            <a:rPr lang="en-MY" dirty="0">
              <a:latin typeface="Adobe Garamond Pro" panose="02020502060506020403"/>
            </a:rPr>
            <a:t> </a:t>
          </a:r>
          <a:r>
            <a:rPr lang="en-MY" dirty="0" err="1">
              <a:latin typeface="Adobe Garamond Pro" panose="02020502060506020403"/>
            </a:rPr>
            <a:t>sebelum</a:t>
          </a:r>
          <a:endParaRPr lang="en-MY" dirty="0">
            <a:latin typeface="Adobe Garamond Pro" panose="02020502060506020403"/>
          </a:endParaRPr>
        </a:p>
      </dgm:t>
    </dgm:pt>
    <dgm:pt modelId="{BCADAE40-6984-4BD5-A83F-B679570C27DD}" type="parTrans" cxnId="{F18AE493-7EA2-476D-BC93-B2BE631209FA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A1644109-4A36-415C-BDC4-4D7839B5C8C0}" type="sibTrans" cxnId="{F18AE493-7EA2-476D-BC93-B2BE631209FA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6D41A99C-3E0E-41B2-9134-A5E7C4C57EC4}">
      <dgm:prSet phldrT="[Text]"/>
      <dgm:spPr/>
      <dgm:t>
        <a:bodyPr/>
        <a:lstStyle/>
        <a:p>
          <a:r>
            <a:rPr lang="en-US" dirty="0">
              <a:latin typeface="Adobe Garamond Pro" panose="02020502060506020403"/>
            </a:rPr>
            <a:t>CONSUME BY     “CONS BY” </a:t>
          </a:r>
          <a:r>
            <a:rPr lang="en-US" dirty="0" err="1">
              <a:latin typeface="Adobe Garamond Pro" panose="02020502060506020403"/>
            </a:rPr>
            <a:t>Minum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atau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Makan</a:t>
          </a:r>
          <a:r>
            <a:rPr lang="en-US" dirty="0">
              <a:latin typeface="Adobe Garamond Pro" panose="02020502060506020403"/>
            </a:rPr>
            <a:t> </a:t>
          </a:r>
          <a:r>
            <a:rPr lang="en-US" dirty="0" err="1">
              <a:latin typeface="Adobe Garamond Pro" panose="02020502060506020403"/>
            </a:rPr>
            <a:t>Sebelum</a:t>
          </a:r>
          <a:endParaRPr lang="en-MY" dirty="0">
            <a:latin typeface="Adobe Garamond Pro" panose="02020502060506020403"/>
          </a:endParaRPr>
        </a:p>
      </dgm:t>
    </dgm:pt>
    <dgm:pt modelId="{CB55D288-50CB-42D9-9F60-11E34FAE67BC}" type="parTrans" cxnId="{F583DE38-6F39-42FD-9DA2-C229DF0F0B66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63495CC2-C5CE-4908-BF48-8F6617598A88}" type="sibTrans" cxnId="{F583DE38-6F39-42FD-9DA2-C229DF0F0B66}">
      <dgm:prSet/>
      <dgm:spPr/>
      <dgm:t>
        <a:bodyPr/>
        <a:lstStyle/>
        <a:p>
          <a:endParaRPr lang="en-MY">
            <a:latin typeface="Adobe Garamond Pro" panose="02020502060506020403"/>
          </a:endParaRPr>
        </a:p>
      </dgm:t>
    </dgm:pt>
    <dgm:pt modelId="{7835A465-FC7A-4C82-821D-098EA4007FB2}" type="pres">
      <dgm:prSet presAssocID="{4F12E9B8-63E3-4306-991E-3032FA454EE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1660F54-F0D2-49AB-9313-1E146A0D72F4}" type="pres">
      <dgm:prSet presAssocID="{4AAD61C2-7440-494A-84A1-1D5277A4A77A}" presName="centerShape" presStyleLbl="node0" presStyleIdx="0" presStyleCnt="1" custScaleX="134295"/>
      <dgm:spPr/>
    </dgm:pt>
    <dgm:pt modelId="{408CF85E-9785-4FE0-9DBA-B16992819427}" type="pres">
      <dgm:prSet presAssocID="{E57D803D-59F1-4F97-9C1E-2D57C4ACEBC3}" presName="parTrans" presStyleLbl="bgSibTrans2D1" presStyleIdx="0" presStyleCnt="4"/>
      <dgm:spPr/>
    </dgm:pt>
    <dgm:pt modelId="{7C280735-4D33-43D9-B2E6-504F2FD9C278}" type="pres">
      <dgm:prSet presAssocID="{4B5ACE8C-E67D-4DB5-A66B-79A1F8BF7661}" presName="node" presStyleLbl="node1" presStyleIdx="0" presStyleCnt="4" custRadScaleRad="124148" custRadScaleInc="-385">
        <dgm:presLayoutVars>
          <dgm:bulletEnabled val="1"/>
        </dgm:presLayoutVars>
      </dgm:prSet>
      <dgm:spPr/>
    </dgm:pt>
    <dgm:pt modelId="{8717A7C9-78FC-458B-A89F-70FE1334CB46}" type="pres">
      <dgm:prSet presAssocID="{7B6DEB93-92DD-4F93-A592-CB5465BE2A71}" presName="parTrans" presStyleLbl="bgSibTrans2D1" presStyleIdx="1" presStyleCnt="4"/>
      <dgm:spPr/>
    </dgm:pt>
    <dgm:pt modelId="{A812EA02-0405-4127-82DE-4BD6F004FA3D}" type="pres">
      <dgm:prSet presAssocID="{BC2D3F40-AB44-4CA6-A9A5-602F86D89DFF}" presName="node" presStyleLbl="node1" presStyleIdx="1" presStyleCnt="4">
        <dgm:presLayoutVars>
          <dgm:bulletEnabled val="1"/>
        </dgm:presLayoutVars>
      </dgm:prSet>
      <dgm:spPr/>
    </dgm:pt>
    <dgm:pt modelId="{66A6B1D7-DF72-4EBE-87C4-F7833B85671D}" type="pres">
      <dgm:prSet presAssocID="{BCADAE40-6984-4BD5-A83F-B679570C27DD}" presName="parTrans" presStyleLbl="bgSibTrans2D1" presStyleIdx="2" presStyleCnt="4"/>
      <dgm:spPr/>
    </dgm:pt>
    <dgm:pt modelId="{6513D77E-A9C5-4A8C-87E7-C6BFE06B7C52}" type="pres">
      <dgm:prSet presAssocID="{2E348BC6-A339-4EF9-B44C-4A0D1F8F5C5C}" presName="node" presStyleLbl="node1" presStyleIdx="2" presStyleCnt="4">
        <dgm:presLayoutVars>
          <dgm:bulletEnabled val="1"/>
        </dgm:presLayoutVars>
      </dgm:prSet>
      <dgm:spPr/>
    </dgm:pt>
    <dgm:pt modelId="{D84B1538-3D95-4D75-87DB-5C9F3067B686}" type="pres">
      <dgm:prSet presAssocID="{CB55D288-50CB-42D9-9F60-11E34FAE67BC}" presName="parTrans" presStyleLbl="bgSibTrans2D1" presStyleIdx="3" presStyleCnt="4"/>
      <dgm:spPr/>
    </dgm:pt>
    <dgm:pt modelId="{0A305A60-6A1B-40E4-8949-8A8613FB26F1}" type="pres">
      <dgm:prSet presAssocID="{6D41A99C-3E0E-41B2-9134-A5E7C4C57EC4}" presName="node" presStyleLbl="node1" presStyleIdx="3" presStyleCnt="4" custRadScaleRad="109116" custRadScaleInc="3386">
        <dgm:presLayoutVars>
          <dgm:bulletEnabled val="1"/>
        </dgm:presLayoutVars>
      </dgm:prSet>
      <dgm:spPr/>
    </dgm:pt>
  </dgm:ptLst>
  <dgm:cxnLst>
    <dgm:cxn modelId="{6682D70C-A4CB-4339-B957-C0CAEDC7DD5C}" type="presOf" srcId="{6D41A99C-3E0E-41B2-9134-A5E7C4C57EC4}" destId="{0A305A60-6A1B-40E4-8949-8A8613FB26F1}" srcOrd="0" destOrd="0" presId="urn:microsoft.com/office/officeart/2005/8/layout/radial4"/>
    <dgm:cxn modelId="{BD028B30-04A8-4317-BA90-9279CB14B676}" type="presOf" srcId="{4F12E9B8-63E3-4306-991E-3032FA454EE1}" destId="{7835A465-FC7A-4C82-821D-098EA4007FB2}" srcOrd="0" destOrd="0" presId="urn:microsoft.com/office/officeart/2005/8/layout/radial4"/>
    <dgm:cxn modelId="{F583DE38-6F39-42FD-9DA2-C229DF0F0B66}" srcId="{4AAD61C2-7440-494A-84A1-1D5277A4A77A}" destId="{6D41A99C-3E0E-41B2-9134-A5E7C4C57EC4}" srcOrd="3" destOrd="0" parTransId="{CB55D288-50CB-42D9-9F60-11E34FAE67BC}" sibTransId="{63495CC2-C5CE-4908-BF48-8F6617598A88}"/>
    <dgm:cxn modelId="{F664763E-35E8-47A8-A5DB-B5244C733A83}" type="presOf" srcId="{BCADAE40-6984-4BD5-A83F-B679570C27DD}" destId="{66A6B1D7-DF72-4EBE-87C4-F7833B85671D}" srcOrd="0" destOrd="0" presId="urn:microsoft.com/office/officeart/2005/8/layout/radial4"/>
    <dgm:cxn modelId="{6FE3647A-DD4A-433C-B8DB-935F45022D68}" srcId="{4AAD61C2-7440-494A-84A1-1D5277A4A77A}" destId="{BC2D3F40-AB44-4CA6-A9A5-602F86D89DFF}" srcOrd="1" destOrd="0" parTransId="{7B6DEB93-92DD-4F93-A592-CB5465BE2A71}" sibTransId="{76035307-35E5-4FDB-A4D5-0288CE59BAC8}"/>
    <dgm:cxn modelId="{54D8AC7C-8DB0-4F0F-B340-2E49AA1BFDF9}" srcId="{4F12E9B8-63E3-4306-991E-3032FA454EE1}" destId="{4AAD61C2-7440-494A-84A1-1D5277A4A77A}" srcOrd="0" destOrd="0" parTransId="{D7BC5820-22B9-414C-B1CD-389C862DBE7A}" sibTransId="{45C94E46-FB18-4873-9121-CEAA2E0E5860}"/>
    <dgm:cxn modelId="{613D6D8C-938A-44C3-909C-32AD710582E7}" srcId="{4AAD61C2-7440-494A-84A1-1D5277A4A77A}" destId="{4B5ACE8C-E67D-4DB5-A66B-79A1F8BF7661}" srcOrd="0" destOrd="0" parTransId="{E57D803D-59F1-4F97-9C1E-2D57C4ACEBC3}" sibTransId="{2CCA5666-69D9-45D7-9C53-3A4F9F3016E7}"/>
    <dgm:cxn modelId="{F267D38D-1598-4BAF-828A-BE019C07D586}" type="presOf" srcId="{4B5ACE8C-E67D-4DB5-A66B-79A1F8BF7661}" destId="{7C280735-4D33-43D9-B2E6-504F2FD9C278}" srcOrd="0" destOrd="0" presId="urn:microsoft.com/office/officeart/2005/8/layout/radial4"/>
    <dgm:cxn modelId="{F18AE493-7EA2-476D-BC93-B2BE631209FA}" srcId="{4AAD61C2-7440-494A-84A1-1D5277A4A77A}" destId="{2E348BC6-A339-4EF9-B44C-4A0D1F8F5C5C}" srcOrd="2" destOrd="0" parTransId="{BCADAE40-6984-4BD5-A83F-B679570C27DD}" sibTransId="{A1644109-4A36-415C-BDC4-4D7839B5C8C0}"/>
    <dgm:cxn modelId="{0BE71996-4015-4210-AECE-A8DDA02E680F}" type="presOf" srcId="{7B6DEB93-92DD-4F93-A592-CB5465BE2A71}" destId="{8717A7C9-78FC-458B-A89F-70FE1334CB46}" srcOrd="0" destOrd="0" presId="urn:microsoft.com/office/officeart/2005/8/layout/radial4"/>
    <dgm:cxn modelId="{A35170CC-1B99-4E3A-8189-0FA0462C4FBA}" type="presOf" srcId="{CB55D288-50CB-42D9-9F60-11E34FAE67BC}" destId="{D84B1538-3D95-4D75-87DB-5C9F3067B686}" srcOrd="0" destOrd="0" presId="urn:microsoft.com/office/officeart/2005/8/layout/radial4"/>
    <dgm:cxn modelId="{2383AFCE-FC8D-4857-A6FD-6E3D5107E0C5}" type="presOf" srcId="{BC2D3F40-AB44-4CA6-A9A5-602F86D89DFF}" destId="{A812EA02-0405-4127-82DE-4BD6F004FA3D}" srcOrd="0" destOrd="0" presId="urn:microsoft.com/office/officeart/2005/8/layout/radial4"/>
    <dgm:cxn modelId="{DED1EACE-78FF-4225-8A43-9D0C3555B118}" type="presOf" srcId="{4AAD61C2-7440-494A-84A1-1D5277A4A77A}" destId="{F1660F54-F0D2-49AB-9313-1E146A0D72F4}" srcOrd="0" destOrd="0" presId="urn:microsoft.com/office/officeart/2005/8/layout/radial4"/>
    <dgm:cxn modelId="{5FE6BCE4-7239-473D-B3C5-93F133EF27DC}" type="presOf" srcId="{E57D803D-59F1-4F97-9C1E-2D57C4ACEBC3}" destId="{408CF85E-9785-4FE0-9DBA-B16992819427}" srcOrd="0" destOrd="0" presId="urn:microsoft.com/office/officeart/2005/8/layout/radial4"/>
    <dgm:cxn modelId="{80D74FE8-CF05-407E-B1C2-59F68A9FE530}" type="presOf" srcId="{2E348BC6-A339-4EF9-B44C-4A0D1F8F5C5C}" destId="{6513D77E-A9C5-4A8C-87E7-C6BFE06B7C52}" srcOrd="0" destOrd="0" presId="urn:microsoft.com/office/officeart/2005/8/layout/radial4"/>
    <dgm:cxn modelId="{CE420C58-58AA-4F37-B43D-C39BE5D81242}" type="presParOf" srcId="{7835A465-FC7A-4C82-821D-098EA4007FB2}" destId="{F1660F54-F0D2-49AB-9313-1E146A0D72F4}" srcOrd="0" destOrd="0" presId="urn:microsoft.com/office/officeart/2005/8/layout/radial4"/>
    <dgm:cxn modelId="{14842567-F986-46AC-8636-660460E0C846}" type="presParOf" srcId="{7835A465-FC7A-4C82-821D-098EA4007FB2}" destId="{408CF85E-9785-4FE0-9DBA-B16992819427}" srcOrd="1" destOrd="0" presId="urn:microsoft.com/office/officeart/2005/8/layout/radial4"/>
    <dgm:cxn modelId="{43A208D0-AC0C-4768-9B4E-19BFB16DFC04}" type="presParOf" srcId="{7835A465-FC7A-4C82-821D-098EA4007FB2}" destId="{7C280735-4D33-43D9-B2E6-504F2FD9C278}" srcOrd="2" destOrd="0" presId="urn:microsoft.com/office/officeart/2005/8/layout/radial4"/>
    <dgm:cxn modelId="{4B8A5470-8A6B-4C9E-93A1-C246766D670A}" type="presParOf" srcId="{7835A465-FC7A-4C82-821D-098EA4007FB2}" destId="{8717A7C9-78FC-458B-A89F-70FE1334CB46}" srcOrd="3" destOrd="0" presId="urn:microsoft.com/office/officeart/2005/8/layout/radial4"/>
    <dgm:cxn modelId="{66A6DD04-8CC8-4180-9CCC-2C59B714A156}" type="presParOf" srcId="{7835A465-FC7A-4C82-821D-098EA4007FB2}" destId="{A812EA02-0405-4127-82DE-4BD6F004FA3D}" srcOrd="4" destOrd="0" presId="urn:microsoft.com/office/officeart/2005/8/layout/radial4"/>
    <dgm:cxn modelId="{F7FA44CD-7A63-47D3-B084-583EEC7FF384}" type="presParOf" srcId="{7835A465-FC7A-4C82-821D-098EA4007FB2}" destId="{66A6B1D7-DF72-4EBE-87C4-F7833B85671D}" srcOrd="5" destOrd="0" presId="urn:microsoft.com/office/officeart/2005/8/layout/radial4"/>
    <dgm:cxn modelId="{CAA7A893-3873-43C7-9F8C-DC35297F2988}" type="presParOf" srcId="{7835A465-FC7A-4C82-821D-098EA4007FB2}" destId="{6513D77E-A9C5-4A8C-87E7-C6BFE06B7C52}" srcOrd="6" destOrd="0" presId="urn:microsoft.com/office/officeart/2005/8/layout/radial4"/>
    <dgm:cxn modelId="{DF51CEF3-95B1-4543-B286-736FAC01526F}" type="presParOf" srcId="{7835A465-FC7A-4C82-821D-098EA4007FB2}" destId="{D84B1538-3D95-4D75-87DB-5C9F3067B686}" srcOrd="7" destOrd="0" presId="urn:microsoft.com/office/officeart/2005/8/layout/radial4"/>
    <dgm:cxn modelId="{1B413949-A7E8-488D-9F5E-662CC66E5955}" type="presParOf" srcId="{7835A465-FC7A-4C82-821D-098EA4007FB2}" destId="{0A305A60-6A1B-40E4-8949-8A8613FB26F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6E0AD1-2DA7-4E04-A08C-C046E4FC34EA}" type="doc">
      <dgm:prSet loTypeId="urn:microsoft.com/office/officeart/2005/8/layout/radial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D67F8973-A7D2-434F-90D5-E5BBED172748}">
      <dgm:prSet phldrT="[Text]" custT="1"/>
      <dgm:spPr/>
      <dgm:t>
        <a:bodyPr/>
        <a:lstStyle/>
        <a:p>
          <a:r>
            <a:rPr lang="en-US" sz="2400" b="1" dirty="0">
              <a:latin typeface="Adobe Garamond Pro" panose="02020502060506020403"/>
            </a:rPr>
            <a:t>Other Nutrient / Component</a:t>
          </a:r>
          <a:endParaRPr lang="en-MY" sz="2400" b="1" dirty="0">
            <a:latin typeface="Adobe Garamond Pro" panose="02020502060506020403"/>
          </a:endParaRPr>
        </a:p>
      </dgm:t>
    </dgm:pt>
    <dgm:pt modelId="{045D3688-CB66-4814-8E87-C9A87A80FD18}" type="parTrans" cxnId="{67991B93-953F-47F8-AC38-ADFFCDFF5988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A8AAFF7C-8418-4D80-A08C-D128A6771D97}" type="sibTrans" cxnId="{67991B93-953F-47F8-AC38-ADFFCDFF5988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CCB105D8-CCA7-4C47-A51F-FED7025DFB2A}">
      <dgm:prSet phldrT="[Text]" custT="1"/>
      <dgm:spPr/>
      <dgm:t>
        <a:bodyPr/>
        <a:lstStyle/>
        <a:p>
          <a:r>
            <a:rPr lang="en-US" sz="2400" dirty="0">
              <a:latin typeface="Adobe Garamond Pro" panose="02020502060506020403"/>
            </a:rPr>
            <a:t>Fiber</a:t>
          </a:r>
          <a:endParaRPr lang="en-MY" sz="2400" dirty="0">
            <a:latin typeface="Adobe Garamond Pro" panose="02020502060506020403"/>
          </a:endParaRPr>
        </a:p>
      </dgm:t>
    </dgm:pt>
    <dgm:pt modelId="{20699559-A1BE-4F74-8DFA-A6BE57326FAA}" type="parTrans" cxnId="{68EA11AF-2447-42FA-B0D4-0B8629D47A38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1A70A193-981C-4AA1-A81A-C3266DEDFCA3}" type="sibTrans" cxnId="{68EA11AF-2447-42FA-B0D4-0B8629D47A38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FF2E08FC-81C6-4733-9F8A-2DE0548E9CE4}">
      <dgm:prSet phldrT="[Text]" custT="1"/>
      <dgm:spPr/>
      <dgm:t>
        <a:bodyPr/>
        <a:lstStyle/>
        <a:p>
          <a:r>
            <a:rPr lang="en-US" sz="2400" dirty="0">
              <a:latin typeface="Adobe Garamond Pro" panose="02020502060506020403"/>
            </a:rPr>
            <a:t>Vitamins &amp; Minerals</a:t>
          </a:r>
          <a:endParaRPr lang="en-MY" sz="2400" dirty="0">
            <a:latin typeface="Adobe Garamond Pro" panose="02020502060506020403"/>
          </a:endParaRPr>
        </a:p>
      </dgm:t>
    </dgm:pt>
    <dgm:pt modelId="{FF34FE73-7B7C-4A0A-B0DB-907A0AD221D3}" type="parTrans" cxnId="{DA8E07E6-4BFC-4234-87B8-CB4406D09FE3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E2C8752B-D1E2-400C-ABEA-F4757C41647A}" type="sibTrans" cxnId="{DA8E07E6-4BFC-4234-87B8-CB4406D09FE3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365B0C2E-FB4E-453C-9858-FD297A5B240C}">
      <dgm:prSet phldrT="[Text]" custT="1"/>
      <dgm:spPr/>
      <dgm:t>
        <a:bodyPr/>
        <a:lstStyle/>
        <a:p>
          <a:r>
            <a:rPr lang="en-US" sz="2400" dirty="0">
              <a:latin typeface="Adobe Garamond Pro" panose="02020502060506020403"/>
            </a:rPr>
            <a:t>Fatty Acid</a:t>
          </a:r>
          <a:endParaRPr lang="en-MY" sz="2400" dirty="0">
            <a:latin typeface="Adobe Garamond Pro" panose="02020502060506020403"/>
          </a:endParaRPr>
        </a:p>
      </dgm:t>
    </dgm:pt>
    <dgm:pt modelId="{F383CE70-C0A4-4BF9-AFBC-CA83422B3B4B}" type="parTrans" cxnId="{4DDBEF42-6647-4286-9243-A129FD9AFD8E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0789FD4C-5CB0-48A2-98CF-A67C82E82E17}" type="sibTrans" cxnId="{4DDBEF42-6647-4286-9243-A129FD9AFD8E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CB74F889-8C3A-466D-8235-E0F8EBA7DFFC}">
      <dgm:prSet phldrT="[Text]" custT="1"/>
      <dgm:spPr/>
      <dgm:t>
        <a:bodyPr/>
        <a:lstStyle/>
        <a:p>
          <a:r>
            <a:rPr lang="en-US" sz="2000" dirty="0">
              <a:latin typeface="Adobe Garamond Pro" panose="02020502060506020403"/>
            </a:rPr>
            <a:t>Cholesterol</a:t>
          </a:r>
          <a:endParaRPr lang="en-MY" sz="2000" dirty="0">
            <a:latin typeface="Adobe Garamond Pro" panose="02020502060506020403"/>
          </a:endParaRPr>
        </a:p>
      </dgm:t>
    </dgm:pt>
    <dgm:pt modelId="{9D20975C-A77F-45CF-8509-FC6DD24080C9}" type="parTrans" cxnId="{B6F25F31-199F-4369-99D5-525F0F96F84D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9E548AB1-3CDB-4B70-A590-880D199DBE37}" type="sibTrans" cxnId="{B6F25F31-199F-4369-99D5-525F0F96F84D}">
      <dgm:prSet/>
      <dgm:spPr/>
      <dgm:t>
        <a:bodyPr/>
        <a:lstStyle/>
        <a:p>
          <a:endParaRPr lang="en-MY" sz="3200">
            <a:latin typeface="Adobe Garamond Pro" panose="02020502060506020403"/>
          </a:endParaRPr>
        </a:p>
      </dgm:t>
    </dgm:pt>
    <dgm:pt modelId="{59EF2134-089F-430B-B0FE-453144DAEF11}" type="pres">
      <dgm:prSet presAssocID="{456E0AD1-2DA7-4E04-A08C-C046E4FC34EA}" presName="composite" presStyleCnt="0">
        <dgm:presLayoutVars>
          <dgm:chMax val="1"/>
          <dgm:dir/>
          <dgm:resizeHandles val="exact"/>
        </dgm:presLayoutVars>
      </dgm:prSet>
      <dgm:spPr/>
    </dgm:pt>
    <dgm:pt modelId="{AC4D862A-AF39-4895-9557-A604E3926EDF}" type="pres">
      <dgm:prSet presAssocID="{456E0AD1-2DA7-4E04-A08C-C046E4FC34EA}" presName="radial" presStyleCnt="0">
        <dgm:presLayoutVars>
          <dgm:animLvl val="ctr"/>
        </dgm:presLayoutVars>
      </dgm:prSet>
      <dgm:spPr/>
    </dgm:pt>
    <dgm:pt modelId="{A96C138B-AA16-49DB-84CA-882157E348EF}" type="pres">
      <dgm:prSet presAssocID="{D67F8973-A7D2-434F-90D5-E5BBED172748}" presName="centerShape" presStyleLbl="vennNode1" presStyleIdx="0" presStyleCnt="5" custScaleX="109295"/>
      <dgm:spPr/>
    </dgm:pt>
    <dgm:pt modelId="{A33888EC-701B-4323-BBF3-172B8058BAF6}" type="pres">
      <dgm:prSet presAssocID="{CCB105D8-CCA7-4C47-A51F-FED7025DFB2A}" presName="node" presStyleLbl="vennNode1" presStyleIdx="1" presStyleCnt="5" custRadScaleRad="100976">
        <dgm:presLayoutVars>
          <dgm:bulletEnabled val="1"/>
        </dgm:presLayoutVars>
      </dgm:prSet>
      <dgm:spPr/>
    </dgm:pt>
    <dgm:pt modelId="{8844DFD1-450C-4ABE-8774-799DE6B29D3B}" type="pres">
      <dgm:prSet presAssocID="{FF2E08FC-81C6-4733-9F8A-2DE0548E9CE4}" presName="node" presStyleLbl="vennNode1" presStyleIdx="2" presStyleCnt="5" custScaleX="148815">
        <dgm:presLayoutVars>
          <dgm:bulletEnabled val="1"/>
        </dgm:presLayoutVars>
      </dgm:prSet>
      <dgm:spPr/>
    </dgm:pt>
    <dgm:pt modelId="{DE7E53D6-A407-468F-9130-B04430A202C6}" type="pres">
      <dgm:prSet presAssocID="{365B0C2E-FB4E-453C-9858-FD297A5B240C}" presName="node" presStyleLbl="vennNode1" presStyleIdx="3" presStyleCnt="5" custScaleX="163352">
        <dgm:presLayoutVars>
          <dgm:bulletEnabled val="1"/>
        </dgm:presLayoutVars>
      </dgm:prSet>
      <dgm:spPr/>
    </dgm:pt>
    <dgm:pt modelId="{91B03DA2-D40A-49AC-A03D-D540E6D03E2C}" type="pres">
      <dgm:prSet presAssocID="{CB74F889-8C3A-466D-8235-E0F8EBA7DFFC}" presName="node" presStyleLbl="vennNode1" presStyleIdx="4" presStyleCnt="5" custScaleX="136693">
        <dgm:presLayoutVars>
          <dgm:bulletEnabled val="1"/>
        </dgm:presLayoutVars>
      </dgm:prSet>
      <dgm:spPr/>
    </dgm:pt>
  </dgm:ptLst>
  <dgm:cxnLst>
    <dgm:cxn modelId="{398C7102-01DA-49CD-967F-3E9A84F9DE49}" type="presOf" srcId="{CCB105D8-CCA7-4C47-A51F-FED7025DFB2A}" destId="{A33888EC-701B-4323-BBF3-172B8058BAF6}" srcOrd="0" destOrd="0" presId="urn:microsoft.com/office/officeart/2005/8/layout/radial3"/>
    <dgm:cxn modelId="{73D4B917-890C-4AB0-A520-740B0AB9EEF8}" type="presOf" srcId="{D67F8973-A7D2-434F-90D5-E5BBED172748}" destId="{A96C138B-AA16-49DB-84CA-882157E348EF}" srcOrd="0" destOrd="0" presId="urn:microsoft.com/office/officeart/2005/8/layout/radial3"/>
    <dgm:cxn modelId="{E3EC251C-6574-45AB-9A58-704472389F5F}" type="presOf" srcId="{365B0C2E-FB4E-453C-9858-FD297A5B240C}" destId="{DE7E53D6-A407-468F-9130-B04430A202C6}" srcOrd="0" destOrd="0" presId="urn:microsoft.com/office/officeart/2005/8/layout/radial3"/>
    <dgm:cxn modelId="{B6F25F31-199F-4369-99D5-525F0F96F84D}" srcId="{D67F8973-A7D2-434F-90D5-E5BBED172748}" destId="{CB74F889-8C3A-466D-8235-E0F8EBA7DFFC}" srcOrd="3" destOrd="0" parTransId="{9D20975C-A77F-45CF-8509-FC6DD24080C9}" sibTransId="{9E548AB1-3CDB-4B70-A590-880D199DBE37}"/>
    <dgm:cxn modelId="{9073EE3F-465F-4CE8-A352-33B24A3CE176}" type="presOf" srcId="{FF2E08FC-81C6-4733-9F8A-2DE0548E9CE4}" destId="{8844DFD1-450C-4ABE-8774-799DE6B29D3B}" srcOrd="0" destOrd="0" presId="urn:microsoft.com/office/officeart/2005/8/layout/radial3"/>
    <dgm:cxn modelId="{4DDBEF42-6647-4286-9243-A129FD9AFD8E}" srcId="{D67F8973-A7D2-434F-90D5-E5BBED172748}" destId="{365B0C2E-FB4E-453C-9858-FD297A5B240C}" srcOrd="2" destOrd="0" parTransId="{F383CE70-C0A4-4BF9-AFBC-CA83422B3B4B}" sibTransId="{0789FD4C-5CB0-48A2-98CF-A67C82E82E17}"/>
    <dgm:cxn modelId="{059F0049-3A3E-495B-AFEA-DB4B1784988E}" type="presOf" srcId="{CB74F889-8C3A-466D-8235-E0F8EBA7DFFC}" destId="{91B03DA2-D40A-49AC-A03D-D540E6D03E2C}" srcOrd="0" destOrd="0" presId="urn:microsoft.com/office/officeart/2005/8/layout/radial3"/>
    <dgm:cxn modelId="{67991B93-953F-47F8-AC38-ADFFCDFF5988}" srcId="{456E0AD1-2DA7-4E04-A08C-C046E4FC34EA}" destId="{D67F8973-A7D2-434F-90D5-E5BBED172748}" srcOrd="0" destOrd="0" parTransId="{045D3688-CB66-4814-8E87-C9A87A80FD18}" sibTransId="{A8AAFF7C-8418-4D80-A08C-D128A6771D97}"/>
    <dgm:cxn modelId="{3C0FFC98-CD1F-47EF-B1EE-167099C18EDF}" type="presOf" srcId="{456E0AD1-2DA7-4E04-A08C-C046E4FC34EA}" destId="{59EF2134-089F-430B-B0FE-453144DAEF11}" srcOrd="0" destOrd="0" presId="urn:microsoft.com/office/officeart/2005/8/layout/radial3"/>
    <dgm:cxn modelId="{68EA11AF-2447-42FA-B0D4-0B8629D47A38}" srcId="{D67F8973-A7D2-434F-90D5-E5BBED172748}" destId="{CCB105D8-CCA7-4C47-A51F-FED7025DFB2A}" srcOrd="0" destOrd="0" parTransId="{20699559-A1BE-4F74-8DFA-A6BE57326FAA}" sibTransId="{1A70A193-981C-4AA1-A81A-C3266DEDFCA3}"/>
    <dgm:cxn modelId="{DA8E07E6-4BFC-4234-87B8-CB4406D09FE3}" srcId="{D67F8973-A7D2-434F-90D5-E5BBED172748}" destId="{FF2E08FC-81C6-4733-9F8A-2DE0548E9CE4}" srcOrd="1" destOrd="0" parTransId="{FF34FE73-7B7C-4A0A-B0DB-907A0AD221D3}" sibTransId="{E2C8752B-D1E2-400C-ABEA-F4757C41647A}"/>
    <dgm:cxn modelId="{535F3A8A-22BE-41E0-95A6-FBFC3CDA8822}" type="presParOf" srcId="{59EF2134-089F-430B-B0FE-453144DAEF11}" destId="{AC4D862A-AF39-4895-9557-A604E3926EDF}" srcOrd="0" destOrd="0" presId="urn:microsoft.com/office/officeart/2005/8/layout/radial3"/>
    <dgm:cxn modelId="{14F42EEA-68EC-4F6D-88B0-CEFB2834CB50}" type="presParOf" srcId="{AC4D862A-AF39-4895-9557-A604E3926EDF}" destId="{A96C138B-AA16-49DB-84CA-882157E348EF}" srcOrd="0" destOrd="0" presId="urn:microsoft.com/office/officeart/2005/8/layout/radial3"/>
    <dgm:cxn modelId="{5ADFAF72-F088-4621-9274-2EEBF946A430}" type="presParOf" srcId="{AC4D862A-AF39-4895-9557-A604E3926EDF}" destId="{A33888EC-701B-4323-BBF3-172B8058BAF6}" srcOrd="1" destOrd="0" presId="urn:microsoft.com/office/officeart/2005/8/layout/radial3"/>
    <dgm:cxn modelId="{AED9A2FE-0EF3-45E4-A163-473B4DF9D837}" type="presParOf" srcId="{AC4D862A-AF39-4895-9557-A604E3926EDF}" destId="{8844DFD1-450C-4ABE-8774-799DE6B29D3B}" srcOrd="2" destOrd="0" presId="urn:microsoft.com/office/officeart/2005/8/layout/radial3"/>
    <dgm:cxn modelId="{C4802020-62BA-423B-A7FF-3F9A641588A9}" type="presParOf" srcId="{AC4D862A-AF39-4895-9557-A604E3926EDF}" destId="{DE7E53D6-A407-468F-9130-B04430A202C6}" srcOrd="3" destOrd="0" presId="urn:microsoft.com/office/officeart/2005/8/layout/radial3"/>
    <dgm:cxn modelId="{B2A3340F-6909-438B-A2BA-99DBE2A6C3D0}" type="presParOf" srcId="{AC4D862A-AF39-4895-9557-A604E3926EDF}" destId="{91B03DA2-D40A-49AC-A03D-D540E6D03E2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6FC70-D7AE-4B61-AB13-DEE8C20CD9F2}">
      <dsp:nvSpPr>
        <dsp:cNvPr id="0" name=""/>
        <dsp:cNvSpPr/>
      </dsp:nvSpPr>
      <dsp:spPr>
        <a:xfrm>
          <a:off x="0" y="436802"/>
          <a:ext cx="78867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3F6A7-D9E6-4256-862A-1FF5A9B87F82}">
      <dsp:nvSpPr>
        <dsp:cNvPr id="0" name=""/>
        <dsp:cNvSpPr/>
      </dsp:nvSpPr>
      <dsp:spPr>
        <a:xfrm>
          <a:off x="394335" y="53042"/>
          <a:ext cx="5520690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Menjadi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Alat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Komunikasi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Berkesan</a:t>
          </a:r>
          <a:endParaRPr lang="en-US" sz="2800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431802" y="90509"/>
        <a:ext cx="5445756" cy="692586"/>
      </dsp:txXfrm>
    </dsp:sp>
    <dsp:sp modelId="{86EE4C4A-2616-45C4-A0C6-078F85CB45E5}">
      <dsp:nvSpPr>
        <dsp:cNvPr id="0" name=""/>
        <dsp:cNvSpPr/>
      </dsp:nvSpPr>
      <dsp:spPr>
        <a:xfrm>
          <a:off x="0" y="1616162"/>
          <a:ext cx="78867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EED3A-C141-4E62-94D1-08335D10B22C}">
      <dsp:nvSpPr>
        <dsp:cNvPr id="0" name=""/>
        <dsp:cNvSpPr/>
      </dsp:nvSpPr>
      <dsp:spPr>
        <a:xfrm>
          <a:off x="394335" y="1232402"/>
          <a:ext cx="5520690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Meningkatkan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Profil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Produk</a:t>
          </a:r>
          <a:endParaRPr lang="en-US" sz="2800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431802" y="1269869"/>
        <a:ext cx="5445756" cy="692586"/>
      </dsp:txXfrm>
    </dsp:sp>
    <dsp:sp modelId="{0B2B5D7F-0AD7-498E-80E7-494E489A37C6}">
      <dsp:nvSpPr>
        <dsp:cNvPr id="0" name=""/>
        <dsp:cNvSpPr/>
      </dsp:nvSpPr>
      <dsp:spPr>
        <a:xfrm>
          <a:off x="0" y="2795522"/>
          <a:ext cx="78867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81E60-93E0-46FC-8309-D5E2A6AB4C5E}">
      <dsp:nvSpPr>
        <dsp:cNvPr id="0" name=""/>
        <dsp:cNvSpPr/>
      </dsp:nvSpPr>
      <dsp:spPr>
        <a:xfrm>
          <a:off x="394335" y="2411762"/>
          <a:ext cx="5520690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Pemangkin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bagi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promosi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/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pemasaran</a:t>
          </a:r>
          <a:endParaRPr lang="en-US" sz="2800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431802" y="2449229"/>
        <a:ext cx="5445756" cy="692586"/>
      </dsp:txXfrm>
    </dsp:sp>
    <dsp:sp modelId="{A423DC70-386F-44AC-82CD-D2BD67841B8A}">
      <dsp:nvSpPr>
        <dsp:cNvPr id="0" name=""/>
        <dsp:cNvSpPr/>
      </dsp:nvSpPr>
      <dsp:spPr>
        <a:xfrm>
          <a:off x="0" y="3974882"/>
          <a:ext cx="78867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84870-4DCF-43AA-AD72-683FF126EEDC}">
      <dsp:nvSpPr>
        <dsp:cNvPr id="0" name=""/>
        <dsp:cNvSpPr/>
      </dsp:nvSpPr>
      <dsp:spPr>
        <a:xfrm>
          <a:off x="394335" y="3591122"/>
          <a:ext cx="552069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Meningkatkan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peluang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perdagangan</a:t>
          </a:r>
          <a:r>
            <a:rPr lang="en-US" sz="2800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dobe Garamond Pro" panose="02020502060506020403"/>
            </a:rPr>
            <a:t>antarabangsa</a:t>
          </a:r>
          <a:endParaRPr lang="en-US" sz="2800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431802" y="3628589"/>
        <a:ext cx="5445756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599EF-7E5F-49F4-B43E-2D09B509047B}">
      <dsp:nvSpPr>
        <dsp:cNvPr id="0" name=""/>
        <dsp:cNvSpPr/>
      </dsp:nvSpPr>
      <dsp:spPr>
        <a:xfrm>
          <a:off x="5066804" y="363768"/>
          <a:ext cx="4017237" cy="4017237"/>
        </a:xfrm>
        <a:prstGeom prst="blockArc">
          <a:avLst>
            <a:gd name="adj1" fmla="val 13339078"/>
            <a:gd name="adj2" fmla="val 17203296"/>
            <a:gd name="adj3" fmla="val 34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9E5598-78D1-4555-BB30-FED5E065D7D4}">
      <dsp:nvSpPr>
        <dsp:cNvPr id="0" name=""/>
        <dsp:cNvSpPr/>
      </dsp:nvSpPr>
      <dsp:spPr>
        <a:xfrm>
          <a:off x="4256224" y="582316"/>
          <a:ext cx="5170144" cy="4017237"/>
        </a:xfrm>
        <a:prstGeom prst="blockArc">
          <a:avLst>
            <a:gd name="adj1" fmla="val 11025743"/>
            <a:gd name="adj2" fmla="val 13897442"/>
            <a:gd name="adj3" fmla="val 34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7272A-2DB3-4ABE-AE5B-DA7423352B99}">
      <dsp:nvSpPr>
        <dsp:cNvPr id="0" name=""/>
        <dsp:cNvSpPr/>
      </dsp:nvSpPr>
      <dsp:spPr>
        <a:xfrm>
          <a:off x="4269304" y="143254"/>
          <a:ext cx="5103659" cy="4017237"/>
        </a:xfrm>
        <a:prstGeom prst="blockArc">
          <a:avLst>
            <a:gd name="adj1" fmla="val 7175827"/>
            <a:gd name="adj2" fmla="val 10258740"/>
            <a:gd name="adj3" fmla="val 34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5C390-E6E8-471F-B8CA-5C5AC0FA9D5D}">
      <dsp:nvSpPr>
        <dsp:cNvPr id="0" name=""/>
        <dsp:cNvSpPr/>
      </dsp:nvSpPr>
      <dsp:spPr>
        <a:xfrm>
          <a:off x="5253628" y="484390"/>
          <a:ext cx="4017237" cy="4017237"/>
        </a:xfrm>
        <a:prstGeom prst="blockArc">
          <a:avLst>
            <a:gd name="adj1" fmla="val 4732037"/>
            <a:gd name="adj2" fmla="val 8150178"/>
            <a:gd name="adj3" fmla="val 34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BB171-DA72-4273-9724-93C360C17B6A}">
      <dsp:nvSpPr>
        <dsp:cNvPr id="0" name=""/>
        <dsp:cNvSpPr/>
      </dsp:nvSpPr>
      <dsp:spPr>
        <a:xfrm>
          <a:off x="5948457" y="472323"/>
          <a:ext cx="4017237" cy="4017237"/>
        </a:xfrm>
        <a:prstGeom prst="blockArc">
          <a:avLst>
            <a:gd name="adj1" fmla="val 2625376"/>
            <a:gd name="adj2" fmla="val 5948569"/>
            <a:gd name="adj3" fmla="val 34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2E4A7-796B-4C99-B61D-E661DBD1A6DC}">
      <dsp:nvSpPr>
        <dsp:cNvPr id="0" name=""/>
        <dsp:cNvSpPr/>
      </dsp:nvSpPr>
      <dsp:spPr>
        <a:xfrm>
          <a:off x="6000032" y="115185"/>
          <a:ext cx="4836713" cy="4017237"/>
        </a:xfrm>
        <a:prstGeom prst="blockArc">
          <a:avLst>
            <a:gd name="adj1" fmla="val 434663"/>
            <a:gd name="adj2" fmla="val 3645077"/>
            <a:gd name="adj3" fmla="val 34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15456-3418-4DF0-AF3A-DA59307B110D}">
      <dsp:nvSpPr>
        <dsp:cNvPr id="0" name=""/>
        <dsp:cNvSpPr/>
      </dsp:nvSpPr>
      <dsp:spPr>
        <a:xfrm>
          <a:off x="5904489" y="715435"/>
          <a:ext cx="5059308" cy="4017237"/>
        </a:xfrm>
        <a:prstGeom prst="blockArc">
          <a:avLst>
            <a:gd name="adj1" fmla="val 18170626"/>
            <a:gd name="adj2" fmla="val 20984921"/>
            <a:gd name="adj3" fmla="val 34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96884-C09F-4C70-900E-D61864BED5F1}">
      <dsp:nvSpPr>
        <dsp:cNvPr id="0" name=""/>
        <dsp:cNvSpPr/>
      </dsp:nvSpPr>
      <dsp:spPr>
        <a:xfrm>
          <a:off x="6051901" y="402672"/>
          <a:ext cx="4017237" cy="4017237"/>
        </a:xfrm>
        <a:prstGeom prst="blockArc">
          <a:avLst>
            <a:gd name="adj1" fmla="val 15468097"/>
            <a:gd name="adj2" fmla="val 19021322"/>
            <a:gd name="adj3" fmla="val 34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ECBB5-37EA-4668-8A2F-BD2C2902F22A}">
      <dsp:nvSpPr>
        <dsp:cNvPr id="0" name=""/>
        <dsp:cNvSpPr/>
      </dsp:nvSpPr>
      <dsp:spPr bwMode="white">
        <a:xfrm>
          <a:off x="6343674" y="1770318"/>
          <a:ext cx="2599460" cy="13710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  <a:cs typeface="MV Boli" panose="02000500030200090000" charset="0"/>
            </a:rPr>
            <a:t>LABEL MANDATORI</a:t>
          </a:r>
        </a:p>
      </dsp:txBody>
      <dsp:txXfrm>
        <a:off x="6724356" y="1971109"/>
        <a:ext cx="1838096" cy="969506"/>
      </dsp:txXfrm>
    </dsp:sp>
    <dsp:sp modelId="{C2E7DEFD-0505-42BF-AE13-B6483BF86572}">
      <dsp:nvSpPr>
        <dsp:cNvPr id="0" name=""/>
        <dsp:cNvSpPr/>
      </dsp:nvSpPr>
      <dsp:spPr bwMode="white">
        <a:xfrm>
          <a:off x="6821248" y="1914"/>
          <a:ext cx="1644312" cy="9597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Fakta</a:t>
          </a:r>
          <a:r>
            <a:rPr lang="en-US" sz="2000" b="1" kern="1200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Nutrisi</a:t>
          </a:r>
          <a:endParaRPr lang="en-US" sz="2000" b="1" kern="1200" dirty="0">
            <a:solidFill>
              <a:schemeClr val="tx1"/>
            </a:solidFill>
            <a:latin typeface="Adobe Garamond Pro" panose="02020502060506020403"/>
            <a:cs typeface="MV Boli" panose="02000500030200090000" charset="0"/>
          </a:endParaRPr>
        </a:p>
      </dsp:txBody>
      <dsp:txXfrm>
        <a:off x="7062052" y="142468"/>
        <a:ext cx="1162704" cy="678653"/>
      </dsp:txXfrm>
    </dsp:sp>
    <dsp:sp modelId="{44F31994-0027-4DC3-B39E-FEE01FB1A852}">
      <dsp:nvSpPr>
        <dsp:cNvPr id="0" name=""/>
        <dsp:cNvSpPr/>
      </dsp:nvSpPr>
      <dsp:spPr bwMode="white">
        <a:xfrm>
          <a:off x="8741437" y="585655"/>
          <a:ext cx="1526683" cy="9597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Sebutan</a:t>
          </a:r>
          <a:r>
            <a:rPr lang="en-US" sz="2000" b="1" kern="1200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sebenar</a:t>
          </a:r>
          <a:r>
            <a:rPr lang="en-US" sz="2000" b="1" kern="1200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produk</a:t>
          </a:r>
          <a:endParaRPr lang="en-US" sz="2000" b="1" kern="1200" dirty="0">
            <a:solidFill>
              <a:schemeClr val="tx1"/>
            </a:solidFill>
            <a:latin typeface="Adobe Garamond Pro" panose="02020502060506020403"/>
            <a:cs typeface="MV Boli" panose="02000500030200090000" charset="0"/>
          </a:endParaRPr>
        </a:p>
      </dsp:txBody>
      <dsp:txXfrm>
        <a:off x="8965015" y="726209"/>
        <a:ext cx="1079527" cy="678653"/>
      </dsp:txXfrm>
    </dsp:sp>
    <dsp:sp modelId="{0C4F4DD0-5210-4723-9A74-C409F05C1D71}">
      <dsp:nvSpPr>
        <dsp:cNvPr id="0" name=""/>
        <dsp:cNvSpPr/>
      </dsp:nvSpPr>
      <dsp:spPr bwMode="white">
        <a:xfrm>
          <a:off x="9714294" y="1892856"/>
          <a:ext cx="1324807" cy="95976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 err="1">
              <a:solidFill>
                <a:schemeClr val="tx1"/>
              </a:solidFill>
              <a:latin typeface="Adobe Garamond Pro" panose="02020502060506020403"/>
            </a:rPr>
            <a:t>Senarai</a:t>
          </a:r>
          <a:r>
            <a:rPr lang="en-US" altLang="en-US" sz="2000" b="1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altLang="en-US" sz="2000" b="1" kern="1200" dirty="0" err="1">
              <a:solidFill>
                <a:schemeClr val="tx1"/>
              </a:solidFill>
              <a:latin typeface="Adobe Garamond Pro" panose="02020502060506020403"/>
            </a:rPr>
            <a:t>ramuan</a:t>
          </a:r>
          <a:endParaRPr lang="en-US" altLang="en-US" sz="2000" b="1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9908307" y="2033410"/>
        <a:ext cx="936781" cy="678653"/>
      </dsp:txXfrm>
    </dsp:sp>
    <dsp:sp modelId="{62CE27F6-2FAC-4770-A22A-18CCB66BF96C}">
      <dsp:nvSpPr>
        <dsp:cNvPr id="0" name=""/>
        <dsp:cNvSpPr/>
      </dsp:nvSpPr>
      <dsp:spPr bwMode="white">
        <a:xfrm>
          <a:off x="8483125" y="3366310"/>
          <a:ext cx="1799591" cy="95976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 err="1">
              <a:solidFill>
                <a:schemeClr val="tx1"/>
              </a:solidFill>
              <a:latin typeface="Adobe Garamond Pro" panose="02020502060506020403"/>
            </a:rPr>
            <a:t>Pernyataan</a:t>
          </a:r>
          <a:r>
            <a:rPr lang="en-US" altLang="en-US" sz="2000" b="1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altLang="en-US" sz="2000" b="1" kern="1200" dirty="0" err="1">
              <a:solidFill>
                <a:schemeClr val="tx1"/>
              </a:solidFill>
              <a:latin typeface="Adobe Garamond Pro" panose="02020502060506020403"/>
            </a:rPr>
            <a:t>aditif</a:t>
          </a:r>
          <a:endParaRPr lang="en-US" altLang="en-US" sz="2000" b="1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8746669" y="3506864"/>
        <a:ext cx="1272503" cy="678653"/>
      </dsp:txXfrm>
    </dsp:sp>
    <dsp:sp modelId="{679FCF08-5B92-4169-8CDC-EB92BDD1CE32}">
      <dsp:nvSpPr>
        <dsp:cNvPr id="0" name=""/>
        <dsp:cNvSpPr/>
      </dsp:nvSpPr>
      <dsp:spPr bwMode="white">
        <a:xfrm>
          <a:off x="6936645" y="3950048"/>
          <a:ext cx="1413518" cy="95976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 err="1">
              <a:solidFill>
                <a:schemeClr val="tx1"/>
              </a:solidFill>
              <a:latin typeface="Adobe Garamond Pro" panose="02020502060506020403"/>
            </a:rPr>
            <a:t>Berat</a:t>
          </a:r>
          <a:r>
            <a:rPr lang="en-US" altLang="en-US" sz="2000" b="1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altLang="en-US" sz="2000" b="1" kern="1200" dirty="0" err="1">
              <a:solidFill>
                <a:schemeClr val="tx1"/>
              </a:solidFill>
              <a:latin typeface="Adobe Garamond Pro" panose="02020502060506020403"/>
            </a:rPr>
            <a:t>bersih</a:t>
          </a:r>
          <a:endParaRPr lang="en-US" altLang="en-US" sz="2000" b="1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7143650" y="4090602"/>
        <a:ext cx="999508" cy="678653"/>
      </dsp:txXfrm>
    </dsp:sp>
    <dsp:sp modelId="{9E332B46-2448-44E1-9FEF-7BB88C95B309}">
      <dsp:nvSpPr>
        <dsp:cNvPr id="0" name=""/>
        <dsp:cNvSpPr/>
      </dsp:nvSpPr>
      <dsp:spPr>
        <a:xfrm>
          <a:off x="4892186" y="3388482"/>
          <a:ext cx="1907920" cy="9597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Alamat</a:t>
          </a:r>
          <a:r>
            <a:rPr lang="en-US" sz="2000" b="1" kern="1200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pengeluar</a:t>
          </a:r>
          <a:r>
            <a:rPr lang="en-US" sz="2000" b="1" kern="1200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/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pengimport</a:t>
          </a:r>
          <a:endParaRPr lang="en-US" altLang="en-US" sz="2000" b="1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5171594" y="3529036"/>
        <a:ext cx="1349104" cy="678653"/>
      </dsp:txXfrm>
    </dsp:sp>
    <dsp:sp modelId="{5CD52F59-051A-4267-BF2F-3A4987CAA3A0}">
      <dsp:nvSpPr>
        <dsp:cNvPr id="0" name=""/>
        <dsp:cNvSpPr/>
      </dsp:nvSpPr>
      <dsp:spPr>
        <a:xfrm>
          <a:off x="4183080" y="1981518"/>
          <a:ext cx="1376807" cy="9597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Negara </a:t>
          </a:r>
          <a:r>
            <a:rPr lang="en-US" sz="2000" b="1" kern="1200" dirty="0" err="1">
              <a:solidFill>
                <a:schemeClr val="tx1"/>
              </a:solidFill>
              <a:latin typeface="Adobe Garamond Pro" panose="02020502060506020403"/>
              <a:cs typeface="MV Boli" panose="02000500030200090000" charset="0"/>
            </a:rPr>
            <a:t>asal</a:t>
          </a:r>
          <a:endParaRPr lang="en-US" altLang="en-US" sz="2000" b="1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4384709" y="2122072"/>
        <a:ext cx="973549" cy="678653"/>
      </dsp:txXfrm>
    </dsp:sp>
    <dsp:sp modelId="{AF0CCA2C-524A-4EDE-AAAB-30F8DB0DB4F7}">
      <dsp:nvSpPr>
        <dsp:cNvPr id="0" name=""/>
        <dsp:cNvSpPr/>
      </dsp:nvSpPr>
      <dsp:spPr>
        <a:xfrm>
          <a:off x="4955226" y="563476"/>
          <a:ext cx="1321064" cy="95976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 err="1">
              <a:solidFill>
                <a:schemeClr val="tx1"/>
              </a:solidFill>
              <a:latin typeface="Adobe Garamond Pro" panose="02020502060506020403"/>
            </a:rPr>
            <a:t>Tarikh</a:t>
          </a:r>
          <a:r>
            <a:rPr lang="en-US" altLang="en-US" sz="2000" b="1" kern="1200" dirty="0">
              <a:solidFill>
                <a:schemeClr val="tx1"/>
              </a:solidFill>
              <a:latin typeface="Adobe Garamond Pro" panose="02020502060506020403"/>
            </a:rPr>
            <a:t> </a:t>
          </a:r>
          <a:r>
            <a:rPr lang="en-US" altLang="en-US" sz="2000" b="1" kern="1200" dirty="0" err="1">
              <a:solidFill>
                <a:schemeClr val="tx1"/>
              </a:solidFill>
              <a:latin typeface="Adobe Garamond Pro" panose="02020502060506020403"/>
            </a:rPr>
            <a:t>luput</a:t>
          </a:r>
          <a:endParaRPr lang="en-US" altLang="en-US" sz="2000" b="1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5148691" y="704030"/>
        <a:ext cx="934134" cy="6786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81795-DF53-4077-BC9D-5A20075B025D}">
      <dsp:nvSpPr>
        <dsp:cNvPr id="0" name=""/>
        <dsp:cNvSpPr/>
      </dsp:nvSpPr>
      <dsp:spPr>
        <a:xfrm rot="10800000">
          <a:off x="1570919" y="1948"/>
          <a:ext cx="5628704" cy="61265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3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Pengawet</a:t>
          </a:r>
          <a:r>
            <a:rPr lang="en-US" sz="2900" kern="1200" dirty="0">
              <a:solidFill>
                <a:srgbClr val="002060"/>
              </a:solidFill>
              <a:latin typeface="Adobe Garamond Pro" panose="02020502060506020403"/>
            </a:rPr>
            <a:t> </a:t>
          </a:r>
          <a:endParaRPr lang="en-MY" sz="2900" kern="1200" dirty="0">
            <a:solidFill>
              <a:srgbClr val="002060"/>
            </a:solidFill>
            <a:latin typeface="Adobe Garamond Pro" panose="02020502060506020403"/>
          </a:endParaRPr>
        </a:p>
      </dsp:txBody>
      <dsp:txXfrm rot="10800000">
        <a:off x="1724082" y="1948"/>
        <a:ext cx="5475541" cy="612653"/>
      </dsp:txXfrm>
    </dsp:sp>
    <dsp:sp modelId="{C6B84425-8CE2-404C-A2BA-1482A45C079E}">
      <dsp:nvSpPr>
        <dsp:cNvPr id="0" name=""/>
        <dsp:cNvSpPr/>
      </dsp:nvSpPr>
      <dsp:spPr>
        <a:xfrm>
          <a:off x="1264592" y="1948"/>
          <a:ext cx="612653" cy="61265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D3F09D-C6B3-4702-A4DC-87A1AFB50983}">
      <dsp:nvSpPr>
        <dsp:cNvPr id="0" name=""/>
        <dsp:cNvSpPr/>
      </dsp:nvSpPr>
      <dsp:spPr>
        <a:xfrm rot="10800000">
          <a:off x="1570919" y="797483"/>
          <a:ext cx="5628704" cy="61265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3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Bahan</a:t>
          </a:r>
          <a:r>
            <a:rPr lang="en-US" sz="2900" kern="1200" dirty="0">
              <a:solidFill>
                <a:srgbClr val="002060"/>
              </a:solidFill>
              <a:latin typeface="Adobe Garamond Pro" panose="02020502060506020403"/>
            </a:rPr>
            <a:t> </a:t>
          </a: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pewarna</a:t>
          </a:r>
          <a:endParaRPr lang="en-MY" sz="2900" kern="1200" dirty="0">
            <a:solidFill>
              <a:srgbClr val="002060"/>
            </a:solidFill>
            <a:latin typeface="Adobe Garamond Pro" panose="02020502060506020403"/>
          </a:endParaRPr>
        </a:p>
      </dsp:txBody>
      <dsp:txXfrm rot="10800000">
        <a:off x="1724082" y="797483"/>
        <a:ext cx="5475541" cy="612653"/>
      </dsp:txXfrm>
    </dsp:sp>
    <dsp:sp modelId="{00BEC75B-6C82-4ADB-8475-7690B07BC558}">
      <dsp:nvSpPr>
        <dsp:cNvPr id="0" name=""/>
        <dsp:cNvSpPr/>
      </dsp:nvSpPr>
      <dsp:spPr>
        <a:xfrm>
          <a:off x="1264592" y="797483"/>
          <a:ext cx="612653" cy="61265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3D33E2E-A38A-4F9D-88BC-CF6A18DED12A}">
      <dsp:nvSpPr>
        <dsp:cNvPr id="0" name=""/>
        <dsp:cNvSpPr/>
      </dsp:nvSpPr>
      <dsp:spPr>
        <a:xfrm rot="10800000">
          <a:off x="1570919" y="1593018"/>
          <a:ext cx="5628704" cy="61265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3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Bahan</a:t>
          </a:r>
          <a:r>
            <a:rPr lang="en-US" sz="2900" kern="1200" dirty="0">
              <a:solidFill>
                <a:srgbClr val="002060"/>
              </a:solidFill>
              <a:latin typeface="Adobe Garamond Pro" panose="02020502060506020403"/>
            </a:rPr>
            <a:t> </a:t>
          </a: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perisa</a:t>
          </a:r>
          <a:endParaRPr lang="en-MY" sz="2900" kern="1200" dirty="0">
            <a:solidFill>
              <a:srgbClr val="002060"/>
            </a:solidFill>
            <a:latin typeface="Adobe Garamond Pro" panose="02020502060506020403"/>
          </a:endParaRPr>
        </a:p>
      </dsp:txBody>
      <dsp:txXfrm rot="10800000">
        <a:off x="1724082" y="1593018"/>
        <a:ext cx="5475541" cy="612653"/>
      </dsp:txXfrm>
    </dsp:sp>
    <dsp:sp modelId="{B657A0D6-05D8-4E2D-846D-209628E73D17}">
      <dsp:nvSpPr>
        <dsp:cNvPr id="0" name=""/>
        <dsp:cNvSpPr/>
      </dsp:nvSpPr>
      <dsp:spPr>
        <a:xfrm>
          <a:off x="1264592" y="1593018"/>
          <a:ext cx="612653" cy="612653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9DC3AA8-D2F8-4374-B136-2898E56F0812}">
      <dsp:nvSpPr>
        <dsp:cNvPr id="0" name=""/>
        <dsp:cNvSpPr/>
      </dsp:nvSpPr>
      <dsp:spPr>
        <a:xfrm rot="10800000">
          <a:off x="1570919" y="2388553"/>
          <a:ext cx="5628704" cy="61265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3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Penambah</a:t>
          </a:r>
          <a:r>
            <a:rPr lang="en-US" sz="2900" kern="1200" dirty="0">
              <a:solidFill>
                <a:srgbClr val="002060"/>
              </a:solidFill>
              <a:latin typeface="Adobe Garamond Pro" panose="02020502060506020403"/>
            </a:rPr>
            <a:t> </a:t>
          </a: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perisa</a:t>
          </a:r>
          <a:endParaRPr lang="en-MY" sz="2900" kern="1200" dirty="0">
            <a:solidFill>
              <a:srgbClr val="002060"/>
            </a:solidFill>
            <a:latin typeface="Adobe Garamond Pro" panose="02020502060506020403"/>
          </a:endParaRPr>
        </a:p>
      </dsp:txBody>
      <dsp:txXfrm rot="10800000">
        <a:off x="1724082" y="2388553"/>
        <a:ext cx="5475541" cy="612653"/>
      </dsp:txXfrm>
    </dsp:sp>
    <dsp:sp modelId="{2CC06381-5FCE-4AAC-812B-F6660C9D88E3}">
      <dsp:nvSpPr>
        <dsp:cNvPr id="0" name=""/>
        <dsp:cNvSpPr/>
      </dsp:nvSpPr>
      <dsp:spPr>
        <a:xfrm>
          <a:off x="1264592" y="2388553"/>
          <a:ext cx="612653" cy="612653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62F59AE-B433-4832-B7D5-AB251573FF6D}">
      <dsp:nvSpPr>
        <dsp:cNvPr id="0" name=""/>
        <dsp:cNvSpPr/>
      </dsp:nvSpPr>
      <dsp:spPr>
        <a:xfrm rot="10800000">
          <a:off x="1570919" y="3184088"/>
          <a:ext cx="5628704" cy="612653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3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Antipengoksida</a:t>
          </a:r>
          <a:endParaRPr lang="en-MY" sz="2900" kern="1200" dirty="0">
            <a:solidFill>
              <a:srgbClr val="002060"/>
            </a:solidFill>
            <a:latin typeface="Adobe Garamond Pro" panose="02020502060506020403"/>
          </a:endParaRPr>
        </a:p>
      </dsp:txBody>
      <dsp:txXfrm rot="10800000">
        <a:off x="1724082" y="3184088"/>
        <a:ext cx="5475541" cy="612653"/>
      </dsp:txXfrm>
    </dsp:sp>
    <dsp:sp modelId="{85C3624C-E2AA-48C4-BFE2-8F7AB5B8558D}">
      <dsp:nvSpPr>
        <dsp:cNvPr id="0" name=""/>
        <dsp:cNvSpPr/>
      </dsp:nvSpPr>
      <dsp:spPr>
        <a:xfrm>
          <a:off x="1264592" y="3184088"/>
          <a:ext cx="612653" cy="612653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B7F1F6C-0331-4174-9248-91F85724E2A9}">
      <dsp:nvSpPr>
        <dsp:cNvPr id="0" name=""/>
        <dsp:cNvSpPr/>
      </dsp:nvSpPr>
      <dsp:spPr>
        <a:xfrm rot="10800000">
          <a:off x="1570919" y="3979624"/>
          <a:ext cx="5628704" cy="61265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3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rgbClr val="002060"/>
              </a:solidFill>
              <a:latin typeface="Adobe Garamond Pro" panose="02020502060506020403"/>
            </a:rPr>
            <a:t>Kondisioner</a:t>
          </a:r>
          <a:endParaRPr lang="en-MY" sz="2900" kern="1200" dirty="0">
            <a:solidFill>
              <a:srgbClr val="002060"/>
            </a:solidFill>
            <a:latin typeface="Adobe Garamond Pro" panose="02020502060506020403"/>
          </a:endParaRPr>
        </a:p>
      </dsp:txBody>
      <dsp:txXfrm rot="10800000">
        <a:off x="1724082" y="3979624"/>
        <a:ext cx="5475541" cy="612653"/>
      </dsp:txXfrm>
    </dsp:sp>
    <dsp:sp modelId="{3829DA8A-2B85-4D74-9514-34E158F3E9E0}">
      <dsp:nvSpPr>
        <dsp:cNvPr id="0" name=""/>
        <dsp:cNvSpPr/>
      </dsp:nvSpPr>
      <dsp:spPr>
        <a:xfrm>
          <a:off x="1264592" y="3979624"/>
          <a:ext cx="612653" cy="612653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683F2-C236-44B1-9E59-D7AD22B199B6}">
      <dsp:nvSpPr>
        <dsp:cNvPr id="0" name=""/>
        <dsp:cNvSpPr/>
      </dsp:nvSpPr>
      <dsp:spPr>
        <a:xfrm>
          <a:off x="726" y="26203"/>
          <a:ext cx="2391362" cy="61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dobe Garamond Pro" panose="02020502060506020403"/>
            </a:rPr>
            <a:t>Example</a:t>
          </a:r>
          <a:endParaRPr lang="en-MY" sz="3600" kern="1200" dirty="0">
            <a:latin typeface="Adobe Garamond Pro" panose="02020502060506020403"/>
          </a:endParaRPr>
        </a:p>
      </dsp:txBody>
      <dsp:txXfrm>
        <a:off x="18782" y="44259"/>
        <a:ext cx="2355250" cy="580360"/>
      </dsp:txXfrm>
    </dsp:sp>
    <dsp:sp modelId="{D64ED8DD-AA98-4EA3-A09C-681883262B9C}">
      <dsp:nvSpPr>
        <dsp:cNvPr id="0" name=""/>
        <dsp:cNvSpPr/>
      </dsp:nvSpPr>
      <dsp:spPr>
        <a:xfrm>
          <a:off x="239862" y="642675"/>
          <a:ext cx="239136" cy="327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428"/>
              </a:lnTo>
              <a:lnTo>
                <a:pt x="239136" y="32742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89B09-B606-4787-8C66-EAEA949CBE1A}">
      <dsp:nvSpPr>
        <dsp:cNvPr id="0" name=""/>
        <dsp:cNvSpPr/>
      </dsp:nvSpPr>
      <dsp:spPr>
        <a:xfrm>
          <a:off x="478998" y="744533"/>
          <a:ext cx="1807314" cy="451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obe Garamond Pro" panose="02020502060506020403"/>
            </a:rPr>
            <a:t>Net weight 225g</a:t>
          </a:r>
          <a:endParaRPr lang="en-MY" sz="1800" kern="1200" dirty="0">
            <a:latin typeface="Adobe Garamond Pro" panose="02020502060506020403"/>
          </a:endParaRPr>
        </a:p>
      </dsp:txBody>
      <dsp:txXfrm>
        <a:off x="492211" y="757746"/>
        <a:ext cx="1780888" cy="424714"/>
      </dsp:txXfrm>
    </dsp:sp>
    <dsp:sp modelId="{30334950-1F2C-4C78-BAFD-83177B6DA2C5}">
      <dsp:nvSpPr>
        <dsp:cNvPr id="0" name=""/>
        <dsp:cNvSpPr/>
      </dsp:nvSpPr>
      <dsp:spPr>
        <a:xfrm>
          <a:off x="239862" y="642675"/>
          <a:ext cx="239136" cy="895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524"/>
              </a:lnTo>
              <a:lnTo>
                <a:pt x="239136" y="89552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9F9EF-FD93-4B64-82FD-2BCDEE4292CE}">
      <dsp:nvSpPr>
        <dsp:cNvPr id="0" name=""/>
        <dsp:cNvSpPr/>
      </dsp:nvSpPr>
      <dsp:spPr>
        <a:xfrm>
          <a:off x="478998" y="1297532"/>
          <a:ext cx="2792510" cy="481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obe Garamond Pro" panose="02020502060506020403"/>
            </a:rPr>
            <a:t>Volume / minimum net weight 225 ml</a:t>
          </a:r>
          <a:endParaRPr lang="en-MY" sz="1800" kern="1200" dirty="0">
            <a:latin typeface="Adobe Garamond Pro" panose="02020502060506020403"/>
          </a:endParaRPr>
        </a:p>
      </dsp:txBody>
      <dsp:txXfrm>
        <a:off x="493096" y="1311630"/>
        <a:ext cx="2764314" cy="453139"/>
      </dsp:txXfrm>
    </dsp:sp>
    <dsp:sp modelId="{EF3253CF-4A1C-4364-A640-492DE781EBC5}">
      <dsp:nvSpPr>
        <dsp:cNvPr id="0" name=""/>
        <dsp:cNvSpPr/>
      </dsp:nvSpPr>
      <dsp:spPr>
        <a:xfrm>
          <a:off x="239862" y="642675"/>
          <a:ext cx="239136" cy="1455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5567"/>
              </a:lnTo>
              <a:lnTo>
                <a:pt x="239136" y="14555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90197-69B9-4BEA-A9A6-E8F562D88C11}">
      <dsp:nvSpPr>
        <dsp:cNvPr id="0" name=""/>
        <dsp:cNvSpPr/>
      </dsp:nvSpPr>
      <dsp:spPr>
        <a:xfrm>
          <a:off x="478998" y="1880726"/>
          <a:ext cx="1993624" cy="4350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obe Garamond Pro" panose="02020502060506020403"/>
            </a:rPr>
            <a:t>Sachet 50 x 5g</a:t>
          </a:r>
          <a:endParaRPr lang="en-MY" sz="1800" kern="1200" dirty="0">
            <a:latin typeface="Adobe Garamond Pro" panose="02020502060506020403"/>
          </a:endParaRPr>
        </a:p>
      </dsp:txBody>
      <dsp:txXfrm>
        <a:off x="491740" y="1893468"/>
        <a:ext cx="1968140" cy="409551"/>
      </dsp:txXfrm>
    </dsp:sp>
    <dsp:sp modelId="{88C0758C-5732-45C4-93C5-EBABEF203A57}">
      <dsp:nvSpPr>
        <dsp:cNvPr id="0" name=""/>
        <dsp:cNvSpPr/>
      </dsp:nvSpPr>
      <dsp:spPr>
        <a:xfrm>
          <a:off x="239862" y="642675"/>
          <a:ext cx="239136" cy="1978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8658"/>
              </a:lnTo>
              <a:lnTo>
                <a:pt x="239136" y="197865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D8164-499F-4D2D-98A0-B9ACD031752F}">
      <dsp:nvSpPr>
        <dsp:cNvPr id="0" name=""/>
        <dsp:cNvSpPr/>
      </dsp:nvSpPr>
      <dsp:spPr>
        <a:xfrm>
          <a:off x="478998" y="2417619"/>
          <a:ext cx="651890" cy="407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obe Garamond Pro" panose="02020502060506020403"/>
            </a:rPr>
            <a:t>500g</a:t>
          </a:r>
          <a:endParaRPr lang="en-MY" sz="1800" kern="1200" dirty="0">
            <a:latin typeface="Adobe Garamond Pro" panose="02020502060506020403"/>
          </a:endParaRPr>
        </a:p>
      </dsp:txBody>
      <dsp:txXfrm>
        <a:off x="490931" y="2429552"/>
        <a:ext cx="628024" cy="3835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EA23C-DAA3-4167-A0CC-BBB7935DBB35}">
      <dsp:nvSpPr>
        <dsp:cNvPr id="0" name=""/>
        <dsp:cNvSpPr/>
      </dsp:nvSpPr>
      <dsp:spPr>
        <a:xfrm>
          <a:off x="1667965" y="1980"/>
          <a:ext cx="3173401" cy="9152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>
              <a:latin typeface="Adobe Garamond Pro" panose="02020502060506020403"/>
            </a:rPr>
            <a:t>Produk</a:t>
          </a:r>
          <a:r>
            <a:rPr lang="en-US" sz="3500" kern="1200" dirty="0">
              <a:latin typeface="Adobe Garamond Pro" panose="02020502060506020403"/>
            </a:rPr>
            <a:t> </a:t>
          </a:r>
          <a:r>
            <a:rPr lang="en-US" sz="3500" kern="1200" dirty="0" err="1">
              <a:latin typeface="Adobe Garamond Pro" panose="02020502060506020403"/>
            </a:rPr>
            <a:t>tempatan</a:t>
          </a:r>
          <a:endParaRPr lang="en-US" sz="3500" kern="1200" dirty="0">
            <a:latin typeface="Adobe Garamond Pro" panose="02020502060506020403"/>
          </a:endParaRPr>
        </a:p>
      </dsp:txBody>
      <dsp:txXfrm>
        <a:off x="1694771" y="28786"/>
        <a:ext cx="3119789" cy="861625"/>
      </dsp:txXfrm>
    </dsp:sp>
    <dsp:sp modelId="{04F61A77-AB57-4B37-927D-42FC2BF9113A}">
      <dsp:nvSpPr>
        <dsp:cNvPr id="0" name=""/>
        <dsp:cNvSpPr/>
      </dsp:nvSpPr>
      <dsp:spPr>
        <a:xfrm>
          <a:off x="1985305" y="917217"/>
          <a:ext cx="317340" cy="686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427"/>
              </a:lnTo>
              <a:lnTo>
                <a:pt x="317340" y="68642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5A6E8B-AE20-439F-9DEC-4B4E2AA4231A}">
      <dsp:nvSpPr>
        <dsp:cNvPr id="0" name=""/>
        <dsp:cNvSpPr/>
      </dsp:nvSpPr>
      <dsp:spPr>
        <a:xfrm>
          <a:off x="2302645" y="1146026"/>
          <a:ext cx="2192849" cy="915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dobe Garamond Pro" panose="02020502060506020403"/>
            </a:rPr>
            <a:t>Nama &amp; </a:t>
          </a:r>
          <a:r>
            <a:rPr lang="en-US" sz="2600" kern="1200" dirty="0" err="1">
              <a:latin typeface="Adobe Garamond Pro" panose="02020502060506020403"/>
            </a:rPr>
            <a:t>alamat</a:t>
          </a:r>
          <a:r>
            <a:rPr lang="en-US" sz="2600" kern="1200" dirty="0">
              <a:latin typeface="Adobe Garamond Pro" panose="02020502060506020403"/>
            </a:rPr>
            <a:t> </a:t>
          </a:r>
          <a:r>
            <a:rPr lang="en-US" sz="2600" kern="1200" dirty="0" err="1">
              <a:latin typeface="Adobe Garamond Pro" panose="02020502060506020403"/>
            </a:rPr>
            <a:t>pengilang</a:t>
          </a:r>
          <a:endParaRPr lang="en-US" sz="2600" kern="1200" dirty="0">
            <a:latin typeface="Adobe Garamond Pro" panose="02020502060506020403"/>
          </a:endParaRPr>
        </a:p>
      </dsp:txBody>
      <dsp:txXfrm>
        <a:off x="2329451" y="1172832"/>
        <a:ext cx="2139237" cy="861625"/>
      </dsp:txXfrm>
    </dsp:sp>
    <dsp:sp modelId="{C57B9E70-7F7E-4939-B786-43E1B3A47687}">
      <dsp:nvSpPr>
        <dsp:cNvPr id="0" name=""/>
        <dsp:cNvSpPr/>
      </dsp:nvSpPr>
      <dsp:spPr>
        <a:xfrm>
          <a:off x="5298985" y="1980"/>
          <a:ext cx="3548649" cy="915237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>
              <a:latin typeface="Adobe Garamond Pro" panose="02020502060506020403"/>
            </a:rPr>
            <a:t>Produk</a:t>
          </a:r>
          <a:r>
            <a:rPr lang="en-US" sz="3500" kern="1200" dirty="0">
              <a:latin typeface="Adobe Garamond Pro" panose="02020502060506020403"/>
            </a:rPr>
            <a:t> import</a:t>
          </a:r>
        </a:p>
      </dsp:txBody>
      <dsp:txXfrm>
        <a:off x="5325791" y="28786"/>
        <a:ext cx="3495037" cy="861625"/>
      </dsp:txXfrm>
    </dsp:sp>
    <dsp:sp modelId="{FE1B42A2-CBDE-461B-8624-9C929FBD80F6}">
      <dsp:nvSpPr>
        <dsp:cNvPr id="0" name=""/>
        <dsp:cNvSpPr/>
      </dsp:nvSpPr>
      <dsp:spPr>
        <a:xfrm>
          <a:off x="5653850" y="917217"/>
          <a:ext cx="354864" cy="686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427"/>
              </a:lnTo>
              <a:lnTo>
                <a:pt x="354864" y="68642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5E7AC-3702-4188-892F-BFB75C98B3DC}">
      <dsp:nvSpPr>
        <dsp:cNvPr id="0" name=""/>
        <dsp:cNvSpPr/>
      </dsp:nvSpPr>
      <dsp:spPr>
        <a:xfrm>
          <a:off x="6008715" y="1146026"/>
          <a:ext cx="2288415" cy="915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dobe Garamond Pro" panose="02020502060506020403"/>
            </a:rPr>
            <a:t>Nama&amp; </a:t>
          </a:r>
          <a:r>
            <a:rPr lang="en-US" sz="2600" kern="1200" dirty="0" err="1">
              <a:latin typeface="Adobe Garamond Pro" panose="02020502060506020403"/>
            </a:rPr>
            <a:t>alamat</a:t>
          </a:r>
          <a:r>
            <a:rPr lang="en-US" sz="2600" kern="1200" dirty="0">
              <a:latin typeface="Adobe Garamond Pro" panose="02020502060506020403"/>
            </a:rPr>
            <a:t> </a:t>
          </a:r>
          <a:r>
            <a:rPr lang="en-US" sz="2600" kern="1200" dirty="0" err="1">
              <a:latin typeface="Adobe Garamond Pro" panose="02020502060506020403"/>
            </a:rPr>
            <a:t>pengilang</a:t>
          </a:r>
          <a:endParaRPr lang="en-US" sz="2600" kern="1200" dirty="0">
            <a:latin typeface="Adobe Garamond Pro" panose="02020502060506020403"/>
          </a:endParaRPr>
        </a:p>
      </dsp:txBody>
      <dsp:txXfrm>
        <a:off x="6035521" y="1172832"/>
        <a:ext cx="2234803" cy="861625"/>
      </dsp:txXfrm>
    </dsp:sp>
    <dsp:sp modelId="{E3EFB1C8-EABB-4675-95A2-21293D69DE9F}">
      <dsp:nvSpPr>
        <dsp:cNvPr id="0" name=""/>
        <dsp:cNvSpPr/>
      </dsp:nvSpPr>
      <dsp:spPr>
        <a:xfrm>
          <a:off x="5653850" y="917217"/>
          <a:ext cx="354864" cy="1830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0474"/>
              </a:lnTo>
              <a:lnTo>
                <a:pt x="354864" y="18304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9B32AC-6A17-4359-A84D-1B32DAF4ACC7}">
      <dsp:nvSpPr>
        <dsp:cNvPr id="0" name=""/>
        <dsp:cNvSpPr/>
      </dsp:nvSpPr>
      <dsp:spPr>
        <a:xfrm>
          <a:off x="6008715" y="2290073"/>
          <a:ext cx="2298563" cy="915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dobe Garamond Pro" panose="02020502060506020403"/>
            </a:rPr>
            <a:t>Nama &amp; </a:t>
          </a:r>
          <a:r>
            <a:rPr lang="en-US" sz="2600" kern="1200" dirty="0" err="1">
              <a:latin typeface="Adobe Garamond Pro" panose="02020502060506020403"/>
            </a:rPr>
            <a:t>alamat</a:t>
          </a:r>
          <a:r>
            <a:rPr lang="en-US" sz="2600" kern="1200" dirty="0">
              <a:latin typeface="Adobe Garamond Pro" panose="02020502060506020403"/>
            </a:rPr>
            <a:t> </a:t>
          </a:r>
          <a:r>
            <a:rPr lang="en-US" sz="2600" kern="1200" dirty="0" err="1">
              <a:latin typeface="Adobe Garamond Pro" panose="02020502060506020403"/>
            </a:rPr>
            <a:t>pengimport</a:t>
          </a:r>
          <a:endParaRPr lang="en-US" sz="2600" kern="1200" dirty="0">
            <a:latin typeface="Adobe Garamond Pro" panose="02020502060506020403"/>
          </a:endParaRPr>
        </a:p>
      </dsp:txBody>
      <dsp:txXfrm>
        <a:off x="6035521" y="2316879"/>
        <a:ext cx="2244951" cy="861625"/>
      </dsp:txXfrm>
    </dsp:sp>
    <dsp:sp modelId="{5870E999-B7FA-456B-9B4F-81DA0F96800F}">
      <dsp:nvSpPr>
        <dsp:cNvPr id="0" name=""/>
        <dsp:cNvSpPr/>
      </dsp:nvSpPr>
      <dsp:spPr>
        <a:xfrm>
          <a:off x="5653850" y="917217"/>
          <a:ext cx="354864" cy="2974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4520"/>
              </a:lnTo>
              <a:lnTo>
                <a:pt x="354864" y="29745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D28E0-2F46-42C5-B189-69AAF81882A5}">
      <dsp:nvSpPr>
        <dsp:cNvPr id="0" name=""/>
        <dsp:cNvSpPr/>
      </dsp:nvSpPr>
      <dsp:spPr>
        <a:xfrm>
          <a:off x="6008715" y="3434119"/>
          <a:ext cx="2352598" cy="915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dobe Garamond Pro" panose="02020502060506020403"/>
            </a:rPr>
            <a:t>Negara </a:t>
          </a:r>
          <a:r>
            <a:rPr lang="en-US" sz="2600" kern="1200" dirty="0" err="1">
              <a:latin typeface="Adobe Garamond Pro" panose="02020502060506020403"/>
            </a:rPr>
            <a:t>Asal</a:t>
          </a:r>
          <a:endParaRPr lang="en-US" sz="2600" kern="1200" dirty="0">
            <a:latin typeface="Adobe Garamond Pro" panose="02020502060506020403"/>
          </a:endParaRPr>
        </a:p>
      </dsp:txBody>
      <dsp:txXfrm>
        <a:off x="6035521" y="3460925"/>
        <a:ext cx="2298986" cy="8616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60F54-F0D2-49AB-9313-1E146A0D72F4}">
      <dsp:nvSpPr>
        <dsp:cNvPr id="0" name=""/>
        <dsp:cNvSpPr/>
      </dsp:nvSpPr>
      <dsp:spPr>
        <a:xfrm>
          <a:off x="2363755" y="1653399"/>
          <a:ext cx="2122324" cy="158034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dobe Garamond Pro" panose="02020502060506020403"/>
            </a:rPr>
            <a:t>DATE MARKING</a:t>
          </a:r>
          <a:endParaRPr lang="en-MY" sz="2400" kern="1200" dirty="0">
            <a:solidFill>
              <a:schemeClr val="tx1"/>
            </a:solidFill>
            <a:latin typeface="Adobe Garamond Pro" panose="02020502060506020403"/>
          </a:endParaRPr>
        </a:p>
      </dsp:txBody>
      <dsp:txXfrm>
        <a:off x="2674562" y="1884835"/>
        <a:ext cx="1500710" cy="1117473"/>
      </dsp:txXfrm>
    </dsp:sp>
    <dsp:sp modelId="{408CF85E-9785-4FE0-9DBA-B16992819427}">
      <dsp:nvSpPr>
        <dsp:cNvPr id="0" name=""/>
        <dsp:cNvSpPr/>
      </dsp:nvSpPr>
      <dsp:spPr>
        <a:xfrm rot="11689605">
          <a:off x="961749" y="1752642"/>
          <a:ext cx="1407546" cy="4503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280735-4D33-43D9-B2E6-504F2FD9C278}">
      <dsp:nvSpPr>
        <dsp:cNvPr id="0" name=""/>
        <dsp:cNvSpPr/>
      </dsp:nvSpPr>
      <dsp:spPr>
        <a:xfrm>
          <a:off x="234517" y="1197216"/>
          <a:ext cx="1501328" cy="1201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obe Garamond Pro" panose="02020502060506020403"/>
            </a:rPr>
            <a:t>EXPIRY DATE    ”EXP DATE”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dobe Garamond Pro" panose="02020502060506020403"/>
            </a:rPr>
            <a:t>Tarikh</a:t>
          </a:r>
          <a:r>
            <a:rPr lang="en-US" sz="1600" kern="1200" dirty="0">
              <a:latin typeface="Adobe Garamond Pro" panose="02020502060506020403"/>
            </a:rPr>
            <a:t> </a:t>
          </a:r>
          <a:r>
            <a:rPr lang="en-US" sz="1600" kern="1200" dirty="0" err="1">
              <a:latin typeface="Adobe Garamond Pro" panose="02020502060506020403"/>
            </a:rPr>
            <a:t>Akhir</a:t>
          </a:r>
          <a:endParaRPr lang="en-US" sz="1600" kern="1200" dirty="0">
            <a:latin typeface="Adobe Garamond Pro" panose="02020502060506020403"/>
          </a:endParaRPr>
        </a:p>
      </dsp:txBody>
      <dsp:txXfrm>
        <a:off x="269695" y="1232394"/>
        <a:ext cx="1430972" cy="1130706"/>
      </dsp:txXfrm>
    </dsp:sp>
    <dsp:sp modelId="{8717A7C9-78FC-458B-A89F-70FE1334CB46}">
      <dsp:nvSpPr>
        <dsp:cNvPr id="0" name=""/>
        <dsp:cNvSpPr/>
      </dsp:nvSpPr>
      <dsp:spPr>
        <a:xfrm rot="14700000">
          <a:off x="2235891" y="893804"/>
          <a:ext cx="1142739" cy="4503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12EA02-0405-4127-82DE-4BD6F004FA3D}">
      <dsp:nvSpPr>
        <dsp:cNvPr id="0" name=""/>
        <dsp:cNvSpPr/>
      </dsp:nvSpPr>
      <dsp:spPr>
        <a:xfrm>
          <a:off x="1815125" y="635"/>
          <a:ext cx="1501328" cy="1201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obe Garamond Pro" panose="02020502060506020403"/>
            </a:rPr>
            <a:t>BEST BEFORE “BEST BEF”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dobe Garamond Pro" panose="02020502060506020403"/>
            </a:rPr>
            <a:t>Baik</a:t>
          </a:r>
          <a:r>
            <a:rPr lang="en-US" sz="1600" kern="1200" dirty="0">
              <a:latin typeface="Adobe Garamond Pro" panose="02020502060506020403"/>
            </a:rPr>
            <a:t> </a:t>
          </a:r>
          <a:r>
            <a:rPr lang="en-US" sz="1600" kern="1200" dirty="0" err="1">
              <a:latin typeface="Adobe Garamond Pro" panose="02020502060506020403"/>
            </a:rPr>
            <a:t>sebelum</a:t>
          </a:r>
          <a:endParaRPr lang="en-MY" sz="1600" kern="1200" dirty="0">
            <a:latin typeface="Adobe Garamond Pro" panose="02020502060506020403"/>
          </a:endParaRPr>
        </a:p>
      </dsp:txBody>
      <dsp:txXfrm>
        <a:off x="1850303" y="35813"/>
        <a:ext cx="1430972" cy="1130706"/>
      </dsp:txXfrm>
    </dsp:sp>
    <dsp:sp modelId="{66A6B1D7-DF72-4EBE-87C4-F7833B85671D}">
      <dsp:nvSpPr>
        <dsp:cNvPr id="0" name=""/>
        <dsp:cNvSpPr/>
      </dsp:nvSpPr>
      <dsp:spPr>
        <a:xfrm rot="17700000">
          <a:off x="3471204" y="893804"/>
          <a:ext cx="1142739" cy="4503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13D77E-A9C5-4A8C-87E7-C6BFE06B7C52}">
      <dsp:nvSpPr>
        <dsp:cNvPr id="0" name=""/>
        <dsp:cNvSpPr/>
      </dsp:nvSpPr>
      <dsp:spPr>
        <a:xfrm>
          <a:off x="3533381" y="635"/>
          <a:ext cx="1501328" cy="1201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obe Garamond Pro" panose="02020502060506020403"/>
            </a:rPr>
            <a:t>USE BY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 err="1">
              <a:latin typeface="Adobe Garamond Pro" panose="02020502060506020403"/>
            </a:rPr>
            <a:t>Guna</a:t>
          </a:r>
          <a:r>
            <a:rPr lang="en-MY" sz="1600" kern="1200" dirty="0">
              <a:latin typeface="Adobe Garamond Pro" panose="02020502060506020403"/>
            </a:rPr>
            <a:t> </a:t>
          </a:r>
          <a:r>
            <a:rPr lang="en-MY" sz="1600" kern="1200" dirty="0" err="1">
              <a:latin typeface="Adobe Garamond Pro" panose="02020502060506020403"/>
            </a:rPr>
            <a:t>sebelum</a:t>
          </a:r>
          <a:endParaRPr lang="en-MY" sz="1600" kern="1200" dirty="0">
            <a:latin typeface="Adobe Garamond Pro" panose="02020502060506020403"/>
          </a:endParaRPr>
        </a:p>
      </dsp:txBody>
      <dsp:txXfrm>
        <a:off x="3568559" y="35813"/>
        <a:ext cx="1430972" cy="1130706"/>
      </dsp:txXfrm>
    </dsp:sp>
    <dsp:sp modelId="{D84B1538-3D95-4D75-87DB-5C9F3067B686}">
      <dsp:nvSpPr>
        <dsp:cNvPr id="0" name=""/>
        <dsp:cNvSpPr/>
      </dsp:nvSpPr>
      <dsp:spPr>
        <a:xfrm rot="20791422">
          <a:off x="4482797" y="1831312"/>
          <a:ext cx="1114576" cy="4503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305A60-6A1B-40E4-8949-8A8613FB26F1}">
      <dsp:nvSpPr>
        <dsp:cNvPr id="0" name=""/>
        <dsp:cNvSpPr/>
      </dsp:nvSpPr>
      <dsp:spPr>
        <a:xfrm>
          <a:off x="4831365" y="1326108"/>
          <a:ext cx="1501328" cy="1201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obe Garamond Pro" panose="02020502060506020403"/>
            </a:rPr>
            <a:t>CONSUME BY     “CONS BY” </a:t>
          </a:r>
          <a:r>
            <a:rPr lang="en-US" sz="1600" kern="1200" dirty="0" err="1">
              <a:latin typeface="Adobe Garamond Pro" panose="02020502060506020403"/>
            </a:rPr>
            <a:t>Minum</a:t>
          </a:r>
          <a:r>
            <a:rPr lang="en-US" sz="1600" kern="1200" dirty="0">
              <a:latin typeface="Adobe Garamond Pro" panose="02020502060506020403"/>
            </a:rPr>
            <a:t> </a:t>
          </a:r>
          <a:r>
            <a:rPr lang="en-US" sz="1600" kern="1200" dirty="0" err="1">
              <a:latin typeface="Adobe Garamond Pro" panose="02020502060506020403"/>
            </a:rPr>
            <a:t>atau</a:t>
          </a:r>
          <a:r>
            <a:rPr lang="en-US" sz="1600" kern="1200" dirty="0">
              <a:latin typeface="Adobe Garamond Pro" panose="02020502060506020403"/>
            </a:rPr>
            <a:t> </a:t>
          </a:r>
          <a:r>
            <a:rPr lang="en-US" sz="1600" kern="1200" dirty="0" err="1">
              <a:latin typeface="Adobe Garamond Pro" panose="02020502060506020403"/>
            </a:rPr>
            <a:t>Makan</a:t>
          </a:r>
          <a:r>
            <a:rPr lang="en-US" sz="1600" kern="1200" dirty="0">
              <a:latin typeface="Adobe Garamond Pro" panose="02020502060506020403"/>
            </a:rPr>
            <a:t> </a:t>
          </a:r>
          <a:r>
            <a:rPr lang="en-US" sz="1600" kern="1200" dirty="0" err="1">
              <a:latin typeface="Adobe Garamond Pro" panose="02020502060506020403"/>
            </a:rPr>
            <a:t>Sebelum</a:t>
          </a:r>
          <a:endParaRPr lang="en-MY" sz="1600" kern="1200" dirty="0">
            <a:latin typeface="Adobe Garamond Pro" panose="02020502060506020403"/>
          </a:endParaRPr>
        </a:p>
      </dsp:txBody>
      <dsp:txXfrm>
        <a:off x="4866543" y="1361286"/>
        <a:ext cx="1430972" cy="11307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C138B-AA16-49DB-84CA-882157E348EF}">
      <dsp:nvSpPr>
        <dsp:cNvPr id="0" name=""/>
        <dsp:cNvSpPr/>
      </dsp:nvSpPr>
      <dsp:spPr>
        <a:xfrm>
          <a:off x="1286608" y="1031416"/>
          <a:ext cx="2808327" cy="256949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dobe Garamond Pro" panose="02020502060506020403"/>
            </a:rPr>
            <a:t>Other Nutrient / Component</a:t>
          </a:r>
          <a:endParaRPr lang="en-MY" sz="2400" b="1" kern="1200" dirty="0">
            <a:latin typeface="Adobe Garamond Pro" panose="02020502060506020403"/>
          </a:endParaRPr>
        </a:p>
      </dsp:txBody>
      <dsp:txXfrm>
        <a:off x="1697878" y="1407709"/>
        <a:ext cx="1985787" cy="1816906"/>
      </dsp:txXfrm>
    </dsp:sp>
    <dsp:sp modelId="{A33888EC-701B-4323-BBF3-172B8058BAF6}">
      <dsp:nvSpPr>
        <dsp:cNvPr id="0" name=""/>
        <dsp:cNvSpPr/>
      </dsp:nvSpPr>
      <dsp:spPr>
        <a:xfrm>
          <a:off x="2048398" y="0"/>
          <a:ext cx="1284746" cy="1284746"/>
        </a:xfrm>
        <a:prstGeom prst="ellipse">
          <a:avLst/>
        </a:prstGeom>
        <a:solidFill>
          <a:schemeClr val="accent2">
            <a:alpha val="50000"/>
            <a:hueOff val="-363841"/>
            <a:satOff val="-20982"/>
            <a:lumOff val="2157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dobe Garamond Pro" panose="02020502060506020403"/>
            </a:rPr>
            <a:t>Fiber</a:t>
          </a:r>
          <a:endParaRPr lang="en-MY" sz="2400" kern="1200" dirty="0">
            <a:latin typeface="Adobe Garamond Pro" panose="02020502060506020403"/>
          </a:endParaRPr>
        </a:p>
      </dsp:txBody>
      <dsp:txXfrm>
        <a:off x="2236545" y="188147"/>
        <a:ext cx="908452" cy="908452"/>
      </dsp:txXfrm>
    </dsp:sp>
    <dsp:sp modelId="{8844DFD1-450C-4ABE-8774-799DE6B29D3B}">
      <dsp:nvSpPr>
        <dsp:cNvPr id="0" name=""/>
        <dsp:cNvSpPr/>
      </dsp:nvSpPr>
      <dsp:spPr>
        <a:xfrm>
          <a:off x="3408154" y="1673789"/>
          <a:ext cx="1911895" cy="1284746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dobe Garamond Pro" panose="02020502060506020403"/>
            </a:rPr>
            <a:t>Vitamins &amp; Minerals</a:t>
          </a:r>
          <a:endParaRPr lang="en-MY" sz="2400" kern="1200" dirty="0">
            <a:latin typeface="Adobe Garamond Pro" panose="02020502060506020403"/>
          </a:endParaRPr>
        </a:p>
      </dsp:txBody>
      <dsp:txXfrm>
        <a:off x="3688145" y="1861936"/>
        <a:ext cx="1351913" cy="908452"/>
      </dsp:txXfrm>
    </dsp:sp>
    <dsp:sp modelId="{DE7E53D6-A407-468F-9130-B04430A202C6}">
      <dsp:nvSpPr>
        <dsp:cNvPr id="0" name=""/>
        <dsp:cNvSpPr/>
      </dsp:nvSpPr>
      <dsp:spPr>
        <a:xfrm>
          <a:off x="1641442" y="3347119"/>
          <a:ext cx="2098658" cy="1284746"/>
        </a:xfrm>
        <a:prstGeom prst="ellipse">
          <a:avLst/>
        </a:prstGeom>
        <a:solidFill>
          <a:schemeClr val="accent2">
            <a:alpha val="50000"/>
            <a:hueOff val="-1091522"/>
            <a:satOff val="-62946"/>
            <a:lumOff val="6471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dobe Garamond Pro" panose="02020502060506020403"/>
            </a:rPr>
            <a:t>Fatty Acid</a:t>
          </a:r>
          <a:endParaRPr lang="en-MY" sz="2400" kern="1200" dirty="0">
            <a:latin typeface="Adobe Garamond Pro" panose="02020502060506020403"/>
          </a:endParaRPr>
        </a:p>
      </dsp:txBody>
      <dsp:txXfrm>
        <a:off x="1948783" y="3535266"/>
        <a:ext cx="1483976" cy="908452"/>
      </dsp:txXfrm>
    </dsp:sp>
    <dsp:sp modelId="{91B03DA2-D40A-49AC-A03D-D540E6D03E2C}">
      <dsp:nvSpPr>
        <dsp:cNvPr id="0" name=""/>
        <dsp:cNvSpPr/>
      </dsp:nvSpPr>
      <dsp:spPr>
        <a:xfrm>
          <a:off x="139361" y="1673789"/>
          <a:ext cx="1756158" cy="1284746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dobe Garamond Pro" panose="02020502060506020403"/>
            </a:rPr>
            <a:t>Cholesterol</a:t>
          </a:r>
          <a:endParaRPr lang="en-MY" sz="2000" kern="1200" dirty="0">
            <a:latin typeface="Adobe Garamond Pro" panose="02020502060506020403"/>
          </a:endParaRPr>
        </a:p>
      </dsp:txBody>
      <dsp:txXfrm>
        <a:off x="396544" y="1861936"/>
        <a:ext cx="1241792" cy="908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25043E-EED9-49E3-A00E-BADACD135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8153" y="1122363"/>
            <a:ext cx="9695329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dobe Garamond Pro" panose="02020502060506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dobe Garamond Pro" panose="020205020605060204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8A62-138A-4536-A129-FE5317EF89D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8D51-C2C7-4656-BC41-2D98C7451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8A62-138A-4536-A129-FE5317EF89D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8D51-C2C7-4656-BC41-2D98C7451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1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8A62-138A-4536-A129-FE5317EF89D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8D51-C2C7-4656-BC41-2D98C7451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2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8A62-138A-4536-A129-FE5317EF89D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8D51-C2C7-4656-BC41-2D98C7451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0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8A62-138A-4536-A129-FE5317EF89D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8D51-C2C7-4656-BC41-2D98C7451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5337387" cy="6858000"/>
          </a:xfrm>
          <a:custGeom>
            <a:avLst/>
            <a:gdLst/>
            <a:ahLst/>
            <a:cxnLst/>
            <a:rect l="l" t="t" r="r" b="b"/>
            <a:pathLst>
              <a:path w="4003040" h="5143500">
                <a:moveTo>
                  <a:pt x="4003040" y="0"/>
                </a:moveTo>
                <a:lnTo>
                  <a:pt x="0" y="0"/>
                </a:lnTo>
                <a:lnTo>
                  <a:pt x="0" y="5143500"/>
                </a:lnTo>
                <a:lnTo>
                  <a:pt x="4003040" y="5143500"/>
                </a:lnTo>
                <a:lnTo>
                  <a:pt x="4003040" y="0"/>
                </a:lnTo>
                <a:close/>
              </a:path>
            </a:pathLst>
          </a:custGeom>
          <a:solidFill>
            <a:srgbClr val="ECECEC">
              <a:alpha val="7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3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5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64B3DE-8680-48DE-AE1E-22E7CBB6ECD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941" y="322169"/>
            <a:ext cx="10515600" cy="1181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941" y="175423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D8A62-138A-4536-A129-FE5317EF89D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8D51-C2C7-4656-BC41-2D98C7451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>
              <a:lumMod val="50000"/>
            </a:schemeClr>
          </a:solidFill>
          <a:latin typeface="Adobe Garamond Pro" panose="02020502060506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Adobe Garamond Pro" panose="020205020605060204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dobe Garamond Pro" panose="02020502060506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dobe Garamond Pro" panose="02020502060506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dobe Garamond Pro" panose="02020502060506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dobe Garamond Pro" panose="02020502060506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6.jpg"/><Relationship Id="rId4" Type="http://schemas.openxmlformats.org/officeDocument/2006/relationships/image" Target="../media/image205.jp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g"/><Relationship Id="rId3" Type="http://schemas.openxmlformats.org/officeDocument/2006/relationships/image" Target="../media/image214.png"/><Relationship Id="rId7" Type="http://schemas.openxmlformats.org/officeDocument/2006/relationships/image" Target="../media/image218.jp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png"/><Relationship Id="rId4" Type="http://schemas.openxmlformats.org/officeDocument/2006/relationships/image" Target="../media/image22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jp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4" Type="http://schemas.openxmlformats.org/officeDocument/2006/relationships/image" Target="../media/image179.jpg"/><Relationship Id="rId9" Type="http://schemas.openxmlformats.org/officeDocument/2006/relationships/image" Target="../media/image18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5365" y="1448934"/>
            <a:ext cx="8821270" cy="1660026"/>
          </a:xfrm>
        </p:spPr>
        <p:txBody>
          <a:bodyPr>
            <a:normAutofit fontScale="90000"/>
          </a:bodyPr>
          <a:lstStyle/>
          <a:p>
            <a:r>
              <a:rPr lang="en-US" dirty="0"/>
              <a:t>ASAS PELABELAN MAKANAN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811" y="3638349"/>
            <a:ext cx="7988967" cy="214884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By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ASSOC. PROF. TS. DR. FARIDAH BINTI KORMIN</a:t>
            </a:r>
          </a:p>
          <a:p>
            <a:r>
              <a:rPr lang="en-US" dirty="0">
                <a:solidFill>
                  <a:srgbClr val="FFFF00"/>
                </a:solidFill>
              </a:rPr>
              <a:t>Program Food Technology </a:t>
            </a:r>
          </a:p>
          <a:p>
            <a:r>
              <a:rPr lang="en-US" dirty="0">
                <a:solidFill>
                  <a:srgbClr val="FFFF00"/>
                </a:solidFill>
              </a:rPr>
              <a:t>Faculty of Applied Sciences and Technology</a:t>
            </a:r>
          </a:p>
          <a:p>
            <a:r>
              <a:rPr lang="en-US" dirty="0" err="1">
                <a:solidFill>
                  <a:srgbClr val="FFFF00"/>
                </a:solidFill>
              </a:rPr>
              <a:t>Universiti</a:t>
            </a:r>
            <a:r>
              <a:rPr lang="en-US" dirty="0">
                <a:solidFill>
                  <a:srgbClr val="FFFF00"/>
                </a:solidFill>
              </a:rPr>
              <a:t> Tun Hussein Onn Malaysia</a:t>
            </a:r>
          </a:p>
        </p:txBody>
      </p:sp>
    </p:spTree>
    <p:extLst>
      <p:ext uri="{BB962C8B-B14F-4D97-AF65-F5344CB8AC3E}">
        <p14:creationId xmlns:p14="http://schemas.microsoft.com/office/powerpoint/2010/main" val="394893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5365" y="1801632"/>
            <a:ext cx="8821270" cy="1660026"/>
          </a:xfrm>
        </p:spPr>
        <p:txBody>
          <a:bodyPr>
            <a:normAutofit/>
          </a:bodyPr>
          <a:lstStyle/>
          <a:p>
            <a:r>
              <a:rPr lang="en-US" dirty="0" err="1"/>
              <a:t>Pelabelan</a:t>
            </a:r>
            <a:r>
              <a:rPr lang="en-US" dirty="0"/>
              <a:t> </a:t>
            </a:r>
            <a:r>
              <a:rPr lang="en-US" dirty="0" err="1"/>
              <a:t>Mandatori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133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795908" y="492478"/>
            <a:ext cx="5137572" cy="5459475"/>
            <a:chOff x="542925" y="843153"/>
            <a:chExt cx="3853179" cy="4094606"/>
          </a:xfrm>
        </p:grpSpPr>
        <p:sp>
          <p:nvSpPr>
            <p:cNvPr id="14" name="object 14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22934" y="2367279"/>
              <a:ext cx="3058795" cy="2570480"/>
            </a:xfrm>
            <a:custGeom>
              <a:avLst/>
              <a:gdLst/>
              <a:ahLst/>
              <a:cxnLst/>
              <a:rect l="l" t="t" r="r" b="b"/>
              <a:pathLst>
                <a:path w="3058795" h="2570479">
                  <a:moveTo>
                    <a:pt x="2990824" y="67310"/>
                  </a:moveTo>
                  <a:lnTo>
                    <a:pt x="67729" y="67310"/>
                  </a:lnTo>
                  <a:lnTo>
                    <a:pt x="67729" y="101600"/>
                  </a:lnTo>
                  <a:lnTo>
                    <a:pt x="67729" y="2468880"/>
                  </a:lnTo>
                  <a:lnTo>
                    <a:pt x="67729" y="2501900"/>
                  </a:lnTo>
                  <a:lnTo>
                    <a:pt x="2990824" y="2501900"/>
                  </a:lnTo>
                  <a:lnTo>
                    <a:pt x="2990824" y="2468880"/>
                  </a:lnTo>
                  <a:lnTo>
                    <a:pt x="101600" y="2468880"/>
                  </a:lnTo>
                  <a:lnTo>
                    <a:pt x="101600" y="101600"/>
                  </a:lnTo>
                  <a:lnTo>
                    <a:pt x="2956915" y="101600"/>
                  </a:lnTo>
                  <a:lnTo>
                    <a:pt x="2956915" y="2468245"/>
                  </a:lnTo>
                  <a:lnTo>
                    <a:pt x="2990824" y="2468245"/>
                  </a:lnTo>
                  <a:lnTo>
                    <a:pt x="2990824" y="101600"/>
                  </a:lnTo>
                  <a:lnTo>
                    <a:pt x="2990824" y="101473"/>
                  </a:lnTo>
                  <a:lnTo>
                    <a:pt x="2990824" y="67310"/>
                  </a:lnTo>
                  <a:close/>
                </a:path>
                <a:path w="3058795" h="2570479">
                  <a:moveTo>
                    <a:pt x="3058515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2536190"/>
                  </a:lnTo>
                  <a:lnTo>
                    <a:pt x="0" y="2570480"/>
                  </a:lnTo>
                  <a:lnTo>
                    <a:pt x="3058515" y="2570480"/>
                  </a:lnTo>
                  <a:lnTo>
                    <a:pt x="3058515" y="2536190"/>
                  </a:lnTo>
                  <a:lnTo>
                    <a:pt x="33858" y="2536190"/>
                  </a:lnTo>
                  <a:lnTo>
                    <a:pt x="33858" y="34290"/>
                  </a:lnTo>
                  <a:lnTo>
                    <a:pt x="3024606" y="34290"/>
                  </a:lnTo>
                  <a:lnTo>
                    <a:pt x="3024606" y="2535974"/>
                  </a:lnTo>
                  <a:lnTo>
                    <a:pt x="3058515" y="2535974"/>
                  </a:lnTo>
                  <a:lnTo>
                    <a:pt x="3058515" y="34290"/>
                  </a:lnTo>
                  <a:lnTo>
                    <a:pt x="3058515" y="33655"/>
                  </a:lnTo>
                  <a:lnTo>
                    <a:pt x="3058515" y="0"/>
                  </a:lnTo>
                  <a:close/>
                </a:path>
              </a:pathLst>
            </a:custGeom>
            <a:solidFill>
              <a:srgbClr val="66D0F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542925" y="1430022"/>
              <a:ext cx="3853179" cy="1647189"/>
            </a:xfrm>
            <a:custGeom>
              <a:avLst/>
              <a:gdLst/>
              <a:ahLst/>
              <a:cxnLst/>
              <a:rect l="l" t="t" r="r" b="b"/>
              <a:pathLst>
                <a:path w="3853179" h="1647189">
                  <a:moveTo>
                    <a:pt x="816151" y="0"/>
                  </a:moveTo>
                  <a:lnTo>
                    <a:pt x="775344" y="299"/>
                  </a:lnTo>
                  <a:lnTo>
                    <a:pt x="734536" y="1438"/>
                  </a:lnTo>
                  <a:lnTo>
                    <a:pt x="693728" y="3448"/>
                  </a:lnTo>
                  <a:lnTo>
                    <a:pt x="652921" y="6359"/>
                  </a:lnTo>
                  <a:lnTo>
                    <a:pt x="612113" y="10200"/>
                  </a:lnTo>
                  <a:lnTo>
                    <a:pt x="571305" y="15001"/>
                  </a:lnTo>
                  <a:lnTo>
                    <a:pt x="530498" y="20794"/>
                  </a:lnTo>
                  <a:lnTo>
                    <a:pt x="489690" y="27606"/>
                  </a:lnTo>
                  <a:lnTo>
                    <a:pt x="448883" y="35470"/>
                  </a:lnTo>
                  <a:lnTo>
                    <a:pt x="408075" y="44414"/>
                  </a:lnTo>
                  <a:lnTo>
                    <a:pt x="367267" y="54469"/>
                  </a:lnTo>
                  <a:lnTo>
                    <a:pt x="326460" y="65664"/>
                  </a:lnTo>
                  <a:lnTo>
                    <a:pt x="285652" y="78030"/>
                  </a:lnTo>
                  <a:lnTo>
                    <a:pt x="244845" y="91597"/>
                  </a:lnTo>
                  <a:lnTo>
                    <a:pt x="204037" y="106395"/>
                  </a:lnTo>
                  <a:lnTo>
                    <a:pt x="163230" y="122453"/>
                  </a:lnTo>
                  <a:lnTo>
                    <a:pt x="122422" y="139803"/>
                  </a:lnTo>
                  <a:lnTo>
                    <a:pt x="81615" y="158473"/>
                  </a:lnTo>
                  <a:lnTo>
                    <a:pt x="40807" y="178493"/>
                  </a:lnTo>
                  <a:lnTo>
                    <a:pt x="0" y="199895"/>
                  </a:lnTo>
                  <a:lnTo>
                    <a:pt x="16878" y="1446654"/>
                  </a:lnTo>
                  <a:lnTo>
                    <a:pt x="57686" y="1425248"/>
                  </a:lnTo>
                  <a:lnTo>
                    <a:pt x="98494" y="1405224"/>
                  </a:lnTo>
                  <a:lnTo>
                    <a:pt x="139302" y="1386550"/>
                  </a:lnTo>
                  <a:lnTo>
                    <a:pt x="180109" y="1369198"/>
                  </a:lnTo>
                  <a:lnTo>
                    <a:pt x="220917" y="1353136"/>
                  </a:lnTo>
                  <a:lnTo>
                    <a:pt x="261725" y="1338335"/>
                  </a:lnTo>
                  <a:lnTo>
                    <a:pt x="302533" y="1324765"/>
                  </a:lnTo>
                  <a:lnTo>
                    <a:pt x="343341" y="1312396"/>
                  </a:lnTo>
                  <a:lnTo>
                    <a:pt x="384149" y="1301198"/>
                  </a:lnTo>
                  <a:lnTo>
                    <a:pt x="424957" y="1291141"/>
                  </a:lnTo>
                  <a:lnTo>
                    <a:pt x="465765" y="1282194"/>
                  </a:lnTo>
                  <a:lnTo>
                    <a:pt x="506572" y="1274328"/>
                  </a:lnTo>
                  <a:lnTo>
                    <a:pt x="547380" y="1267513"/>
                  </a:lnTo>
                  <a:lnTo>
                    <a:pt x="588188" y="1261719"/>
                  </a:lnTo>
                  <a:lnTo>
                    <a:pt x="628996" y="1256916"/>
                  </a:lnTo>
                  <a:lnTo>
                    <a:pt x="669804" y="1253073"/>
                  </a:lnTo>
                  <a:lnTo>
                    <a:pt x="710612" y="1250161"/>
                  </a:lnTo>
                  <a:lnTo>
                    <a:pt x="751419" y="1248149"/>
                  </a:lnTo>
                  <a:lnTo>
                    <a:pt x="792227" y="1247008"/>
                  </a:lnTo>
                  <a:lnTo>
                    <a:pt x="833035" y="1246708"/>
                  </a:lnTo>
                  <a:lnTo>
                    <a:pt x="873843" y="1247219"/>
                  </a:lnTo>
                  <a:lnTo>
                    <a:pt x="914650" y="1248510"/>
                  </a:lnTo>
                  <a:lnTo>
                    <a:pt x="955458" y="1250551"/>
                  </a:lnTo>
                  <a:lnTo>
                    <a:pt x="996266" y="1253313"/>
                  </a:lnTo>
                  <a:lnTo>
                    <a:pt x="1037074" y="1256766"/>
                  </a:lnTo>
                  <a:lnTo>
                    <a:pt x="1077882" y="1260879"/>
                  </a:lnTo>
                  <a:lnTo>
                    <a:pt x="1118689" y="1265622"/>
                  </a:lnTo>
                  <a:lnTo>
                    <a:pt x="1159497" y="1270966"/>
                  </a:lnTo>
                  <a:lnTo>
                    <a:pt x="1200305" y="1276880"/>
                  </a:lnTo>
                  <a:lnTo>
                    <a:pt x="1241112" y="1283335"/>
                  </a:lnTo>
                  <a:lnTo>
                    <a:pt x="1281920" y="1290300"/>
                  </a:lnTo>
                  <a:lnTo>
                    <a:pt x="1322728" y="1297745"/>
                  </a:lnTo>
                  <a:lnTo>
                    <a:pt x="1363536" y="1305641"/>
                  </a:lnTo>
                  <a:lnTo>
                    <a:pt x="1404343" y="1313957"/>
                  </a:lnTo>
                  <a:lnTo>
                    <a:pt x="1445151" y="1322664"/>
                  </a:lnTo>
                  <a:lnTo>
                    <a:pt x="1485959" y="1331730"/>
                  </a:lnTo>
                  <a:lnTo>
                    <a:pt x="1526766" y="1341127"/>
                  </a:lnTo>
                  <a:lnTo>
                    <a:pt x="1567574" y="1350824"/>
                  </a:lnTo>
                  <a:lnTo>
                    <a:pt x="1608382" y="1360791"/>
                  </a:lnTo>
                  <a:lnTo>
                    <a:pt x="1689997" y="1381416"/>
                  </a:lnTo>
                  <a:lnTo>
                    <a:pt x="1771612" y="1402762"/>
                  </a:lnTo>
                  <a:lnTo>
                    <a:pt x="2138881" y="1501294"/>
                  </a:lnTo>
                  <a:lnTo>
                    <a:pt x="2220496" y="1522309"/>
                  </a:lnTo>
                  <a:lnTo>
                    <a:pt x="2302111" y="1542484"/>
                  </a:lnTo>
                  <a:lnTo>
                    <a:pt x="2342919" y="1552181"/>
                  </a:lnTo>
                  <a:lnTo>
                    <a:pt x="2383727" y="1561578"/>
                  </a:lnTo>
                  <a:lnTo>
                    <a:pt x="2424534" y="1570644"/>
                  </a:lnTo>
                  <a:lnTo>
                    <a:pt x="2465342" y="1579351"/>
                  </a:lnTo>
                  <a:lnTo>
                    <a:pt x="2506149" y="1587667"/>
                  </a:lnTo>
                  <a:lnTo>
                    <a:pt x="2546957" y="1595562"/>
                  </a:lnTo>
                  <a:lnTo>
                    <a:pt x="2587765" y="1603008"/>
                  </a:lnTo>
                  <a:lnTo>
                    <a:pt x="2628572" y="1609973"/>
                  </a:lnTo>
                  <a:lnTo>
                    <a:pt x="2669380" y="1616428"/>
                  </a:lnTo>
                  <a:lnTo>
                    <a:pt x="2710187" y="1622342"/>
                  </a:lnTo>
                  <a:lnTo>
                    <a:pt x="2750995" y="1627686"/>
                  </a:lnTo>
                  <a:lnTo>
                    <a:pt x="2791802" y="1632429"/>
                  </a:lnTo>
                  <a:lnTo>
                    <a:pt x="2832610" y="1636542"/>
                  </a:lnTo>
                  <a:lnTo>
                    <a:pt x="2873418" y="1639995"/>
                  </a:lnTo>
                  <a:lnTo>
                    <a:pt x="2914225" y="1642757"/>
                  </a:lnTo>
                  <a:lnTo>
                    <a:pt x="2955033" y="1644798"/>
                  </a:lnTo>
                  <a:lnTo>
                    <a:pt x="2995840" y="1646089"/>
                  </a:lnTo>
                  <a:lnTo>
                    <a:pt x="3036648" y="1646600"/>
                  </a:lnTo>
                  <a:lnTo>
                    <a:pt x="3077455" y="1646299"/>
                  </a:lnTo>
                  <a:lnTo>
                    <a:pt x="3118263" y="1645159"/>
                  </a:lnTo>
                  <a:lnTo>
                    <a:pt x="3159070" y="1643147"/>
                  </a:lnTo>
                  <a:lnTo>
                    <a:pt x="3199878" y="1640235"/>
                  </a:lnTo>
                  <a:lnTo>
                    <a:pt x="3240685" y="1636392"/>
                  </a:lnTo>
                  <a:lnTo>
                    <a:pt x="3281493" y="1631589"/>
                  </a:lnTo>
                  <a:lnTo>
                    <a:pt x="3322301" y="1625794"/>
                  </a:lnTo>
                  <a:lnTo>
                    <a:pt x="3363108" y="1618979"/>
                  </a:lnTo>
                  <a:lnTo>
                    <a:pt x="3403916" y="1611114"/>
                  </a:lnTo>
                  <a:lnTo>
                    <a:pt x="3444723" y="1602167"/>
                  </a:lnTo>
                  <a:lnTo>
                    <a:pt x="3485531" y="1592110"/>
                  </a:lnTo>
                  <a:lnTo>
                    <a:pt x="3526338" y="1580912"/>
                  </a:lnTo>
                  <a:lnTo>
                    <a:pt x="3567146" y="1568543"/>
                  </a:lnTo>
                  <a:lnTo>
                    <a:pt x="3607953" y="1554973"/>
                  </a:lnTo>
                  <a:lnTo>
                    <a:pt x="3648761" y="1540172"/>
                  </a:lnTo>
                  <a:lnTo>
                    <a:pt x="3689568" y="1524110"/>
                  </a:lnTo>
                  <a:lnTo>
                    <a:pt x="3730376" y="1506758"/>
                  </a:lnTo>
                  <a:lnTo>
                    <a:pt x="3771183" y="1488084"/>
                  </a:lnTo>
                  <a:lnTo>
                    <a:pt x="3811991" y="1468060"/>
                  </a:lnTo>
                  <a:lnTo>
                    <a:pt x="3852799" y="1446654"/>
                  </a:lnTo>
                  <a:lnTo>
                    <a:pt x="3836035" y="199895"/>
                  </a:lnTo>
                  <a:lnTo>
                    <a:pt x="3795223" y="221301"/>
                  </a:lnTo>
                  <a:lnTo>
                    <a:pt x="3754412" y="241325"/>
                  </a:lnTo>
                  <a:lnTo>
                    <a:pt x="3713600" y="259999"/>
                  </a:lnTo>
                  <a:lnTo>
                    <a:pt x="3672789" y="277352"/>
                  </a:lnTo>
                  <a:lnTo>
                    <a:pt x="3631978" y="293414"/>
                  </a:lnTo>
                  <a:lnTo>
                    <a:pt x="3591167" y="308215"/>
                  </a:lnTo>
                  <a:lnTo>
                    <a:pt x="3550355" y="321786"/>
                  </a:lnTo>
                  <a:lnTo>
                    <a:pt x="3509545" y="334155"/>
                  </a:lnTo>
                  <a:lnTo>
                    <a:pt x="3468734" y="345354"/>
                  </a:lnTo>
                  <a:lnTo>
                    <a:pt x="3427923" y="355412"/>
                  </a:lnTo>
                  <a:lnTo>
                    <a:pt x="3387112" y="364359"/>
                  </a:lnTo>
                  <a:lnTo>
                    <a:pt x="3346301" y="372226"/>
                  </a:lnTo>
                  <a:lnTo>
                    <a:pt x="3305491" y="379042"/>
                  </a:lnTo>
                  <a:lnTo>
                    <a:pt x="3264680" y="384837"/>
                  </a:lnTo>
                  <a:lnTo>
                    <a:pt x="3223870" y="389641"/>
                  </a:lnTo>
                  <a:lnTo>
                    <a:pt x="3183060" y="393485"/>
                  </a:lnTo>
                  <a:lnTo>
                    <a:pt x="3142249" y="396398"/>
                  </a:lnTo>
                  <a:lnTo>
                    <a:pt x="3101439" y="398411"/>
                  </a:lnTo>
                  <a:lnTo>
                    <a:pt x="3060629" y="399553"/>
                  </a:lnTo>
                  <a:lnTo>
                    <a:pt x="3019819" y="399854"/>
                  </a:lnTo>
                  <a:lnTo>
                    <a:pt x="2979009" y="399345"/>
                  </a:lnTo>
                  <a:lnTo>
                    <a:pt x="2938199" y="398055"/>
                  </a:lnTo>
                  <a:lnTo>
                    <a:pt x="2897389" y="396015"/>
                  </a:lnTo>
                  <a:lnTo>
                    <a:pt x="2856579" y="393254"/>
                  </a:lnTo>
                  <a:lnTo>
                    <a:pt x="2815769" y="389803"/>
                  </a:lnTo>
                  <a:lnTo>
                    <a:pt x="2774960" y="385691"/>
                  </a:lnTo>
                  <a:lnTo>
                    <a:pt x="2734150" y="380949"/>
                  </a:lnTo>
                  <a:lnTo>
                    <a:pt x="2693341" y="375607"/>
                  </a:lnTo>
                  <a:lnTo>
                    <a:pt x="2652531" y="369694"/>
                  </a:lnTo>
                  <a:lnTo>
                    <a:pt x="2611722" y="363240"/>
                  </a:lnTo>
                  <a:lnTo>
                    <a:pt x="2570912" y="356277"/>
                  </a:lnTo>
                  <a:lnTo>
                    <a:pt x="2530103" y="348833"/>
                  </a:lnTo>
                  <a:lnTo>
                    <a:pt x="2489294" y="340938"/>
                  </a:lnTo>
                  <a:lnTo>
                    <a:pt x="2448484" y="332623"/>
                  </a:lnTo>
                  <a:lnTo>
                    <a:pt x="2407675" y="323918"/>
                  </a:lnTo>
                  <a:lnTo>
                    <a:pt x="2366866" y="314853"/>
                  </a:lnTo>
                  <a:lnTo>
                    <a:pt x="2326057" y="305458"/>
                  </a:lnTo>
                  <a:lnTo>
                    <a:pt x="2285248" y="295762"/>
                  </a:lnTo>
                  <a:lnTo>
                    <a:pt x="2244439" y="285796"/>
                  </a:lnTo>
                  <a:lnTo>
                    <a:pt x="2162821" y="265173"/>
                  </a:lnTo>
                  <a:lnTo>
                    <a:pt x="2081204" y="243830"/>
                  </a:lnTo>
                  <a:lnTo>
                    <a:pt x="1713927" y="145307"/>
                  </a:lnTo>
                  <a:lnTo>
                    <a:pt x="1632311" y="124293"/>
                  </a:lnTo>
                  <a:lnTo>
                    <a:pt x="1550694" y="104120"/>
                  </a:lnTo>
                  <a:lnTo>
                    <a:pt x="1509886" y="94423"/>
                  </a:lnTo>
                  <a:lnTo>
                    <a:pt x="1469078" y="85027"/>
                  </a:lnTo>
                  <a:lnTo>
                    <a:pt x="1428270" y="75960"/>
                  </a:lnTo>
                  <a:lnTo>
                    <a:pt x="1387462" y="67254"/>
                  </a:lnTo>
                  <a:lnTo>
                    <a:pt x="1346654" y="58939"/>
                  </a:lnTo>
                  <a:lnTo>
                    <a:pt x="1305846" y="51043"/>
                  </a:lnTo>
                  <a:lnTo>
                    <a:pt x="1265038" y="43597"/>
                  </a:lnTo>
                  <a:lnTo>
                    <a:pt x="1224230" y="36632"/>
                  </a:lnTo>
                  <a:lnTo>
                    <a:pt x="1183422" y="30177"/>
                  </a:lnTo>
                  <a:lnTo>
                    <a:pt x="1142614" y="24263"/>
                  </a:lnTo>
                  <a:lnTo>
                    <a:pt x="1101806" y="18919"/>
                  </a:lnTo>
                  <a:lnTo>
                    <a:pt x="1060998" y="14175"/>
                  </a:lnTo>
                  <a:lnTo>
                    <a:pt x="1020190" y="10061"/>
                  </a:lnTo>
                  <a:lnTo>
                    <a:pt x="979382" y="6608"/>
                  </a:lnTo>
                  <a:lnTo>
                    <a:pt x="938575" y="3845"/>
                  </a:lnTo>
                  <a:lnTo>
                    <a:pt x="897767" y="1803"/>
                  </a:lnTo>
                  <a:lnTo>
                    <a:pt x="856959" y="511"/>
                  </a:lnTo>
                  <a:lnTo>
                    <a:pt x="816151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42925" y="1430022"/>
              <a:ext cx="3853179" cy="1647189"/>
            </a:xfrm>
            <a:custGeom>
              <a:avLst/>
              <a:gdLst/>
              <a:ahLst/>
              <a:cxnLst/>
              <a:rect l="l" t="t" r="r" b="b"/>
              <a:pathLst>
                <a:path w="3853179" h="1647189">
                  <a:moveTo>
                    <a:pt x="0" y="199895"/>
                  </a:moveTo>
                  <a:lnTo>
                    <a:pt x="40807" y="178493"/>
                  </a:lnTo>
                  <a:lnTo>
                    <a:pt x="81615" y="158473"/>
                  </a:lnTo>
                  <a:lnTo>
                    <a:pt x="122422" y="139803"/>
                  </a:lnTo>
                  <a:lnTo>
                    <a:pt x="163230" y="122453"/>
                  </a:lnTo>
                  <a:lnTo>
                    <a:pt x="204037" y="106395"/>
                  </a:lnTo>
                  <a:lnTo>
                    <a:pt x="244845" y="91597"/>
                  </a:lnTo>
                  <a:lnTo>
                    <a:pt x="285652" y="78030"/>
                  </a:lnTo>
                  <a:lnTo>
                    <a:pt x="326460" y="65664"/>
                  </a:lnTo>
                  <a:lnTo>
                    <a:pt x="367267" y="54469"/>
                  </a:lnTo>
                  <a:lnTo>
                    <a:pt x="408075" y="44414"/>
                  </a:lnTo>
                  <a:lnTo>
                    <a:pt x="448883" y="35470"/>
                  </a:lnTo>
                  <a:lnTo>
                    <a:pt x="489690" y="27606"/>
                  </a:lnTo>
                  <a:lnTo>
                    <a:pt x="530498" y="20794"/>
                  </a:lnTo>
                  <a:lnTo>
                    <a:pt x="571305" y="15001"/>
                  </a:lnTo>
                  <a:lnTo>
                    <a:pt x="612113" y="10200"/>
                  </a:lnTo>
                  <a:lnTo>
                    <a:pt x="652921" y="6359"/>
                  </a:lnTo>
                  <a:lnTo>
                    <a:pt x="693728" y="3448"/>
                  </a:lnTo>
                  <a:lnTo>
                    <a:pt x="734536" y="1438"/>
                  </a:lnTo>
                  <a:lnTo>
                    <a:pt x="775344" y="299"/>
                  </a:lnTo>
                  <a:lnTo>
                    <a:pt x="816151" y="0"/>
                  </a:lnTo>
                  <a:lnTo>
                    <a:pt x="856959" y="511"/>
                  </a:lnTo>
                  <a:lnTo>
                    <a:pt x="897767" y="1803"/>
                  </a:lnTo>
                  <a:lnTo>
                    <a:pt x="938575" y="3845"/>
                  </a:lnTo>
                  <a:lnTo>
                    <a:pt x="979382" y="6608"/>
                  </a:lnTo>
                  <a:lnTo>
                    <a:pt x="1020190" y="10061"/>
                  </a:lnTo>
                  <a:lnTo>
                    <a:pt x="1060998" y="14175"/>
                  </a:lnTo>
                  <a:lnTo>
                    <a:pt x="1101806" y="18919"/>
                  </a:lnTo>
                  <a:lnTo>
                    <a:pt x="1142614" y="24263"/>
                  </a:lnTo>
                  <a:lnTo>
                    <a:pt x="1183422" y="30177"/>
                  </a:lnTo>
                  <a:lnTo>
                    <a:pt x="1224230" y="36632"/>
                  </a:lnTo>
                  <a:lnTo>
                    <a:pt x="1265038" y="43597"/>
                  </a:lnTo>
                  <a:lnTo>
                    <a:pt x="1305846" y="51043"/>
                  </a:lnTo>
                  <a:lnTo>
                    <a:pt x="1346654" y="58939"/>
                  </a:lnTo>
                  <a:lnTo>
                    <a:pt x="1387462" y="67254"/>
                  </a:lnTo>
                  <a:lnTo>
                    <a:pt x="1428270" y="75960"/>
                  </a:lnTo>
                  <a:lnTo>
                    <a:pt x="1469078" y="85027"/>
                  </a:lnTo>
                  <a:lnTo>
                    <a:pt x="1509886" y="94423"/>
                  </a:lnTo>
                  <a:lnTo>
                    <a:pt x="1550694" y="104120"/>
                  </a:lnTo>
                  <a:lnTo>
                    <a:pt x="1591502" y="114086"/>
                  </a:lnTo>
                  <a:lnTo>
                    <a:pt x="1632311" y="124293"/>
                  </a:lnTo>
                  <a:lnTo>
                    <a:pt x="1673119" y="134710"/>
                  </a:lnTo>
                  <a:lnTo>
                    <a:pt x="1713927" y="145307"/>
                  </a:lnTo>
                  <a:lnTo>
                    <a:pt x="1754736" y="156054"/>
                  </a:lnTo>
                  <a:lnTo>
                    <a:pt x="1795544" y="166921"/>
                  </a:lnTo>
                  <a:lnTo>
                    <a:pt x="1836352" y="177878"/>
                  </a:lnTo>
                  <a:lnTo>
                    <a:pt x="1877161" y="188896"/>
                  </a:lnTo>
                  <a:lnTo>
                    <a:pt x="1917969" y="199943"/>
                  </a:lnTo>
                  <a:lnTo>
                    <a:pt x="1958778" y="210990"/>
                  </a:lnTo>
                  <a:lnTo>
                    <a:pt x="1999587" y="222007"/>
                  </a:lnTo>
                  <a:lnTo>
                    <a:pt x="2040395" y="232963"/>
                  </a:lnTo>
                  <a:lnTo>
                    <a:pt x="2081204" y="243830"/>
                  </a:lnTo>
                  <a:lnTo>
                    <a:pt x="2122013" y="254577"/>
                  </a:lnTo>
                  <a:lnTo>
                    <a:pt x="2162821" y="265173"/>
                  </a:lnTo>
                  <a:lnTo>
                    <a:pt x="2203630" y="275590"/>
                  </a:lnTo>
                  <a:lnTo>
                    <a:pt x="2244439" y="285796"/>
                  </a:lnTo>
                  <a:lnTo>
                    <a:pt x="2285248" y="295762"/>
                  </a:lnTo>
                  <a:lnTo>
                    <a:pt x="2326057" y="305458"/>
                  </a:lnTo>
                  <a:lnTo>
                    <a:pt x="2366866" y="314853"/>
                  </a:lnTo>
                  <a:lnTo>
                    <a:pt x="2407675" y="323918"/>
                  </a:lnTo>
                  <a:lnTo>
                    <a:pt x="2448484" y="332623"/>
                  </a:lnTo>
                  <a:lnTo>
                    <a:pt x="2489294" y="340938"/>
                  </a:lnTo>
                  <a:lnTo>
                    <a:pt x="2530103" y="348833"/>
                  </a:lnTo>
                  <a:lnTo>
                    <a:pt x="2570912" y="356277"/>
                  </a:lnTo>
                  <a:lnTo>
                    <a:pt x="2611722" y="363240"/>
                  </a:lnTo>
                  <a:lnTo>
                    <a:pt x="2652531" y="369694"/>
                  </a:lnTo>
                  <a:lnTo>
                    <a:pt x="2693341" y="375607"/>
                  </a:lnTo>
                  <a:lnTo>
                    <a:pt x="2734150" y="380949"/>
                  </a:lnTo>
                  <a:lnTo>
                    <a:pt x="2774960" y="385691"/>
                  </a:lnTo>
                  <a:lnTo>
                    <a:pt x="2815769" y="389803"/>
                  </a:lnTo>
                  <a:lnTo>
                    <a:pt x="2856579" y="393254"/>
                  </a:lnTo>
                  <a:lnTo>
                    <a:pt x="2897389" y="396015"/>
                  </a:lnTo>
                  <a:lnTo>
                    <a:pt x="2938199" y="398055"/>
                  </a:lnTo>
                  <a:lnTo>
                    <a:pt x="2979009" y="399345"/>
                  </a:lnTo>
                  <a:lnTo>
                    <a:pt x="3019819" y="399854"/>
                  </a:lnTo>
                  <a:lnTo>
                    <a:pt x="3060629" y="399553"/>
                  </a:lnTo>
                  <a:lnTo>
                    <a:pt x="3101439" y="398411"/>
                  </a:lnTo>
                  <a:lnTo>
                    <a:pt x="3142249" y="396398"/>
                  </a:lnTo>
                  <a:lnTo>
                    <a:pt x="3183060" y="393485"/>
                  </a:lnTo>
                  <a:lnTo>
                    <a:pt x="3223870" y="389641"/>
                  </a:lnTo>
                  <a:lnTo>
                    <a:pt x="3264680" y="384837"/>
                  </a:lnTo>
                  <a:lnTo>
                    <a:pt x="3305491" y="379042"/>
                  </a:lnTo>
                  <a:lnTo>
                    <a:pt x="3346301" y="372226"/>
                  </a:lnTo>
                  <a:lnTo>
                    <a:pt x="3387112" y="364359"/>
                  </a:lnTo>
                  <a:lnTo>
                    <a:pt x="3427923" y="355412"/>
                  </a:lnTo>
                  <a:lnTo>
                    <a:pt x="3468734" y="345354"/>
                  </a:lnTo>
                  <a:lnTo>
                    <a:pt x="3509545" y="334155"/>
                  </a:lnTo>
                  <a:lnTo>
                    <a:pt x="3550355" y="321786"/>
                  </a:lnTo>
                  <a:lnTo>
                    <a:pt x="3591167" y="308215"/>
                  </a:lnTo>
                  <a:lnTo>
                    <a:pt x="3631978" y="293414"/>
                  </a:lnTo>
                  <a:lnTo>
                    <a:pt x="3672789" y="277352"/>
                  </a:lnTo>
                  <a:lnTo>
                    <a:pt x="3713600" y="259999"/>
                  </a:lnTo>
                  <a:lnTo>
                    <a:pt x="3754412" y="241325"/>
                  </a:lnTo>
                  <a:lnTo>
                    <a:pt x="3795223" y="221301"/>
                  </a:lnTo>
                  <a:lnTo>
                    <a:pt x="3836035" y="199895"/>
                  </a:lnTo>
                  <a:lnTo>
                    <a:pt x="3852799" y="1446654"/>
                  </a:lnTo>
                  <a:lnTo>
                    <a:pt x="3811991" y="1468060"/>
                  </a:lnTo>
                  <a:lnTo>
                    <a:pt x="3771183" y="1488084"/>
                  </a:lnTo>
                  <a:lnTo>
                    <a:pt x="3730376" y="1506758"/>
                  </a:lnTo>
                  <a:lnTo>
                    <a:pt x="3689568" y="1524110"/>
                  </a:lnTo>
                  <a:lnTo>
                    <a:pt x="3648761" y="1540172"/>
                  </a:lnTo>
                  <a:lnTo>
                    <a:pt x="3607953" y="1554973"/>
                  </a:lnTo>
                  <a:lnTo>
                    <a:pt x="3567146" y="1568543"/>
                  </a:lnTo>
                  <a:lnTo>
                    <a:pt x="3526338" y="1580912"/>
                  </a:lnTo>
                  <a:lnTo>
                    <a:pt x="3485531" y="1592110"/>
                  </a:lnTo>
                  <a:lnTo>
                    <a:pt x="3444723" y="1602167"/>
                  </a:lnTo>
                  <a:lnTo>
                    <a:pt x="3403916" y="1611114"/>
                  </a:lnTo>
                  <a:lnTo>
                    <a:pt x="3363108" y="1618979"/>
                  </a:lnTo>
                  <a:lnTo>
                    <a:pt x="3322301" y="1625794"/>
                  </a:lnTo>
                  <a:lnTo>
                    <a:pt x="3281493" y="1631589"/>
                  </a:lnTo>
                  <a:lnTo>
                    <a:pt x="3240685" y="1636392"/>
                  </a:lnTo>
                  <a:lnTo>
                    <a:pt x="3199878" y="1640235"/>
                  </a:lnTo>
                  <a:lnTo>
                    <a:pt x="3159070" y="1643147"/>
                  </a:lnTo>
                  <a:lnTo>
                    <a:pt x="3118263" y="1645159"/>
                  </a:lnTo>
                  <a:lnTo>
                    <a:pt x="3077455" y="1646299"/>
                  </a:lnTo>
                  <a:lnTo>
                    <a:pt x="3036648" y="1646600"/>
                  </a:lnTo>
                  <a:lnTo>
                    <a:pt x="2995840" y="1646089"/>
                  </a:lnTo>
                  <a:lnTo>
                    <a:pt x="2955033" y="1644798"/>
                  </a:lnTo>
                  <a:lnTo>
                    <a:pt x="2914225" y="1642757"/>
                  </a:lnTo>
                  <a:lnTo>
                    <a:pt x="2873418" y="1639995"/>
                  </a:lnTo>
                  <a:lnTo>
                    <a:pt x="2832610" y="1636542"/>
                  </a:lnTo>
                  <a:lnTo>
                    <a:pt x="2791802" y="1632429"/>
                  </a:lnTo>
                  <a:lnTo>
                    <a:pt x="2750995" y="1627686"/>
                  </a:lnTo>
                  <a:lnTo>
                    <a:pt x="2710187" y="1622342"/>
                  </a:lnTo>
                  <a:lnTo>
                    <a:pt x="2669380" y="1616428"/>
                  </a:lnTo>
                  <a:lnTo>
                    <a:pt x="2628572" y="1609973"/>
                  </a:lnTo>
                  <a:lnTo>
                    <a:pt x="2587765" y="1603008"/>
                  </a:lnTo>
                  <a:lnTo>
                    <a:pt x="2546957" y="1595562"/>
                  </a:lnTo>
                  <a:lnTo>
                    <a:pt x="2506149" y="1587667"/>
                  </a:lnTo>
                  <a:lnTo>
                    <a:pt x="2465342" y="1579351"/>
                  </a:lnTo>
                  <a:lnTo>
                    <a:pt x="2424534" y="1570644"/>
                  </a:lnTo>
                  <a:lnTo>
                    <a:pt x="2383727" y="1561578"/>
                  </a:lnTo>
                  <a:lnTo>
                    <a:pt x="2342919" y="1552181"/>
                  </a:lnTo>
                  <a:lnTo>
                    <a:pt x="2302111" y="1542484"/>
                  </a:lnTo>
                  <a:lnTo>
                    <a:pt x="2261304" y="1532516"/>
                  </a:lnTo>
                  <a:lnTo>
                    <a:pt x="2220496" y="1522309"/>
                  </a:lnTo>
                  <a:lnTo>
                    <a:pt x="2179689" y="1511891"/>
                  </a:lnTo>
                  <a:lnTo>
                    <a:pt x="2138881" y="1501294"/>
                  </a:lnTo>
                  <a:lnTo>
                    <a:pt x="2098073" y="1490546"/>
                  </a:lnTo>
                  <a:lnTo>
                    <a:pt x="2057266" y="1479678"/>
                  </a:lnTo>
                  <a:lnTo>
                    <a:pt x="2016458" y="1468720"/>
                  </a:lnTo>
                  <a:lnTo>
                    <a:pt x="1975651" y="1457702"/>
                  </a:lnTo>
                  <a:lnTo>
                    <a:pt x="1934843" y="1446654"/>
                  </a:lnTo>
                  <a:lnTo>
                    <a:pt x="1894035" y="1435606"/>
                  </a:lnTo>
                  <a:lnTo>
                    <a:pt x="1853228" y="1424588"/>
                  </a:lnTo>
                  <a:lnTo>
                    <a:pt x="1812420" y="1413630"/>
                  </a:lnTo>
                  <a:lnTo>
                    <a:pt x="1771612" y="1402762"/>
                  </a:lnTo>
                  <a:lnTo>
                    <a:pt x="1730805" y="1392014"/>
                  </a:lnTo>
                  <a:lnTo>
                    <a:pt x="1689997" y="1381416"/>
                  </a:lnTo>
                  <a:lnTo>
                    <a:pt x="1649189" y="1370999"/>
                  </a:lnTo>
                  <a:lnTo>
                    <a:pt x="1608382" y="1360791"/>
                  </a:lnTo>
                  <a:lnTo>
                    <a:pt x="1567574" y="1350824"/>
                  </a:lnTo>
                  <a:lnTo>
                    <a:pt x="1526766" y="1341127"/>
                  </a:lnTo>
                  <a:lnTo>
                    <a:pt x="1485959" y="1331730"/>
                  </a:lnTo>
                  <a:lnTo>
                    <a:pt x="1445151" y="1322664"/>
                  </a:lnTo>
                  <a:lnTo>
                    <a:pt x="1404343" y="1313957"/>
                  </a:lnTo>
                  <a:lnTo>
                    <a:pt x="1363536" y="1305641"/>
                  </a:lnTo>
                  <a:lnTo>
                    <a:pt x="1322728" y="1297745"/>
                  </a:lnTo>
                  <a:lnTo>
                    <a:pt x="1281920" y="1290300"/>
                  </a:lnTo>
                  <a:lnTo>
                    <a:pt x="1241112" y="1283335"/>
                  </a:lnTo>
                  <a:lnTo>
                    <a:pt x="1200305" y="1276880"/>
                  </a:lnTo>
                  <a:lnTo>
                    <a:pt x="1159497" y="1270966"/>
                  </a:lnTo>
                  <a:lnTo>
                    <a:pt x="1118689" y="1265622"/>
                  </a:lnTo>
                  <a:lnTo>
                    <a:pt x="1077882" y="1260879"/>
                  </a:lnTo>
                  <a:lnTo>
                    <a:pt x="1037074" y="1256766"/>
                  </a:lnTo>
                  <a:lnTo>
                    <a:pt x="996266" y="1253313"/>
                  </a:lnTo>
                  <a:lnTo>
                    <a:pt x="955458" y="1250551"/>
                  </a:lnTo>
                  <a:lnTo>
                    <a:pt x="914650" y="1248510"/>
                  </a:lnTo>
                  <a:lnTo>
                    <a:pt x="873843" y="1247219"/>
                  </a:lnTo>
                  <a:lnTo>
                    <a:pt x="833035" y="1246708"/>
                  </a:lnTo>
                  <a:lnTo>
                    <a:pt x="792227" y="1247008"/>
                  </a:lnTo>
                  <a:lnTo>
                    <a:pt x="751419" y="1248149"/>
                  </a:lnTo>
                  <a:lnTo>
                    <a:pt x="710612" y="1250161"/>
                  </a:lnTo>
                  <a:lnTo>
                    <a:pt x="669804" y="1253073"/>
                  </a:lnTo>
                  <a:lnTo>
                    <a:pt x="628996" y="1256916"/>
                  </a:lnTo>
                  <a:lnTo>
                    <a:pt x="588188" y="1261719"/>
                  </a:lnTo>
                  <a:lnTo>
                    <a:pt x="547380" y="1267513"/>
                  </a:lnTo>
                  <a:lnTo>
                    <a:pt x="506572" y="1274328"/>
                  </a:lnTo>
                  <a:lnTo>
                    <a:pt x="465765" y="1282194"/>
                  </a:lnTo>
                  <a:lnTo>
                    <a:pt x="424957" y="1291141"/>
                  </a:lnTo>
                  <a:lnTo>
                    <a:pt x="384149" y="1301198"/>
                  </a:lnTo>
                  <a:lnTo>
                    <a:pt x="343341" y="1312396"/>
                  </a:lnTo>
                  <a:lnTo>
                    <a:pt x="302533" y="1324765"/>
                  </a:lnTo>
                  <a:lnTo>
                    <a:pt x="261725" y="1338335"/>
                  </a:lnTo>
                  <a:lnTo>
                    <a:pt x="220917" y="1353136"/>
                  </a:lnTo>
                  <a:lnTo>
                    <a:pt x="180109" y="1369198"/>
                  </a:lnTo>
                  <a:lnTo>
                    <a:pt x="139302" y="1386550"/>
                  </a:lnTo>
                  <a:lnTo>
                    <a:pt x="98494" y="1405224"/>
                  </a:lnTo>
                  <a:lnTo>
                    <a:pt x="57686" y="1425248"/>
                  </a:lnTo>
                  <a:lnTo>
                    <a:pt x="16878" y="1446654"/>
                  </a:lnTo>
                  <a:lnTo>
                    <a:pt x="0" y="19989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99484" y="909885"/>
            <a:ext cx="5685367" cy="461060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>
              <a:spcBef>
                <a:spcPts val="73"/>
              </a:spcBef>
            </a:pPr>
            <a:endParaRPr sz="3133" dirty="0">
              <a:latin typeface="Calibri"/>
              <a:cs typeface="Calibri"/>
            </a:endParaRPr>
          </a:p>
          <a:p>
            <a:pPr marL="236214" marR="1333467" indent="-220128"/>
            <a:r>
              <a:rPr sz="3200" spc="-13" dirty="0">
                <a:latin typeface="Adobe Garamond Pro" panose="02020502060506020403"/>
                <a:cs typeface="Calibri"/>
              </a:rPr>
              <a:t>Product</a:t>
            </a:r>
            <a:r>
              <a:rPr sz="3200" spc="-53" dirty="0">
                <a:latin typeface="Adobe Garamond Pro" panose="02020502060506020403"/>
                <a:cs typeface="Calibri"/>
              </a:rPr>
              <a:t> </a:t>
            </a:r>
            <a:r>
              <a:rPr sz="3200" spc="-13" dirty="0">
                <a:latin typeface="Adobe Garamond Pro" panose="02020502060506020403"/>
                <a:cs typeface="Calibri"/>
              </a:rPr>
              <a:t>contains</a:t>
            </a:r>
            <a:r>
              <a:rPr sz="3200" spc="-53" dirty="0">
                <a:latin typeface="Adobe Garamond Pro" panose="02020502060506020403"/>
                <a:cs typeface="Calibri"/>
              </a:rPr>
              <a:t> </a:t>
            </a:r>
            <a:r>
              <a:rPr sz="3200" dirty="0">
                <a:latin typeface="Adobe Garamond Pro" panose="02020502060506020403"/>
                <a:cs typeface="Calibri"/>
              </a:rPr>
              <a:t>less</a:t>
            </a:r>
            <a:r>
              <a:rPr sz="3200" spc="-47" dirty="0">
                <a:latin typeface="Adobe Garamond Pro" panose="02020502060506020403"/>
                <a:cs typeface="Calibri"/>
              </a:rPr>
              <a:t> </a:t>
            </a:r>
            <a:r>
              <a:rPr sz="3200" dirty="0">
                <a:latin typeface="Adobe Garamond Pro" panose="02020502060506020403"/>
                <a:cs typeface="Calibri"/>
              </a:rPr>
              <a:t>than </a:t>
            </a:r>
            <a:r>
              <a:rPr sz="3200" spc="-700" dirty="0">
                <a:latin typeface="Adobe Garamond Pro" panose="02020502060506020403"/>
                <a:cs typeface="Calibri"/>
              </a:rPr>
              <a:t> </a:t>
            </a:r>
            <a:r>
              <a:rPr sz="3200" dirty="0">
                <a:latin typeface="Adobe Garamond Pro" panose="02020502060506020403"/>
                <a:cs typeface="Calibri"/>
              </a:rPr>
              <a:t>70%</a:t>
            </a:r>
            <a:r>
              <a:rPr sz="3200" spc="-27" dirty="0">
                <a:latin typeface="Adobe Garamond Pro" panose="02020502060506020403"/>
                <a:cs typeface="Calibri"/>
              </a:rPr>
              <a:t> </a:t>
            </a:r>
            <a:r>
              <a:rPr sz="3200" spc="-20" dirty="0">
                <a:latin typeface="Adobe Garamond Pro" panose="02020502060506020403"/>
                <a:cs typeface="Calibri"/>
              </a:rPr>
              <a:t>organic</a:t>
            </a:r>
            <a:r>
              <a:rPr sz="3200" spc="-40" dirty="0">
                <a:latin typeface="Adobe Garamond Pro" panose="02020502060506020403"/>
                <a:cs typeface="Calibri"/>
              </a:rPr>
              <a:t> </a:t>
            </a:r>
            <a:r>
              <a:rPr sz="3200" spc="-7" dirty="0">
                <a:latin typeface="Adobe Garamond Pro" panose="02020502060506020403"/>
                <a:cs typeface="Calibri"/>
              </a:rPr>
              <a:t>ingredient.</a:t>
            </a:r>
            <a:endParaRPr sz="3200" dirty="0">
              <a:latin typeface="Adobe Garamond Pro" panose="02020502060506020403"/>
              <a:cs typeface="Calibri"/>
            </a:endParaRPr>
          </a:p>
          <a:p>
            <a:pPr>
              <a:lnSpc>
                <a:spcPct val="100000"/>
              </a:lnSpc>
            </a:pPr>
            <a:endParaRPr sz="3200" dirty="0">
              <a:latin typeface="Adobe Garamond Pro" panose="02020502060506020403"/>
              <a:cs typeface="Calibri"/>
            </a:endParaRPr>
          </a:p>
          <a:p>
            <a:pPr marL="755208" marR="1894793" indent="-228594" algn="ctr">
              <a:lnSpc>
                <a:spcPts val="3453"/>
              </a:lnSpc>
              <a:spcBef>
                <a:spcPts val="2640"/>
              </a:spcBef>
            </a:pPr>
            <a:r>
              <a:rPr sz="3200" spc="-53" dirty="0">
                <a:latin typeface="Adobe Garamond Pro" panose="02020502060506020403"/>
                <a:cs typeface="Calibri"/>
              </a:rPr>
              <a:t>Word</a:t>
            </a:r>
            <a:r>
              <a:rPr sz="3200" spc="-20" dirty="0">
                <a:latin typeface="Adobe Garamond Pro" panose="02020502060506020403"/>
                <a:cs typeface="Calibri"/>
              </a:rPr>
              <a:t> “Organic” </a:t>
            </a:r>
            <a:r>
              <a:rPr sz="3200" spc="-13" dirty="0">
                <a:latin typeface="Adobe Garamond Pro" panose="02020502060506020403"/>
                <a:cs typeface="Calibri"/>
              </a:rPr>
              <a:t> </a:t>
            </a:r>
            <a:r>
              <a:rPr sz="3200" spc="-7" dirty="0">
                <a:latin typeface="Adobe Garamond Pro" panose="02020502060506020403"/>
                <a:cs typeface="Calibri"/>
              </a:rPr>
              <a:t>beside</a:t>
            </a:r>
            <a:r>
              <a:rPr sz="3200" spc="-60" dirty="0">
                <a:latin typeface="Adobe Garamond Pro" panose="02020502060506020403"/>
                <a:cs typeface="Calibri"/>
              </a:rPr>
              <a:t> </a:t>
            </a:r>
            <a:r>
              <a:rPr sz="3200" dirty="0">
                <a:latin typeface="Adobe Garamond Pro" panose="02020502060506020403"/>
                <a:cs typeface="Calibri"/>
              </a:rPr>
              <a:t>the</a:t>
            </a:r>
            <a:r>
              <a:rPr sz="3200" spc="-53" dirty="0">
                <a:latin typeface="Adobe Garamond Pro" panose="02020502060506020403"/>
                <a:cs typeface="Calibri"/>
              </a:rPr>
              <a:t> </a:t>
            </a:r>
            <a:r>
              <a:rPr sz="3200" spc="-20" dirty="0">
                <a:latin typeface="Adobe Garamond Pro" panose="02020502060506020403"/>
                <a:cs typeface="Calibri"/>
              </a:rPr>
              <a:t>organic </a:t>
            </a:r>
            <a:r>
              <a:rPr sz="3200" spc="-700" dirty="0">
                <a:latin typeface="Adobe Garamond Pro" panose="02020502060506020403"/>
                <a:cs typeface="Calibri"/>
              </a:rPr>
              <a:t> </a:t>
            </a:r>
            <a:r>
              <a:rPr sz="3200" spc="-13" dirty="0">
                <a:latin typeface="Adobe Garamond Pro" panose="02020502060506020403"/>
                <a:cs typeface="Calibri"/>
              </a:rPr>
              <a:t>ingredient </a:t>
            </a:r>
            <a:r>
              <a:rPr sz="3200" dirty="0">
                <a:latin typeface="Adobe Garamond Pro" panose="02020502060506020403"/>
                <a:cs typeface="Calibri"/>
              </a:rPr>
              <a:t>in the </a:t>
            </a:r>
            <a:r>
              <a:rPr sz="3200" spc="7" dirty="0">
                <a:latin typeface="Adobe Garamond Pro" panose="02020502060506020403"/>
                <a:cs typeface="Calibri"/>
              </a:rPr>
              <a:t> </a:t>
            </a:r>
            <a:r>
              <a:rPr sz="3200" spc="-7" dirty="0">
                <a:latin typeface="Adobe Garamond Pro" panose="02020502060506020403"/>
                <a:cs typeface="Calibri"/>
              </a:rPr>
              <a:t>ingredient</a:t>
            </a:r>
            <a:r>
              <a:rPr sz="3200" spc="-13" dirty="0">
                <a:latin typeface="Adobe Garamond Pro" panose="02020502060506020403"/>
                <a:cs typeface="Calibri"/>
              </a:rPr>
              <a:t> list</a:t>
            </a:r>
            <a:endParaRPr sz="3200" dirty="0">
              <a:latin typeface="Adobe Garamond Pro" panose="02020502060506020403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5512" y="2097023"/>
            <a:ext cx="5318589" cy="3774388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89397" y="0"/>
            <a:ext cx="5291583" cy="9060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>
                <a:solidFill>
                  <a:schemeClr val="tx1"/>
                </a:solidFill>
              </a:rPr>
              <a:t>PERATURAN 18 (7) </a:t>
            </a:r>
          </a:p>
          <a:p>
            <a:r>
              <a:rPr lang="ms-MY" sz="3200" b="1" spc="-53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Organik</a:t>
            </a:r>
            <a:endParaRPr lang="en-MY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484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08" y="1463944"/>
            <a:ext cx="4047067" cy="4480921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639234" y="2112241"/>
            <a:ext cx="5230705" cy="4463627"/>
            <a:chOff x="479425" y="1584181"/>
            <a:chExt cx="3923029" cy="3347720"/>
          </a:xfrm>
        </p:grpSpPr>
        <p:sp>
          <p:nvSpPr>
            <p:cNvPr id="18" name="object 18"/>
            <p:cNvSpPr/>
            <p:nvPr/>
          </p:nvSpPr>
          <p:spPr>
            <a:xfrm>
              <a:off x="788593" y="2520949"/>
              <a:ext cx="3136900" cy="2410460"/>
            </a:xfrm>
            <a:custGeom>
              <a:avLst/>
              <a:gdLst/>
              <a:ahLst/>
              <a:cxnLst/>
              <a:rect l="l" t="t" r="r" b="b"/>
              <a:pathLst>
                <a:path w="3136900" h="2410460">
                  <a:moveTo>
                    <a:pt x="3069158" y="67310"/>
                  </a:moveTo>
                  <a:lnTo>
                    <a:pt x="67729" y="67310"/>
                  </a:lnTo>
                  <a:lnTo>
                    <a:pt x="67729" y="101600"/>
                  </a:lnTo>
                  <a:lnTo>
                    <a:pt x="67729" y="2308860"/>
                  </a:lnTo>
                  <a:lnTo>
                    <a:pt x="67729" y="2341880"/>
                  </a:lnTo>
                  <a:lnTo>
                    <a:pt x="3069158" y="2341880"/>
                  </a:lnTo>
                  <a:lnTo>
                    <a:pt x="3069158" y="2308860"/>
                  </a:lnTo>
                  <a:lnTo>
                    <a:pt x="101600" y="2308860"/>
                  </a:lnTo>
                  <a:lnTo>
                    <a:pt x="101600" y="101600"/>
                  </a:lnTo>
                  <a:lnTo>
                    <a:pt x="3035249" y="101600"/>
                  </a:lnTo>
                  <a:lnTo>
                    <a:pt x="3035249" y="2308225"/>
                  </a:lnTo>
                  <a:lnTo>
                    <a:pt x="3069158" y="2308225"/>
                  </a:lnTo>
                  <a:lnTo>
                    <a:pt x="3069158" y="101600"/>
                  </a:lnTo>
                  <a:lnTo>
                    <a:pt x="3069158" y="67310"/>
                  </a:lnTo>
                  <a:close/>
                </a:path>
                <a:path w="3136900" h="2410460">
                  <a:moveTo>
                    <a:pt x="3136849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2376170"/>
                  </a:lnTo>
                  <a:lnTo>
                    <a:pt x="0" y="2410460"/>
                  </a:lnTo>
                  <a:lnTo>
                    <a:pt x="3136849" y="2410460"/>
                  </a:lnTo>
                  <a:lnTo>
                    <a:pt x="3136849" y="2376170"/>
                  </a:lnTo>
                  <a:lnTo>
                    <a:pt x="33858" y="2376170"/>
                  </a:lnTo>
                  <a:lnTo>
                    <a:pt x="33858" y="34290"/>
                  </a:lnTo>
                  <a:lnTo>
                    <a:pt x="3103067" y="34290"/>
                  </a:lnTo>
                  <a:lnTo>
                    <a:pt x="3103067" y="2375954"/>
                  </a:lnTo>
                  <a:lnTo>
                    <a:pt x="3136849" y="2375954"/>
                  </a:lnTo>
                  <a:lnTo>
                    <a:pt x="3136849" y="34290"/>
                  </a:lnTo>
                  <a:lnTo>
                    <a:pt x="3136849" y="33909"/>
                  </a:lnTo>
                  <a:lnTo>
                    <a:pt x="3136849" y="0"/>
                  </a:lnTo>
                  <a:close/>
                </a:path>
              </a:pathLst>
            </a:custGeom>
            <a:solidFill>
              <a:srgbClr val="66D0F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5775" y="1590531"/>
              <a:ext cx="3910329" cy="1487170"/>
            </a:xfrm>
            <a:custGeom>
              <a:avLst/>
              <a:gdLst/>
              <a:ahLst/>
              <a:cxnLst/>
              <a:rect l="l" t="t" r="r" b="b"/>
              <a:pathLst>
                <a:path w="3910329" h="1487170">
                  <a:moveTo>
                    <a:pt x="846301" y="43"/>
                  </a:moveTo>
                  <a:lnTo>
                    <a:pt x="803987" y="0"/>
                  </a:lnTo>
                  <a:lnTo>
                    <a:pt x="761672" y="737"/>
                  </a:lnTo>
                  <a:lnTo>
                    <a:pt x="719358" y="2284"/>
                  </a:lnTo>
                  <a:lnTo>
                    <a:pt x="677043" y="4670"/>
                  </a:lnTo>
                  <a:lnTo>
                    <a:pt x="634728" y="7923"/>
                  </a:lnTo>
                  <a:lnTo>
                    <a:pt x="592413" y="12072"/>
                  </a:lnTo>
                  <a:lnTo>
                    <a:pt x="550099" y="17147"/>
                  </a:lnTo>
                  <a:lnTo>
                    <a:pt x="507784" y="23176"/>
                  </a:lnTo>
                  <a:lnTo>
                    <a:pt x="465469" y="30189"/>
                  </a:lnTo>
                  <a:lnTo>
                    <a:pt x="423154" y="38213"/>
                  </a:lnTo>
                  <a:lnTo>
                    <a:pt x="380839" y="47278"/>
                  </a:lnTo>
                  <a:lnTo>
                    <a:pt x="338524" y="57414"/>
                  </a:lnTo>
                  <a:lnTo>
                    <a:pt x="296208" y="68648"/>
                  </a:lnTo>
                  <a:lnTo>
                    <a:pt x="253893" y="81010"/>
                  </a:lnTo>
                  <a:lnTo>
                    <a:pt x="211578" y="94528"/>
                  </a:lnTo>
                  <a:lnTo>
                    <a:pt x="169262" y="109232"/>
                  </a:lnTo>
                  <a:lnTo>
                    <a:pt x="126947" y="125151"/>
                  </a:lnTo>
                  <a:lnTo>
                    <a:pt x="84631" y="142313"/>
                  </a:lnTo>
                  <a:lnTo>
                    <a:pt x="42315" y="160748"/>
                  </a:lnTo>
                  <a:lnTo>
                    <a:pt x="0" y="180483"/>
                  </a:lnTo>
                  <a:lnTo>
                    <a:pt x="17119" y="1306338"/>
                  </a:lnTo>
                  <a:lnTo>
                    <a:pt x="59432" y="1286603"/>
                  </a:lnTo>
                  <a:lnTo>
                    <a:pt x="101744" y="1268168"/>
                  </a:lnTo>
                  <a:lnTo>
                    <a:pt x="144057" y="1251006"/>
                  </a:lnTo>
                  <a:lnTo>
                    <a:pt x="186370" y="1235087"/>
                  </a:lnTo>
                  <a:lnTo>
                    <a:pt x="228683" y="1220383"/>
                  </a:lnTo>
                  <a:lnTo>
                    <a:pt x="270996" y="1206865"/>
                  </a:lnTo>
                  <a:lnTo>
                    <a:pt x="313309" y="1194503"/>
                  </a:lnTo>
                  <a:lnTo>
                    <a:pt x="355622" y="1183269"/>
                  </a:lnTo>
                  <a:lnTo>
                    <a:pt x="397935" y="1173133"/>
                  </a:lnTo>
                  <a:lnTo>
                    <a:pt x="440248" y="1164068"/>
                  </a:lnTo>
                  <a:lnTo>
                    <a:pt x="482561" y="1156044"/>
                  </a:lnTo>
                  <a:lnTo>
                    <a:pt x="524874" y="1149031"/>
                  </a:lnTo>
                  <a:lnTo>
                    <a:pt x="567187" y="1143002"/>
                  </a:lnTo>
                  <a:lnTo>
                    <a:pt x="609501" y="1137927"/>
                  </a:lnTo>
                  <a:lnTo>
                    <a:pt x="651814" y="1133778"/>
                  </a:lnTo>
                  <a:lnTo>
                    <a:pt x="694128" y="1130525"/>
                  </a:lnTo>
                  <a:lnTo>
                    <a:pt x="736441" y="1128139"/>
                  </a:lnTo>
                  <a:lnTo>
                    <a:pt x="778755" y="1126592"/>
                  </a:lnTo>
                  <a:lnTo>
                    <a:pt x="821068" y="1125855"/>
                  </a:lnTo>
                  <a:lnTo>
                    <a:pt x="863382" y="1125898"/>
                  </a:lnTo>
                  <a:lnTo>
                    <a:pt x="905695" y="1126693"/>
                  </a:lnTo>
                  <a:lnTo>
                    <a:pt x="948009" y="1128211"/>
                  </a:lnTo>
                  <a:lnTo>
                    <a:pt x="990323" y="1130423"/>
                  </a:lnTo>
                  <a:lnTo>
                    <a:pt x="1032637" y="1133301"/>
                  </a:lnTo>
                  <a:lnTo>
                    <a:pt x="1074950" y="1136814"/>
                  </a:lnTo>
                  <a:lnTo>
                    <a:pt x="1117264" y="1140935"/>
                  </a:lnTo>
                  <a:lnTo>
                    <a:pt x="1159578" y="1145634"/>
                  </a:lnTo>
                  <a:lnTo>
                    <a:pt x="1201892" y="1150882"/>
                  </a:lnTo>
                  <a:lnTo>
                    <a:pt x="1244206" y="1156651"/>
                  </a:lnTo>
                  <a:lnTo>
                    <a:pt x="1286520" y="1162911"/>
                  </a:lnTo>
                  <a:lnTo>
                    <a:pt x="1328834" y="1169634"/>
                  </a:lnTo>
                  <a:lnTo>
                    <a:pt x="1371147" y="1176791"/>
                  </a:lnTo>
                  <a:lnTo>
                    <a:pt x="1413461" y="1184353"/>
                  </a:lnTo>
                  <a:lnTo>
                    <a:pt x="1455775" y="1192291"/>
                  </a:lnTo>
                  <a:lnTo>
                    <a:pt x="1498089" y="1200575"/>
                  </a:lnTo>
                  <a:lnTo>
                    <a:pt x="1540403" y="1209178"/>
                  </a:lnTo>
                  <a:lnTo>
                    <a:pt x="1582717" y="1218070"/>
                  </a:lnTo>
                  <a:lnTo>
                    <a:pt x="1625031" y="1227222"/>
                  </a:lnTo>
                  <a:lnTo>
                    <a:pt x="1709659" y="1246191"/>
                  </a:lnTo>
                  <a:lnTo>
                    <a:pt x="1794287" y="1265855"/>
                  </a:lnTo>
                  <a:lnTo>
                    <a:pt x="2175113" y="1356726"/>
                  </a:lnTo>
                  <a:lnTo>
                    <a:pt x="2259741" y="1376071"/>
                  </a:lnTo>
                  <a:lnTo>
                    <a:pt x="2344369" y="1394606"/>
                  </a:lnTo>
                  <a:lnTo>
                    <a:pt x="2386682" y="1403498"/>
                  </a:lnTo>
                  <a:lnTo>
                    <a:pt x="2428996" y="1412101"/>
                  </a:lnTo>
                  <a:lnTo>
                    <a:pt x="2471310" y="1420386"/>
                  </a:lnTo>
                  <a:lnTo>
                    <a:pt x="2513624" y="1428323"/>
                  </a:lnTo>
                  <a:lnTo>
                    <a:pt x="2555937" y="1435885"/>
                  </a:lnTo>
                  <a:lnTo>
                    <a:pt x="2598251" y="1443042"/>
                  </a:lnTo>
                  <a:lnTo>
                    <a:pt x="2640565" y="1449765"/>
                  </a:lnTo>
                  <a:lnTo>
                    <a:pt x="2682878" y="1456026"/>
                  </a:lnTo>
                  <a:lnTo>
                    <a:pt x="2725192" y="1461794"/>
                  </a:lnTo>
                  <a:lnTo>
                    <a:pt x="2767505" y="1467043"/>
                  </a:lnTo>
                  <a:lnTo>
                    <a:pt x="2809819" y="1471742"/>
                  </a:lnTo>
                  <a:lnTo>
                    <a:pt x="2852132" y="1475862"/>
                  </a:lnTo>
                  <a:lnTo>
                    <a:pt x="2894446" y="1479376"/>
                  </a:lnTo>
                  <a:lnTo>
                    <a:pt x="2936759" y="1482253"/>
                  </a:lnTo>
                  <a:lnTo>
                    <a:pt x="2979072" y="1484465"/>
                  </a:lnTo>
                  <a:lnTo>
                    <a:pt x="3021386" y="1485983"/>
                  </a:lnTo>
                  <a:lnTo>
                    <a:pt x="3063699" y="1486778"/>
                  </a:lnTo>
                  <a:lnTo>
                    <a:pt x="3106012" y="1486822"/>
                  </a:lnTo>
                  <a:lnTo>
                    <a:pt x="3148325" y="1486084"/>
                  </a:lnTo>
                  <a:lnTo>
                    <a:pt x="3190638" y="1484537"/>
                  </a:lnTo>
                  <a:lnTo>
                    <a:pt x="3232951" y="1482152"/>
                  </a:lnTo>
                  <a:lnTo>
                    <a:pt x="3275264" y="1478899"/>
                  </a:lnTo>
                  <a:lnTo>
                    <a:pt x="3317577" y="1474749"/>
                  </a:lnTo>
                  <a:lnTo>
                    <a:pt x="3359889" y="1469674"/>
                  </a:lnTo>
                  <a:lnTo>
                    <a:pt x="3402202" y="1463645"/>
                  </a:lnTo>
                  <a:lnTo>
                    <a:pt x="3444515" y="1456633"/>
                  </a:lnTo>
                  <a:lnTo>
                    <a:pt x="3486827" y="1448608"/>
                  </a:lnTo>
                  <a:lnTo>
                    <a:pt x="3529140" y="1439543"/>
                  </a:lnTo>
                  <a:lnTo>
                    <a:pt x="3571452" y="1429408"/>
                  </a:lnTo>
                  <a:lnTo>
                    <a:pt x="3613764" y="1418174"/>
                  </a:lnTo>
                  <a:lnTo>
                    <a:pt x="3656077" y="1405812"/>
                  </a:lnTo>
                  <a:lnTo>
                    <a:pt x="3698389" y="1392293"/>
                  </a:lnTo>
                  <a:lnTo>
                    <a:pt x="3740701" y="1377589"/>
                  </a:lnTo>
                  <a:lnTo>
                    <a:pt x="3783013" y="1361670"/>
                  </a:lnTo>
                  <a:lnTo>
                    <a:pt x="3825325" y="1344508"/>
                  </a:lnTo>
                  <a:lnTo>
                    <a:pt x="3867637" y="1326074"/>
                  </a:lnTo>
                  <a:lnTo>
                    <a:pt x="3909949" y="1306338"/>
                  </a:lnTo>
                  <a:lnTo>
                    <a:pt x="3892930" y="180483"/>
                  </a:lnTo>
                  <a:lnTo>
                    <a:pt x="3850615" y="200219"/>
                  </a:lnTo>
                  <a:lnTo>
                    <a:pt x="3808299" y="218653"/>
                  </a:lnTo>
                  <a:lnTo>
                    <a:pt x="3765983" y="235815"/>
                  </a:lnTo>
                  <a:lnTo>
                    <a:pt x="3723668" y="251734"/>
                  </a:lnTo>
                  <a:lnTo>
                    <a:pt x="3681352" y="266438"/>
                  </a:lnTo>
                  <a:lnTo>
                    <a:pt x="3639037" y="279957"/>
                  </a:lnTo>
                  <a:lnTo>
                    <a:pt x="3596722" y="292319"/>
                  </a:lnTo>
                  <a:lnTo>
                    <a:pt x="3554406" y="303553"/>
                  </a:lnTo>
                  <a:lnTo>
                    <a:pt x="3512091" y="313688"/>
                  </a:lnTo>
                  <a:lnTo>
                    <a:pt x="3469776" y="322753"/>
                  </a:lnTo>
                  <a:lnTo>
                    <a:pt x="3427461" y="330778"/>
                  </a:lnTo>
                  <a:lnTo>
                    <a:pt x="3385146" y="337790"/>
                  </a:lnTo>
                  <a:lnTo>
                    <a:pt x="3342831" y="343819"/>
                  </a:lnTo>
                  <a:lnTo>
                    <a:pt x="3300517" y="348894"/>
                  </a:lnTo>
                  <a:lnTo>
                    <a:pt x="3258202" y="353044"/>
                  </a:lnTo>
                  <a:lnTo>
                    <a:pt x="3215887" y="356297"/>
                  </a:lnTo>
                  <a:lnTo>
                    <a:pt x="3173572" y="358682"/>
                  </a:lnTo>
                  <a:lnTo>
                    <a:pt x="3131258" y="360229"/>
                  </a:lnTo>
                  <a:lnTo>
                    <a:pt x="3088943" y="360967"/>
                  </a:lnTo>
                  <a:lnTo>
                    <a:pt x="3046629" y="360923"/>
                  </a:lnTo>
                  <a:lnTo>
                    <a:pt x="3004315" y="360128"/>
                  </a:lnTo>
                  <a:lnTo>
                    <a:pt x="2962000" y="358610"/>
                  </a:lnTo>
                  <a:lnTo>
                    <a:pt x="2919686" y="356398"/>
                  </a:lnTo>
                  <a:lnTo>
                    <a:pt x="2877372" y="353521"/>
                  </a:lnTo>
                  <a:lnTo>
                    <a:pt x="2835057" y="350007"/>
                  </a:lnTo>
                  <a:lnTo>
                    <a:pt x="2792743" y="345887"/>
                  </a:lnTo>
                  <a:lnTo>
                    <a:pt x="2750429" y="341188"/>
                  </a:lnTo>
                  <a:lnTo>
                    <a:pt x="2708115" y="335939"/>
                  </a:lnTo>
                  <a:lnTo>
                    <a:pt x="2665801" y="330171"/>
                  </a:lnTo>
                  <a:lnTo>
                    <a:pt x="2623487" y="323910"/>
                  </a:lnTo>
                  <a:lnTo>
                    <a:pt x="2581173" y="317187"/>
                  </a:lnTo>
                  <a:lnTo>
                    <a:pt x="2538859" y="310030"/>
                  </a:lnTo>
                  <a:lnTo>
                    <a:pt x="2496545" y="302468"/>
                  </a:lnTo>
                  <a:lnTo>
                    <a:pt x="2454231" y="294531"/>
                  </a:lnTo>
                  <a:lnTo>
                    <a:pt x="2411917" y="286246"/>
                  </a:lnTo>
                  <a:lnTo>
                    <a:pt x="2369603" y="277643"/>
                  </a:lnTo>
                  <a:lnTo>
                    <a:pt x="2327289" y="268751"/>
                  </a:lnTo>
                  <a:lnTo>
                    <a:pt x="2284975" y="259599"/>
                  </a:lnTo>
                  <a:lnTo>
                    <a:pt x="2200348" y="240630"/>
                  </a:lnTo>
                  <a:lnTo>
                    <a:pt x="2115720" y="220967"/>
                  </a:lnTo>
                  <a:lnTo>
                    <a:pt x="1734896" y="130096"/>
                  </a:lnTo>
                  <a:lnTo>
                    <a:pt x="1650268" y="110751"/>
                  </a:lnTo>
                  <a:lnTo>
                    <a:pt x="1565641" y="92215"/>
                  </a:lnTo>
                  <a:lnTo>
                    <a:pt x="1523327" y="83323"/>
                  </a:lnTo>
                  <a:lnTo>
                    <a:pt x="1481013" y="74720"/>
                  </a:lnTo>
                  <a:lnTo>
                    <a:pt x="1438699" y="66436"/>
                  </a:lnTo>
                  <a:lnTo>
                    <a:pt x="1396385" y="58498"/>
                  </a:lnTo>
                  <a:lnTo>
                    <a:pt x="1354071" y="50936"/>
                  </a:lnTo>
                  <a:lnTo>
                    <a:pt x="1311757" y="43779"/>
                  </a:lnTo>
                  <a:lnTo>
                    <a:pt x="1269443" y="37056"/>
                  </a:lnTo>
                  <a:lnTo>
                    <a:pt x="1227129" y="30796"/>
                  </a:lnTo>
                  <a:lnTo>
                    <a:pt x="1184815" y="25027"/>
                  </a:lnTo>
                  <a:lnTo>
                    <a:pt x="1142501" y="19779"/>
                  </a:lnTo>
                  <a:lnTo>
                    <a:pt x="1100187" y="15080"/>
                  </a:lnTo>
                  <a:lnTo>
                    <a:pt x="1057873" y="10959"/>
                  </a:lnTo>
                  <a:lnTo>
                    <a:pt x="1015558" y="7446"/>
                  </a:lnTo>
                  <a:lnTo>
                    <a:pt x="973244" y="4568"/>
                  </a:lnTo>
                  <a:lnTo>
                    <a:pt x="930930" y="2356"/>
                  </a:lnTo>
                  <a:lnTo>
                    <a:pt x="888615" y="838"/>
                  </a:lnTo>
                  <a:lnTo>
                    <a:pt x="846301" y="43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85775" y="1590531"/>
              <a:ext cx="3910329" cy="1487170"/>
            </a:xfrm>
            <a:custGeom>
              <a:avLst/>
              <a:gdLst/>
              <a:ahLst/>
              <a:cxnLst/>
              <a:rect l="l" t="t" r="r" b="b"/>
              <a:pathLst>
                <a:path w="3910329" h="1487170">
                  <a:moveTo>
                    <a:pt x="0" y="180483"/>
                  </a:moveTo>
                  <a:lnTo>
                    <a:pt x="42315" y="160748"/>
                  </a:lnTo>
                  <a:lnTo>
                    <a:pt x="84631" y="142313"/>
                  </a:lnTo>
                  <a:lnTo>
                    <a:pt x="126947" y="125151"/>
                  </a:lnTo>
                  <a:lnTo>
                    <a:pt x="169262" y="109232"/>
                  </a:lnTo>
                  <a:lnTo>
                    <a:pt x="211578" y="94528"/>
                  </a:lnTo>
                  <a:lnTo>
                    <a:pt x="253893" y="81010"/>
                  </a:lnTo>
                  <a:lnTo>
                    <a:pt x="296208" y="68648"/>
                  </a:lnTo>
                  <a:lnTo>
                    <a:pt x="338524" y="57414"/>
                  </a:lnTo>
                  <a:lnTo>
                    <a:pt x="380839" y="47278"/>
                  </a:lnTo>
                  <a:lnTo>
                    <a:pt x="423154" y="38213"/>
                  </a:lnTo>
                  <a:lnTo>
                    <a:pt x="465469" y="30189"/>
                  </a:lnTo>
                  <a:lnTo>
                    <a:pt x="507784" y="23176"/>
                  </a:lnTo>
                  <a:lnTo>
                    <a:pt x="550099" y="17147"/>
                  </a:lnTo>
                  <a:lnTo>
                    <a:pt x="592413" y="12072"/>
                  </a:lnTo>
                  <a:lnTo>
                    <a:pt x="634728" y="7923"/>
                  </a:lnTo>
                  <a:lnTo>
                    <a:pt x="677043" y="4670"/>
                  </a:lnTo>
                  <a:lnTo>
                    <a:pt x="719358" y="2284"/>
                  </a:lnTo>
                  <a:lnTo>
                    <a:pt x="761672" y="737"/>
                  </a:lnTo>
                  <a:lnTo>
                    <a:pt x="803987" y="0"/>
                  </a:lnTo>
                  <a:lnTo>
                    <a:pt x="846301" y="43"/>
                  </a:lnTo>
                  <a:lnTo>
                    <a:pt x="888615" y="838"/>
                  </a:lnTo>
                  <a:lnTo>
                    <a:pt x="930930" y="2356"/>
                  </a:lnTo>
                  <a:lnTo>
                    <a:pt x="973244" y="4568"/>
                  </a:lnTo>
                  <a:lnTo>
                    <a:pt x="1015558" y="7446"/>
                  </a:lnTo>
                  <a:lnTo>
                    <a:pt x="1057873" y="10959"/>
                  </a:lnTo>
                  <a:lnTo>
                    <a:pt x="1100187" y="15080"/>
                  </a:lnTo>
                  <a:lnTo>
                    <a:pt x="1142501" y="19779"/>
                  </a:lnTo>
                  <a:lnTo>
                    <a:pt x="1184815" y="25027"/>
                  </a:lnTo>
                  <a:lnTo>
                    <a:pt x="1227129" y="30796"/>
                  </a:lnTo>
                  <a:lnTo>
                    <a:pt x="1269443" y="37056"/>
                  </a:lnTo>
                  <a:lnTo>
                    <a:pt x="1311757" y="43779"/>
                  </a:lnTo>
                  <a:lnTo>
                    <a:pt x="1354071" y="50936"/>
                  </a:lnTo>
                  <a:lnTo>
                    <a:pt x="1396385" y="58498"/>
                  </a:lnTo>
                  <a:lnTo>
                    <a:pt x="1438699" y="66436"/>
                  </a:lnTo>
                  <a:lnTo>
                    <a:pt x="1481013" y="74720"/>
                  </a:lnTo>
                  <a:lnTo>
                    <a:pt x="1523327" y="83323"/>
                  </a:lnTo>
                  <a:lnTo>
                    <a:pt x="1565641" y="92215"/>
                  </a:lnTo>
                  <a:lnTo>
                    <a:pt x="1607955" y="101367"/>
                  </a:lnTo>
                  <a:lnTo>
                    <a:pt x="1650268" y="110751"/>
                  </a:lnTo>
                  <a:lnTo>
                    <a:pt x="1692582" y="120336"/>
                  </a:lnTo>
                  <a:lnTo>
                    <a:pt x="1734896" y="130096"/>
                  </a:lnTo>
                  <a:lnTo>
                    <a:pt x="1777210" y="140000"/>
                  </a:lnTo>
                  <a:lnTo>
                    <a:pt x="1819524" y="150019"/>
                  </a:lnTo>
                  <a:lnTo>
                    <a:pt x="1861837" y="160126"/>
                  </a:lnTo>
                  <a:lnTo>
                    <a:pt x="1904151" y="170290"/>
                  </a:lnTo>
                  <a:lnTo>
                    <a:pt x="1946465" y="180483"/>
                  </a:lnTo>
                  <a:lnTo>
                    <a:pt x="1988779" y="190676"/>
                  </a:lnTo>
                  <a:lnTo>
                    <a:pt x="2031093" y="200841"/>
                  </a:lnTo>
                  <a:lnTo>
                    <a:pt x="2073406" y="210947"/>
                  </a:lnTo>
                  <a:lnTo>
                    <a:pt x="2115720" y="220967"/>
                  </a:lnTo>
                  <a:lnTo>
                    <a:pt x="2158034" y="230871"/>
                  </a:lnTo>
                  <a:lnTo>
                    <a:pt x="2200348" y="240630"/>
                  </a:lnTo>
                  <a:lnTo>
                    <a:pt x="2242662" y="250216"/>
                  </a:lnTo>
                  <a:lnTo>
                    <a:pt x="2284975" y="259599"/>
                  </a:lnTo>
                  <a:lnTo>
                    <a:pt x="2327289" y="268751"/>
                  </a:lnTo>
                  <a:lnTo>
                    <a:pt x="2369603" y="277643"/>
                  </a:lnTo>
                  <a:lnTo>
                    <a:pt x="2411917" y="286246"/>
                  </a:lnTo>
                  <a:lnTo>
                    <a:pt x="2454231" y="294531"/>
                  </a:lnTo>
                  <a:lnTo>
                    <a:pt x="2496545" y="302468"/>
                  </a:lnTo>
                  <a:lnTo>
                    <a:pt x="2538859" y="310030"/>
                  </a:lnTo>
                  <a:lnTo>
                    <a:pt x="2581173" y="317187"/>
                  </a:lnTo>
                  <a:lnTo>
                    <a:pt x="2623487" y="323910"/>
                  </a:lnTo>
                  <a:lnTo>
                    <a:pt x="2665801" y="330171"/>
                  </a:lnTo>
                  <a:lnTo>
                    <a:pt x="2708115" y="335939"/>
                  </a:lnTo>
                  <a:lnTo>
                    <a:pt x="2750429" y="341188"/>
                  </a:lnTo>
                  <a:lnTo>
                    <a:pt x="2792743" y="345887"/>
                  </a:lnTo>
                  <a:lnTo>
                    <a:pt x="2835057" y="350007"/>
                  </a:lnTo>
                  <a:lnTo>
                    <a:pt x="2877372" y="353521"/>
                  </a:lnTo>
                  <a:lnTo>
                    <a:pt x="2919686" y="356398"/>
                  </a:lnTo>
                  <a:lnTo>
                    <a:pt x="2962000" y="358610"/>
                  </a:lnTo>
                  <a:lnTo>
                    <a:pt x="3004315" y="360128"/>
                  </a:lnTo>
                  <a:lnTo>
                    <a:pt x="3046629" y="360923"/>
                  </a:lnTo>
                  <a:lnTo>
                    <a:pt x="3088943" y="360967"/>
                  </a:lnTo>
                  <a:lnTo>
                    <a:pt x="3131258" y="360229"/>
                  </a:lnTo>
                  <a:lnTo>
                    <a:pt x="3173572" y="358682"/>
                  </a:lnTo>
                  <a:lnTo>
                    <a:pt x="3215887" y="356297"/>
                  </a:lnTo>
                  <a:lnTo>
                    <a:pt x="3258202" y="353044"/>
                  </a:lnTo>
                  <a:lnTo>
                    <a:pt x="3300517" y="348894"/>
                  </a:lnTo>
                  <a:lnTo>
                    <a:pt x="3342831" y="343819"/>
                  </a:lnTo>
                  <a:lnTo>
                    <a:pt x="3385146" y="337790"/>
                  </a:lnTo>
                  <a:lnTo>
                    <a:pt x="3427461" y="330778"/>
                  </a:lnTo>
                  <a:lnTo>
                    <a:pt x="3469776" y="322753"/>
                  </a:lnTo>
                  <a:lnTo>
                    <a:pt x="3512091" y="313688"/>
                  </a:lnTo>
                  <a:lnTo>
                    <a:pt x="3554406" y="303553"/>
                  </a:lnTo>
                  <a:lnTo>
                    <a:pt x="3596722" y="292319"/>
                  </a:lnTo>
                  <a:lnTo>
                    <a:pt x="3639037" y="279957"/>
                  </a:lnTo>
                  <a:lnTo>
                    <a:pt x="3681352" y="266438"/>
                  </a:lnTo>
                  <a:lnTo>
                    <a:pt x="3723668" y="251734"/>
                  </a:lnTo>
                  <a:lnTo>
                    <a:pt x="3765983" y="235815"/>
                  </a:lnTo>
                  <a:lnTo>
                    <a:pt x="3808299" y="218653"/>
                  </a:lnTo>
                  <a:lnTo>
                    <a:pt x="3850615" y="200219"/>
                  </a:lnTo>
                  <a:lnTo>
                    <a:pt x="3892930" y="180483"/>
                  </a:lnTo>
                  <a:lnTo>
                    <a:pt x="3909949" y="1306338"/>
                  </a:lnTo>
                  <a:lnTo>
                    <a:pt x="3867637" y="1326074"/>
                  </a:lnTo>
                  <a:lnTo>
                    <a:pt x="3825325" y="1344508"/>
                  </a:lnTo>
                  <a:lnTo>
                    <a:pt x="3783013" y="1361670"/>
                  </a:lnTo>
                  <a:lnTo>
                    <a:pt x="3740701" y="1377589"/>
                  </a:lnTo>
                  <a:lnTo>
                    <a:pt x="3698389" y="1392293"/>
                  </a:lnTo>
                  <a:lnTo>
                    <a:pt x="3656077" y="1405812"/>
                  </a:lnTo>
                  <a:lnTo>
                    <a:pt x="3613764" y="1418174"/>
                  </a:lnTo>
                  <a:lnTo>
                    <a:pt x="3571452" y="1429408"/>
                  </a:lnTo>
                  <a:lnTo>
                    <a:pt x="3529140" y="1439543"/>
                  </a:lnTo>
                  <a:lnTo>
                    <a:pt x="3486827" y="1448608"/>
                  </a:lnTo>
                  <a:lnTo>
                    <a:pt x="3444515" y="1456633"/>
                  </a:lnTo>
                  <a:lnTo>
                    <a:pt x="3402202" y="1463645"/>
                  </a:lnTo>
                  <a:lnTo>
                    <a:pt x="3359889" y="1469674"/>
                  </a:lnTo>
                  <a:lnTo>
                    <a:pt x="3317577" y="1474749"/>
                  </a:lnTo>
                  <a:lnTo>
                    <a:pt x="3275264" y="1478899"/>
                  </a:lnTo>
                  <a:lnTo>
                    <a:pt x="3232951" y="1482152"/>
                  </a:lnTo>
                  <a:lnTo>
                    <a:pt x="3190638" y="1484537"/>
                  </a:lnTo>
                  <a:lnTo>
                    <a:pt x="3148325" y="1486084"/>
                  </a:lnTo>
                  <a:lnTo>
                    <a:pt x="3106012" y="1486822"/>
                  </a:lnTo>
                  <a:lnTo>
                    <a:pt x="3063699" y="1486778"/>
                  </a:lnTo>
                  <a:lnTo>
                    <a:pt x="3021386" y="1485983"/>
                  </a:lnTo>
                  <a:lnTo>
                    <a:pt x="2979072" y="1484465"/>
                  </a:lnTo>
                  <a:lnTo>
                    <a:pt x="2936759" y="1482253"/>
                  </a:lnTo>
                  <a:lnTo>
                    <a:pt x="2894446" y="1479376"/>
                  </a:lnTo>
                  <a:lnTo>
                    <a:pt x="2852132" y="1475862"/>
                  </a:lnTo>
                  <a:lnTo>
                    <a:pt x="2809819" y="1471742"/>
                  </a:lnTo>
                  <a:lnTo>
                    <a:pt x="2767505" y="1467043"/>
                  </a:lnTo>
                  <a:lnTo>
                    <a:pt x="2725192" y="1461794"/>
                  </a:lnTo>
                  <a:lnTo>
                    <a:pt x="2682878" y="1456026"/>
                  </a:lnTo>
                  <a:lnTo>
                    <a:pt x="2640565" y="1449765"/>
                  </a:lnTo>
                  <a:lnTo>
                    <a:pt x="2598251" y="1443042"/>
                  </a:lnTo>
                  <a:lnTo>
                    <a:pt x="2555937" y="1435885"/>
                  </a:lnTo>
                  <a:lnTo>
                    <a:pt x="2513624" y="1428323"/>
                  </a:lnTo>
                  <a:lnTo>
                    <a:pt x="2471310" y="1420386"/>
                  </a:lnTo>
                  <a:lnTo>
                    <a:pt x="2428996" y="1412101"/>
                  </a:lnTo>
                  <a:lnTo>
                    <a:pt x="2386682" y="1403498"/>
                  </a:lnTo>
                  <a:lnTo>
                    <a:pt x="2344369" y="1394606"/>
                  </a:lnTo>
                  <a:lnTo>
                    <a:pt x="2302055" y="1385454"/>
                  </a:lnTo>
                  <a:lnTo>
                    <a:pt x="2259741" y="1376071"/>
                  </a:lnTo>
                  <a:lnTo>
                    <a:pt x="2217427" y="1366485"/>
                  </a:lnTo>
                  <a:lnTo>
                    <a:pt x="2175113" y="1356726"/>
                  </a:lnTo>
                  <a:lnTo>
                    <a:pt x="2132799" y="1346822"/>
                  </a:lnTo>
                  <a:lnTo>
                    <a:pt x="2090485" y="1336802"/>
                  </a:lnTo>
                  <a:lnTo>
                    <a:pt x="2048171" y="1326696"/>
                  </a:lnTo>
                  <a:lnTo>
                    <a:pt x="2005857" y="1316531"/>
                  </a:lnTo>
                  <a:lnTo>
                    <a:pt x="1963543" y="1306338"/>
                  </a:lnTo>
                  <a:lnTo>
                    <a:pt x="1921229" y="1296145"/>
                  </a:lnTo>
                  <a:lnTo>
                    <a:pt x="1878915" y="1285981"/>
                  </a:lnTo>
                  <a:lnTo>
                    <a:pt x="1836601" y="1275874"/>
                  </a:lnTo>
                  <a:lnTo>
                    <a:pt x="1794287" y="1265855"/>
                  </a:lnTo>
                  <a:lnTo>
                    <a:pt x="1751973" y="1255951"/>
                  </a:lnTo>
                  <a:lnTo>
                    <a:pt x="1709659" y="1246191"/>
                  </a:lnTo>
                  <a:lnTo>
                    <a:pt x="1667345" y="1236606"/>
                  </a:lnTo>
                  <a:lnTo>
                    <a:pt x="1625031" y="1227222"/>
                  </a:lnTo>
                  <a:lnTo>
                    <a:pt x="1582717" y="1218070"/>
                  </a:lnTo>
                  <a:lnTo>
                    <a:pt x="1540403" y="1209178"/>
                  </a:lnTo>
                  <a:lnTo>
                    <a:pt x="1498089" y="1200575"/>
                  </a:lnTo>
                  <a:lnTo>
                    <a:pt x="1455775" y="1192291"/>
                  </a:lnTo>
                  <a:lnTo>
                    <a:pt x="1413461" y="1184353"/>
                  </a:lnTo>
                  <a:lnTo>
                    <a:pt x="1371147" y="1176791"/>
                  </a:lnTo>
                  <a:lnTo>
                    <a:pt x="1328834" y="1169634"/>
                  </a:lnTo>
                  <a:lnTo>
                    <a:pt x="1286520" y="1162911"/>
                  </a:lnTo>
                  <a:lnTo>
                    <a:pt x="1244206" y="1156651"/>
                  </a:lnTo>
                  <a:lnTo>
                    <a:pt x="1201892" y="1150882"/>
                  </a:lnTo>
                  <a:lnTo>
                    <a:pt x="1159578" y="1145634"/>
                  </a:lnTo>
                  <a:lnTo>
                    <a:pt x="1117264" y="1140935"/>
                  </a:lnTo>
                  <a:lnTo>
                    <a:pt x="1074950" y="1136814"/>
                  </a:lnTo>
                  <a:lnTo>
                    <a:pt x="1032637" y="1133301"/>
                  </a:lnTo>
                  <a:lnTo>
                    <a:pt x="990323" y="1130423"/>
                  </a:lnTo>
                  <a:lnTo>
                    <a:pt x="948009" y="1128211"/>
                  </a:lnTo>
                  <a:lnTo>
                    <a:pt x="905695" y="1126693"/>
                  </a:lnTo>
                  <a:lnTo>
                    <a:pt x="863382" y="1125898"/>
                  </a:lnTo>
                  <a:lnTo>
                    <a:pt x="821068" y="1125855"/>
                  </a:lnTo>
                  <a:lnTo>
                    <a:pt x="778755" y="1126592"/>
                  </a:lnTo>
                  <a:lnTo>
                    <a:pt x="736441" y="1128139"/>
                  </a:lnTo>
                  <a:lnTo>
                    <a:pt x="694128" y="1130525"/>
                  </a:lnTo>
                  <a:lnTo>
                    <a:pt x="651814" y="1133778"/>
                  </a:lnTo>
                  <a:lnTo>
                    <a:pt x="609501" y="1137927"/>
                  </a:lnTo>
                  <a:lnTo>
                    <a:pt x="567187" y="1143002"/>
                  </a:lnTo>
                  <a:lnTo>
                    <a:pt x="524874" y="1149031"/>
                  </a:lnTo>
                  <a:lnTo>
                    <a:pt x="482561" y="1156044"/>
                  </a:lnTo>
                  <a:lnTo>
                    <a:pt x="440248" y="1164068"/>
                  </a:lnTo>
                  <a:lnTo>
                    <a:pt x="397935" y="1173133"/>
                  </a:lnTo>
                  <a:lnTo>
                    <a:pt x="355622" y="1183269"/>
                  </a:lnTo>
                  <a:lnTo>
                    <a:pt x="313309" y="1194503"/>
                  </a:lnTo>
                  <a:lnTo>
                    <a:pt x="270996" y="1206865"/>
                  </a:lnTo>
                  <a:lnTo>
                    <a:pt x="228683" y="1220383"/>
                  </a:lnTo>
                  <a:lnTo>
                    <a:pt x="186370" y="1235087"/>
                  </a:lnTo>
                  <a:lnTo>
                    <a:pt x="144057" y="1251006"/>
                  </a:lnTo>
                  <a:lnTo>
                    <a:pt x="101744" y="1268168"/>
                  </a:lnTo>
                  <a:lnTo>
                    <a:pt x="59432" y="1286603"/>
                  </a:lnTo>
                  <a:lnTo>
                    <a:pt x="17119" y="1306338"/>
                  </a:lnTo>
                  <a:lnTo>
                    <a:pt x="0" y="18048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58953" y="1463944"/>
            <a:ext cx="6095300" cy="41798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>
              <a:spcBef>
                <a:spcPts val="27"/>
              </a:spcBef>
            </a:pPr>
            <a:endParaRPr sz="3867" dirty="0">
              <a:latin typeface="Calibri"/>
              <a:cs typeface="Calibri"/>
            </a:endParaRPr>
          </a:p>
          <a:p>
            <a:pPr marL="786534" marR="1227636" indent="-770447"/>
            <a:r>
              <a:rPr sz="3200" spc="-13" dirty="0">
                <a:latin typeface="Adobe Garamond Pro" panose="02020502060506020403"/>
                <a:cs typeface="Calibri"/>
              </a:rPr>
              <a:t>Product</a:t>
            </a:r>
            <a:r>
              <a:rPr sz="3200" spc="-47" dirty="0">
                <a:latin typeface="Adobe Garamond Pro" panose="02020502060506020403"/>
                <a:cs typeface="Calibri"/>
              </a:rPr>
              <a:t> </a:t>
            </a:r>
            <a:r>
              <a:rPr sz="3200" spc="-20" dirty="0">
                <a:latin typeface="Adobe Garamond Pro" panose="02020502060506020403"/>
                <a:cs typeface="Calibri"/>
              </a:rPr>
              <a:t>contain </a:t>
            </a:r>
            <a:r>
              <a:rPr sz="3200" spc="-7" dirty="0">
                <a:latin typeface="Adobe Garamond Pro" panose="02020502060506020403"/>
                <a:cs typeface="Calibri"/>
              </a:rPr>
              <a:t>95%</a:t>
            </a:r>
            <a:r>
              <a:rPr sz="3200" spc="-27" dirty="0">
                <a:latin typeface="Adobe Garamond Pro" panose="02020502060506020403"/>
                <a:cs typeface="Calibri"/>
              </a:rPr>
              <a:t> </a:t>
            </a:r>
            <a:r>
              <a:rPr sz="3200" dirty="0">
                <a:latin typeface="Adobe Garamond Pro" panose="02020502060506020403"/>
                <a:cs typeface="Calibri"/>
              </a:rPr>
              <a:t>-</a:t>
            </a:r>
            <a:r>
              <a:rPr sz="3200" spc="-27" dirty="0">
                <a:latin typeface="Adobe Garamond Pro" panose="02020502060506020403"/>
                <a:cs typeface="Calibri"/>
              </a:rPr>
              <a:t> </a:t>
            </a:r>
            <a:r>
              <a:rPr sz="3200" spc="-7" dirty="0">
                <a:latin typeface="Adobe Garamond Pro" panose="02020502060506020403"/>
                <a:cs typeface="Calibri"/>
              </a:rPr>
              <a:t>100% </a:t>
            </a:r>
            <a:r>
              <a:rPr sz="3200" spc="-707" dirty="0">
                <a:latin typeface="Adobe Garamond Pro" panose="02020502060506020403"/>
                <a:cs typeface="Calibri"/>
              </a:rPr>
              <a:t> </a:t>
            </a:r>
            <a:r>
              <a:rPr sz="3200" spc="-20" dirty="0">
                <a:latin typeface="Adobe Garamond Pro" panose="02020502060506020403"/>
                <a:cs typeface="Calibri"/>
              </a:rPr>
              <a:t>organic</a:t>
            </a:r>
            <a:r>
              <a:rPr sz="3200" spc="-33" dirty="0">
                <a:latin typeface="Adobe Garamond Pro" panose="02020502060506020403"/>
                <a:cs typeface="Calibri"/>
              </a:rPr>
              <a:t> </a:t>
            </a:r>
            <a:r>
              <a:rPr sz="3200" spc="-7" dirty="0">
                <a:latin typeface="Adobe Garamond Pro" panose="02020502060506020403"/>
                <a:cs typeface="Calibri"/>
              </a:rPr>
              <a:t>ingredient</a:t>
            </a:r>
            <a:r>
              <a:rPr sz="2667" spc="-7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.</a:t>
            </a:r>
            <a:endParaRPr sz="2667" dirty="0">
              <a:latin typeface="Adobe Garamond Pro" panose="02020502060506020403"/>
              <a:cs typeface="Calibri"/>
            </a:endParaRPr>
          </a:p>
          <a:p>
            <a:pPr>
              <a:spcBef>
                <a:spcPts val="33"/>
              </a:spcBef>
            </a:pPr>
            <a:endParaRPr sz="3800" dirty="0">
              <a:latin typeface="Adobe Garamond Pro" panose="02020502060506020403"/>
              <a:cs typeface="Calibri"/>
            </a:endParaRPr>
          </a:p>
          <a:p>
            <a:pPr marL="574026"/>
            <a:r>
              <a:rPr sz="3200" spc="-13" dirty="0">
                <a:latin typeface="Adobe Garamond Pro" panose="02020502060506020403"/>
                <a:cs typeface="Calibri"/>
              </a:rPr>
              <a:t>Logo</a:t>
            </a:r>
            <a:r>
              <a:rPr sz="3200" spc="-47" dirty="0">
                <a:latin typeface="Adobe Garamond Pro" panose="02020502060506020403"/>
                <a:cs typeface="Calibri"/>
              </a:rPr>
              <a:t> </a:t>
            </a:r>
            <a:r>
              <a:rPr sz="3200" dirty="0">
                <a:latin typeface="Adobe Garamond Pro" panose="02020502060506020403"/>
                <a:cs typeface="Calibri"/>
              </a:rPr>
              <a:t>and</a:t>
            </a:r>
            <a:r>
              <a:rPr sz="3200" spc="-40" dirty="0">
                <a:latin typeface="Adobe Garamond Pro" panose="02020502060506020403"/>
                <a:cs typeface="Calibri"/>
              </a:rPr>
              <a:t> </a:t>
            </a:r>
            <a:r>
              <a:rPr sz="3200" spc="-20" dirty="0">
                <a:latin typeface="Adobe Garamond Pro" panose="02020502060506020403"/>
                <a:cs typeface="Calibri"/>
              </a:rPr>
              <a:t>statement</a:t>
            </a:r>
            <a:endParaRPr sz="3200" dirty="0">
              <a:latin typeface="Adobe Garamond Pro" panose="02020502060506020403"/>
              <a:cs typeface="Calibri"/>
            </a:endParaRPr>
          </a:p>
          <a:p>
            <a:pPr marL="750128">
              <a:lnSpc>
                <a:spcPts val="3647"/>
              </a:lnSpc>
              <a:spcBef>
                <a:spcPts val="693"/>
              </a:spcBef>
            </a:pPr>
            <a:r>
              <a:rPr sz="3200" spc="-20" dirty="0">
                <a:latin typeface="Adobe Garamond Pro" panose="02020502060506020403"/>
                <a:cs typeface="Calibri"/>
              </a:rPr>
              <a:t>“Organic”</a:t>
            </a:r>
            <a:r>
              <a:rPr sz="3200" spc="-60" dirty="0">
                <a:latin typeface="Adobe Garamond Pro" panose="02020502060506020403"/>
                <a:cs typeface="Calibri"/>
              </a:rPr>
              <a:t> </a:t>
            </a:r>
            <a:r>
              <a:rPr sz="3200" spc="-13" dirty="0">
                <a:latin typeface="Adobe Garamond Pro" panose="02020502060506020403"/>
                <a:cs typeface="Calibri"/>
              </a:rPr>
              <a:t>at</a:t>
            </a:r>
            <a:r>
              <a:rPr sz="3200" spc="-47" dirty="0">
                <a:latin typeface="Adobe Garamond Pro" panose="02020502060506020403"/>
                <a:cs typeface="Calibri"/>
              </a:rPr>
              <a:t> </a:t>
            </a:r>
            <a:r>
              <a:rPr sz="3200" spc="-20" dirty="0">
                <a:latin typeface="Adobe Garamond Pro" panose="02020502060506020403"/>
                <a:cs typeface="Calibri"/>
              </a:rPr>
              <a:t>front</a:t>
            </a:r>
            <a:endParaRPr sz="3200" dirty="0">
              <a:latin typeface="Adobe Garamond Pro" panose="02020502060506020403"/>
              <a:cs typeface="Calibri"/>
            </a:endParaRPr>
          </a:p>
          <a:p>
            <a:pPr marL="1816901">
              <a:lnSpc>
                <a:spcPts val="3647"/>
              </a:lnSpc>
            </a:pPr>
            <a:r>
              <a:rPr sz="3200" spc="-7" dirty="0">
                <a:latin typeface="Adobe Garamond Pro" panose="02020502060506020403"/>
                <a:cs typeface="Calibri"/>
              </a:rPr>
              <a:t>panel.</a:t>
            </a:r>
            <a:endParaRPr sz="3200" dirty="0">
              <a:latin typeface="Adobe Garamond Pro" panose="02020502060506020403"/>
              <a:cs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32917" y="219528"/>
            <a:ext cx="5139183" cy="10187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>
                <a:solidFill>
                  <a:schemeClr val="tx1"/>
                </a:solidFill>
              </a:rPr>
              <a:t>PERATURAN 18 (7) </a:t>
            </a:r>
          </a:p>
          <a:p>
            <a:r>
              <a:rPr lang="ms-MY" sz="3200" b="1" spc="-53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Organik</a:t>
            </a:r>
            <a:endParaRPr lang="en-MY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115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object 16"/>
          <p:cNvGrpSpPr/>
          <p:nvPr/>
        </p:nvGrpSpPr>
        <p:grpSpPr>
          <a:xfrm>
            <a:off x="6567237" y="1215219"/>
            <a:ext cx="5196839" cy="4804833"/>
            <a:chOff x="4943475" y="1447860"/>
            <a:chExt cx="3897629" cy="3603625"/>
          </a:xfrm>
        </p:grpSpPr>
        <p:sp>
          <p:nvSpPr>
            <p:cNvPr id="17" name="object 17"/>
            <p:cNvSpPr/>
            <p:nvPr/>
          </p:nvSpPr>
          <p:spPr>
            <a:xfrm>
              <a:off x="5205349" y="2333625"/>
              <a:ext cx="3171825" cy="2717800"/>
            </a:xfrm>
            <a:custGeom>
              <a:avLst/>
              <a:gdLst/>
              <a:ahLst/>
              <a:cxnLst/>
              <a:rect l="l" t="t" r="r" b="b"/>
              <a:pathLst>
                <a:path w="3171825" h="2717800">
                  <a:moveTo>
                    <a:pt x="3121025" y="0"/>
                  </a:moveTo>
                  <a:lnTo>
                    <a:pt x="50800" y="0"/>
                  </a:lnTo>
                  <a:lnTo>
                    <a:pt x="31075" y="3990"/>
                  </a:lnTo>
                  <a:lnTo>
                    <a:pt x="14922" y="14874"/>
                  </a:lnTo>
                  <a:lnTo>
                    <a:pt x="4008" y="31021"/>
                  </a:lnTo>
                  <a:lnTo>
                    <a:pt x="0" y="50800"/>
                  </a:lnTo>
                  <a:lnTo>
                    <a:pt x="0" y="2667000"/>
                  </a:lnTo>
                  <a:lnTo>
                    <a:pt x="4008" y="2686773"/>
                  </a:lnTo>
                  <a:lnTo>
                    <a:pt x="14922" y="2702920"/>
                  </a:lnTo>
                  <a:lnTo>
                    <a:pt x="31075" y="2713807"/>
                  </a:lnTo>
                  <a:lnTo>
                    <a:pt x="50800" y="2717800"/>
                  </a:lnTo>
                  <a:lnTo>
                    <a:pt x="3121025" y="2717800"/>
                  </a:lnTo>
                  <a:lnTo>
                    <a:pt x="3140803" y="2713807"/>
                  </a:lnTo>
                  <a:lnTo>
                    <a:pt x="3156950" y="2702920"/>
                  </a:lnTo>
                  <a:lnTo>
                    <a:pt x="3167834" y="2686773"/>
                  </a:lnTo>
                  <a:lnTo>
                    <a:pt x="3168407" y="2683932"/>
                  </a:lnTo>
                  <a:lnTo>
                    <a:pt x="41528" y="2683932"/>
                  </a:lnTo>
                  <a:lnTo>
                    <a:pt x="33909" y="2676347"/>
                  </a:lnTo>
                  <a:lnTo>
                    <a:pt x="33909" y="41401"/>
                  </a:lnTo>
                  <a:lnTo>
                    <a:pt x="41528" y="33908"/>
                  </a:lnTo>
                  <a:lnTo>
                    <a:pt x="3168416" y="33908"/>
                  </a:lnTo>
                  <a:lnTo>
                    <a:pt x="3167834" y="31021"/>
                  </a:lnTo>
                  <a:lnTo>
                    <a:pt x="3156950" y="14874"/>
                  </a:lnTo>
                  <a:lnTo>
                    <a:pt x="3140803" y="3990"/>
                  </a:lnTo>
                  <a:lnTo>
                    <a:pt x="3121025" y="0"/>
                  </a:lnTo>
                  <a:close/>
                </a:path>
                <a:path w="3171825" h="2717800">
                  <a:moveTo>
                    <a:pt x="3168416" y="33908"/>
                  </a:moveTo>
                  <a:lnTo>
                    <a:pt x="3130423" y="33908"/>
                  </a:lnTo>
                  <a:lnTo>
                    <a:pt x="3138043" y="41401"/>
                  </a:lnTo>
                  <a:lnTo>
                    <a:pt x="3138043" y="2676347"/>
                  </a:lnTo>
                  <a:lnTo>
                    <a:pt x="3130423" y="2683932"/>
                  </a:lnTo>
                  <a:lnTo>
                    <a:pt x="3168407" y="2683932"/>
                  </a:lnTo>
                  <a:lnTo>
                    <a:pt x="3171825" y="2667000"/>
                  </a:lnTo>
                  <a:lnTo>
                    <a:pt x="3171825" y="50800"/>
                  </a:lnTo>
                  <a:lnTo>
                    <a:pt x="3168416" y="33908"/>
                  </a:lnTo>
                  <a:close/>
                </a:path>
                <a:path w="3171825" h="2717800">
                  <a:moveTo>
                    <a:pt x="3104133" y="67691"/>
                  </a:moveTo>
                  <a:lnTo>
                    <a:pt x="67817" y="67691"/>
                  </a:lnTo>
                  <a:lnTo>
                    <a:pt x="67817" y="2650070"/>
                  </a:lnTo>
                  <a:lnTo>
                    <a:pt x="3104133" y="2650070"/>
                  </a:lnTo>
                  <a:lnTo>
                    <a:pt x="3104133" y="2616200"/>
                  </a:lnTo>
                  <a:lnTo>
                    <a:pt x="101600" y="2616200"/>
                  </a:lnTo>
                  <a:lnTo>
                    <a:pt x="101600" y="101600"/>
                  </a:lnTo>
                  <a:lnTo>
                    <a:pt x="3104133" y="101600"/>
                  </a:lnTo>
                  <a:lnTo>
                    <a:pt x="3104133" y="67691"/>
                  </a:lnTo>
                  <a:close/>
                </a:path>
                <a:path w="3171825" h="2717800">
                  <a:moveTo>
                    <a:pt x="3104133" y="101600"/>
                  </a:moveTo>
                  <a:lnTo>
                    <a:pt x="3070225" y="101600"/>
                  </a:lnTo>
                  <a:lnTo>
                    <a:pt x="3070225" y="2616200"/>
                  </a:lnTo>
                  <a:lnTo>
                    <a:pt x="3104133" y="2616200"/>
                  </a:lnTo>
                  <a:lnTo>
                    <a:pt x="3104133" y="101600"/>
                  </a:lnTo>
                  <a:close/>
                </a:path>
              </a:pathLst>
            </a:custGeom>
            <a:solidFill>
              <a:srgbClr val="66D0F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943475" y="1447860"/>
              <a:ext cx="3897629" cy="1732914"/>
            </a:xfrm>
            <a:custGeom>
              <a:avLst/>
              <a:gdLst/>
              <a:ahLst/>
              <a:cxnLst/>
              <a:rect l="l" t="t" r="r" b="b"/>
              <a:pathLst>
                <a:path w="3897629" h="1732914">
                  <a:moveTo>
                    <a:pt x="840037" y="1"/>
                  </a:moveTo>
                  <a:lnTo>
                    <a:pt x="800035" y="0"/>
                  </a:lnTo>
                  <a:lnTo>
                    <a:pt x="760033" y="818"/>
                  </a:lnTo>
                  <a:lnTo>
                    <a:pt x="720030" y="2484"/>
                  </a:lnTo>
                  <a:lnTo>
                    <a:pt x="680028" y="5027"/>
                  </a:lnTo>
                  <a:lnTo>
                    <a:pt x="640026" y="8475"/>
                  </a:lnTo>
                  <a:lnTo>
                    <a:pt x="600024" y="12857"/>
                  </a:lnTo>
                  <a:lnTo>
                    <a:pt x="560022" y="18203"/>
                  </a:lnTo>
                  <a:lnTo>
                    <a:pt x="520020" y="24540"/>
                  </a:lnTo>
                  <a:lnTo>
                    <a:pt x="480018" y="31898"/>
                  </a:lnTo>
                  <a:lnTo>
                    <a:pt x="440016" y="40305"/>
                  </a:lnTo>
                  <a:lnTo>
                    <a:pt x="400014" y="49790"/>
                  </a:lnTo>
                  <a:lnTo>
                    <a:pt x="360012" y="60381"/>
                  </a:lnTo>
                  <a:lnTo>
                    <a:pt x="320011" y="72108"/>
                  </a:lnTo>
                  <a:lnTo>
                    <a:pt x="280009" y="85000"/>
                  </a:lnTo>
                  <a:lnTo>
                    <a:pt x="240007" y="99084"/>
                  </a:lnTo>
                  <a:lnTo>
                    <a:pt x="200006" y="114390"/>
                  </a:lnTo>
                  <a:lnTo>
                    <a:pt x="160004" y="130946"/>
                  </a:lnTo>
                  <a:lnTo>
                    <a:pt x="120003" y="148782"/>
                  </a:lnTo>
                  <a:lnTo>
                    <a:pt x="80002" y="167925"/>
                  </a:lnTo>
                  <a:lnTo>
                    <a:pt x="40001" y="188405"/>
                  </a:lnTo>
                  <a:lnTo>
                    <a:pt x="0" y="210251"/>
                  </a:lnTo>
                  <a:lnTo>
                    <a:pt x="17017" y="1522034"/>
                  </a:lnTo>
                  <a:lnTo>
                    <a:pt x="57022" y="1500188"/>
                  </a:lnTo>
                  <a:lnTo>
                    <a:pt x="97027" y="1479708"/>
                  </a:lnTo>
                  <a:lnTo>
                    <a:pt x="137032" y="1460565"/>
                  </a:lnTo>
                  <a:lnTo>
                    <a:pt x="177037" y="1442729"/>
                  </a:lnTo>
                  <a:lnTo>
                    <a:pt x="217042" y="1426173"/>
                  </a:lnTo>
                  <a:lnTo>
                    <a:pt x="257046" y="1410867"/>
                  </a:lnTo>
                  <a:lnTo>
                    <a:pt x="297051" y="1396783"/>
                  </a:lnTo>
                  <a:lnTo>
                    <a:pt x="337055" y="1383891"/>
                  </a:lnTo>
                  <a:lnTo>
                    <a:pt x="377059" y="1372164"/>
                  </a:lnTo>
                  <a:lnTo>
                    <a:pt x="417064" y="1361573"/>
                  </a:lnTo>
                  <a:lnTo>
                    <a:pt x="457068" y="1352088"/>
                  </a:lnTo>
                  <a:lnTo>
                    <a:pt x="497072" y="1343681"/>
                  </a:lnTo>
                  <a:lnTo>
                    <a:pt x="537076" y="1336323"/>
                  </a:lnTo>
                  <a:lnTo>
                    <a:pt x="577080" y="1329986"/>
                  </a:lnTo>
                  <a:lnTo>
                    <a:pt x="617084" y="1324640"/>
                  </a:lnTo>
                  <a:lnTo>
                    <a:pt x="657088" y="1320258"/>
                  </a:lnTo>
                  <a:lnTo>
                    <a:pt x="697091" y="1316810"/>
                  </a:lnTo>
                  <a:lnTo>
                    <a:pt x="737095" y="1314267"/>
                  </a:lnTo>
                  <a:lnTo>
                    <a:pt x="777099" y="1312601"/>
                  </a:lnTo>
                  <a:lnTo>
                    <a:pt x="817102" y="1311783"/>
                  </a:lnTo>
                  <a:lnTo>
                    <a:pt x="857106" y="1311784"/>
                  </a:lnTo>
                  <a:lnTo>
                    <a:pt x="897109" y="1312575"/>
                  </a:lnTo>
                  <a:lnTo>
                    <a:pt x="937113" y="1314129"/>
                  </a:lnTo>
                  <a:lnTo>
                    <a:pt x="977116" y="1316415"/>
                  </a:lnTo>
                  <a:lnTo>
                    <a:pt x="1017119" y="1319406"/>
                  </a:lnTo>
                  <a:lnTo>
                    <a:pt x="1057123" y="1323072"/>
                  </a:lnTo>
                  <a:lnTo>
                    <a:pt x="1097126" y="1327385"/>
                  </a:lnTo>
                  <a:lnTo>
                    <a:pt x="1137129" y="1332316"/>
                  </a:lnTo>
                  <a:lnTo>
                    <a:pt x="1177132" y="1337836"/>
                  </a:lnTo>
                  <a:lnTo>
                    <a:pt x="1217135" y="1343917"/>
                  </a:lnTo>
                  <a:lnTo>
                    <a:pt x="1257138" y="1350529"/>
                  </a:lnTo>
                  <a:lnTo>
                    <a:pt x="1297141" y="1357645"/>
                  </a:lnTo>
                  <a:lnTo>
                    <a:pt x="1337143" y="1365234"/>
                  </a:lnTo>
                  <a:lnTo>
                    <a:pt x="1377146" y="1373270"/>
                  </a:lnTo>
                  <a:lnTo>
                    <a:pt x="1417149" y="1381722"/>
                  </a:lnTo>
                  <a:lnTo>
                    <a:pt x="1457152" y="1390562"/>
                  </a:lnTo>
                  <a:lnTo>
                    <a:pt x="1497154" y="1399761"/>
                  </a:lnTo>
                  <a:lnTo>
                    <a:pt x="1537157" y="1409291"/>
                  </a:lnTo>
                  <a:lnTo>
                    <a:pt x="1577159" y="1419123"/>
                  </a:lnTo>
                  <a:lnTo>
                    <a:pt x="1657164" y="1439577"/>
                  </a:lnTo>
                  <a:lnTo>
                    <a:pt x="1737169" y="1460894"/>
                  </a:lnTo>
                  <a:lnTo>
                    <a:pt x="1817173" y="1482842"/>
                  </a:lnTo>
                  <a:lnTo>
                    <a:pt x="2057186" y="1550182"/>
                  </a:lnTo>
                  <a:lnTo>
                    <a:pt x="2177191" y="1583269"/>
                  </a:lnTo>
                  <a:lnTo>
                    <a:pt x="2257195" y="1604584"/>
                  </a:lnTo>
                  <a:lnTo>
                    <a:pt x="2337198" y="1625037"/>
                  </a:lnTo>
                  <a:lnTo>
                    <a:pt x="2377200" y="1634868"/>
                  </a:lnTo>
                  <a:lnTo>
                    <a:pt x="2417202" y="1644397"/>
                  </a:lnTo>
                  <a:lnTo>
                    <a:pt x="2457203" y="1653595"/>
                  </a:lnTo>
                  <a:lnTo>
                    <a:pt x="2497205" y="1662434"/>
                  </a:lnTo>
                  <a:lnTo>
                    <a:pt x="2537207" y="1670885"/>
                  </a:lnTo>
                  <a:lnTo>
                    <a:pt x="2577208" y="1678919"/>
                  </a:lnTo>
                  <a:lnTo>
                    <a:pt x="2617210" y="1686508"/>
                  </a:lnTo>
                  <a:lnTo>
                    <a:pt x="2657211" y="1693622"/>
                  </a:lnTo>
                  <a:lnTo>
                    <a:pt x="2697213" y="1700233"/>
                  </a:lnTo>
                  <a:lnTo>
                    <a:pt x="2737214" y="1706312"/>
                  </a:lnTo>
                  <a:lnTo>
                    <a:pt x="2777215" y="1711831"/>
                  </a:lnTo>
                  <a:lnTo>
                    <a:pt x="2817217" y="1716760"/>
                  </a:lnTo>
                  <a:lnTo>
                    <a:pt x="2857218" y="1721071"/>
                  </a:lnTo>
                  <a:lnTo>
                    <a:pt x="2897220" y="1724735"/>
                  </a:lnTo>
                  <a:lnTo>
                    <a:pt x="2937221" y="1727724"/>
                  </a:lnTo>
                  <a:lnTo>
                    <a:pt x="2977222" y="1730009"/>
                  </a:lnTo>
                  <a:lnTo>
                    <a:pt x="3017223" y="1731560"/>
                  </a:lnTo>
                  <a:lnTo>
                    <a:pt x="3057225" y="1732349"/>
                  </a:lnTo>
                  <a:lnTo>
                    <a:pt x="3097226" y="1732348"/>
                  </a:lnTo>
                  <a:lnTo>
                    <a:pt x="3137227" y="1731528"/>
                  </a:lnTo>
                  <a:lnTo>
                    <a:pt x="3177228" y="1729859"/>
                  </a:lnTo>
                  <a:lnTo>
                    <a:pt x="3217230" y="1727314"/>
                  </a:lnTo>
                  <a:lnTo>
                    <a:pt x="3257231" y="1723863"/>
                  </a:lnTo>
                  <a:lnTo>
                    <a:pt x="3297232" y="1719478"/>
                  </a:lnTo>
                  <a:lnTo>
                    <a:pt x="3337233" y="1714129"/>
                  </a:lnTo>
                  <a:lnTo>
                    <a:pt x="3377234" y="1707789"/>
                  </a:lnTo>
                  <a:lnTo>
                    <a:pt x="3417235" y="1700429"/>
                  </a:lnTo>
                  <a:lnTo>
                    <a:pt x="3457237" y="1692019"/>
                  </a:lnTo>
                  <a:lnTo>
                    <a:pt x="3497238" y="1682531"/>
                  </a:lnTo>
                  <a:lnTo>
                    <a:pt x="3537239" y="1671936"/>
                  </a:lnTo>
                  <a:lnTo>
                    <a:pt x="3577240" y="1660206"/>
                  </a:lnTo>
                  <a:lnTo>
                    <a:pt x="3617241" y="1647311"/>
                  </a:lnTo>
                  <a:lnTo>
                    <a:pt x="3657242" y="1633223"/>
                  </a:lnTo>
                  <a:lnTo>
                    <a:pt x="3697243" y="1617914"/>
                  </a:lnTo>
                  <a:lnTo>
                    <a:pt x="3737244" y="1601354"/>
                  </a:lnTo>
                  <a:lnTo>
                    <a:pt x="3777245" y="1583515"/>
                  </a:lnTo>
                  <a:lnTo>
                    <a:pt x="3817246" y="1564368"/>
                  </a:lnTo>
                  <a:lnTo>
                    <a:pt x="3857247" y="1543884"/>
                  </a:lnTo>
                  <a:lnTo>
                    <a:pt x="3897249" y="1522034"/>
                  </a:lnTo>
                  <a:lnTo>
                    <a:pt x="3880230" y="210251"/>
                  </a:lnTo>
                  <a:lnTo>
                    <a:pt x="3840229" y="232101"/>
                  </a:lnTo>
                  <a:lnTo>
                    <a:pt x="3800228" y="252585"/>
                  </a:lnTo>
                  <a:lnTo>
                    <a:pt x="3760227" y="271732"/>
                  </a:lnTo>
                  <a:lnTo>
                    <a:pt x="3720226" y="289571"/>
                  </a:lnTo>
                  <a:lnTo>
                    <a:pt x="3680224" y="306131"/>
                  </a:lnTo>
                  <a:lnTo>
                    <a:pt x="3640223" y="321440"/>
                  </a:lnTo>
                  <a:lnTo>
                    <a:pt x="3600221" y="335528"/>
                  </a:lnTo>
                  <a:lnTo>
                    <a:pt x="3560219" y="348423"/>
                  </a:lnTo>
                  <a:lnTo>
                    <a:pt x="3520218" y="360153"/>
                  </a:lnTo>
                  <a:lnTo>
                    <a:pt x="3480216" y="370748"/>
                  </a:lnTo>
                  <a:lnTo>
                    <a:pt x="3440214" y="380236"/>
                  </a:lnTo>
                  <a:lnTo>
                    <a:pt x="3400212" y="388646"/>
                  </a:lnTo>
                  <a:lnTo>
                    <a:pt x="3360210" y="396006"/>
                  </a:lnTo>
                  <a:lnTo>
                    <a:pt x="3320208" y="402346"/>
                  </a:lnTo>
                  <a:lnTo>
                    <a:pt x="3280206" y="407695"/>
                  </a:lnTo>
                  <a:lnTo>
                    <a:pt x="3240204" y="412080"/>
                  </a:lnTo>
                  <a:lnTo>
                    <a:pt x="3200202" y="415531"/>
                  </a:lnTo>
                  <a:lnTo>
                    <a:pt x="3160200" y="418076"/>
                  </a:lnTo>
                  <a:lnTo>
                    <a:pt x="3120197" y="419745"/>
                  </a:lnTo>
                  <a:lnTo>
                    <a:pt x="3080195" y="420565"/>
                  </a:lnTo>
                  <a:lnTo>
                    <a:pt x="3040193" y="420566"/>
                  </a:lnTo>
                  <a:lnTo>
                    <a:pt x="3000190" y="419777"/>
                  </a:lnTo>
                  <a:lnTo>
                    <a:pt x="2960188" y="418226"/>
                  </a:lnTo>
                  <a:lnTo>
                    <a:pt x="2920185" y="415941"/>
                  </a:lnTo>
                  <a:lnTo>
                    <a:pt x="2880183" y="412952"/>
                  </a:lnTo>
                  <a:lnTo>
                    <a:pt x="2840180" y="409288"/>
                  </a:lnTo>
                  <a:lnTo>
                    <a:pt x="2800178" y="404977"/>
                  </a:lnTo>
                  <a:lnTo>
                    <a:pt x="2760175" y="400048"/>
                  </a:lnTo>
                  <a:lnTo>
                    <a:pt x="2720172" y="394529"/>
                  </a:lnTo>
                  <a:lnTo>
                    <a:pt x="2680169" y="388450"/>
                  </a:lnTo>
                  <a:lnTo>
                    <a:pt x="2640167" y="381839"/>
                  </a:lnTo>
                  <a:lnTo>
                    <a:pt x="2600164" y="374725"/>
                  </a:lnTo>
                  <a:lnTo>
                    <a:pt x="2560161" y="367136"/>
                  </a:lnTo>
                  <a:lnTo>
                    <a:pt x="2520158" y="359102"/>
                  </a:lnTo>
                  <a:lnTo>
                    <a:pt x="2480155" y="350651"/>
                  </a:lnTo>
                  <a:lnTo>
                    <a:pt x="2440152" y="341812"/>
                  </a:lnTo>
                  <a:lnTo>
                    <a:pt x="2400149" y="332614"/>
                  </a:lnTo>
                  <a:lnTo>
                    <a:pt x="2360147" y="323085"/>
                  </a:lnTo>
                  <a:lnTo>
                    <a:pt x="2320144" y="313254"/>
                  </a:lnTo>
                  <a:lnTo>
                    <a:pt x="2240138" y="292801"/>
                  </a:lnTo>
                  <a:lnTo>
                    <a:pt x="2160132" y="271486"/>
                  </a:lnTo>
                  <a:lnTo>
                    <a:pt x="2080126" y="249538"/>
                  </a:lnTo>
                  <a:lnTo>
                    <a:pt x="1840107" y="182199"/>
                  </a:lnTo>
                  <a:lnTo>
                    <a:pt x="1720098" y="149111"/>
                  </a:lnTo>
                  <a:lnTo>
                    <a:pt x="1640092" y="127794"/>
                  </a:lnTo>
                  <a:lnTo>
                    <a:pt x="1560086" y="107340"/>
                  </a:lnTo>
                  <a:lnTo>
                    <a:pt x="1520083" y="97508"/>
                  </a:lnTo>
                  <a:lnTo>
                    <a:pt x="1480081" y="87978"/>
                  </a:lnTo>
                  <a:lnTo>
                    <a:pt x="1440078" y="78779"/>
                  </a:lnTo>
                  <a:lnTo>
                    <a:pt x="1400075" y="69939"/>
                  </a:lnTo>
                  <a:lnTo>
                    <a:pt x="1360072" y="61487"/>
                  </a:lnTo>
                  <a:lnTo>
                    <a:pt x="1320069" y="53451"/>
                  </a:lnTo>
                  <a:lnTo>
                    <a:pt x="1280066" y="45862"/>
                  </a:lnTo>
                  <a:lnTo>
                    <a:pt x="1240063" y="38746"/>
                  </a:lnTo>
                  <a:lnTo>
                    <a:pt x="1200061" y="32134"/>
                  </a:lnTo>
                  <a:lnTo>
                    <a:pt x="1160058" y="26053"/>
                  </a:lnTo>
                  <a:lnTo>
                    <a:pt x="1120055" y="20533"/>
                  </a:lnTo>
                  <a:lnTo>
                    <a:pt x="1080052" y="15602"/>
                  </a:lnTo>
                  <a:lnTo>
                    <a:pt x="1040050" y="11289"/>
                  </a:lnTo>
                  <a:lnTo>
                    <a:pt x="1000047" y="7623"/>
                  </a:lnTo>
                  <a:lnTo>
                    <a:pt x="960045" y="4632"/>
                  </a:lnTo>
                  <a:lnTo>
                    <a:pt x="920042" y="2346"/>
                  </a:lnTo>
                  <a:lnTo>
                    <a:pt x="880040" y="792"/>
                  </a:lnTo>
                  <a:lnTo>
                    <a:pt x="840037" y="1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052571" y="976293"/>
            <a:ext cx="8410787" cy="46831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2400" dirty="0">
              <a:latin typeface="Calibri"/>
              <a:cs typeface="Calibri"/>
            </a:endParaRPr>
          </a:p>
          <a:p>
            <a:pPr marL="4385624" marR="6773" indent="-502061"/>
            <a:r>
              <a:rPr sz="2400" spc="-13" dirty="0">
                <a:latin typeface="Adobe Garamond Pro" panose="02020502060506020403"/>
                <a:cs typeface="Calibri"/>
              </a:rPr>
              <a:t>Product</a:t>
            </a:r>
            <a:r>
              <a:rPr sz="2400" spc="-27" dirty="0">
                <a:latin typeface="Adobe Garamond Pro" panose="02020502060506020403"/>
                <a:cs typeface="Calibri"/>
              </a:rPr>
              <a:t> </a:t>
            </a:r>
            <a:r>
              <a:rPr sz="2400" spc="-20" dirty="0">
                <a:latin typeface="Adobe Garamond Pro" panose="02020502060506020403"/>
                <a:cs typeface="Calibri"/>
              </a:rPr>
              <a:t>contains</a:t>
            </a:r>
            <a:r>
              <a:rPr sz="2400" spc="-13" dirty="0">
                <a:latin typeface="Adobe Garamond Pro" panose="02020502060506020403"/>
                <a:cs typeface="Calibri"/>
              </a:rPr>
              <a:t> less</a:t>
            </a:r>
            <a:r>
              <a:rPr sz="2400" spc="2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95%</a:t>
            </a:r>
            <a:r>
              <a:rPr sz="2400" spc="7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but </a:t>
            </a:r>
            <a:r>
              <a:rPr sz="2400" spc="-645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more</a:t>
            </a:r>
            <a:r>
              <a:rPr sz="2400" spc="-7" dirty="0">
                <a:latin typeface="Adobe Garamond Pro" panose="02020502060506020403"/>
                <a:cs typeface="Calibri"/>
              </a:rPr>
              <a:t> than</a:t>
            </a:r>
            <a:r>
              <a:rPr sz="2400" spc="-13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70%</a:t>
            </a:r>
            <a:r>
              <a:rPr sz="2400" spc="7" dirty="0">
                <a:latin typeface="Adobe Garamond Pro" panose="02020502060506020403"/>
                <a:cs typeface="Calibri"/>
              </a:rPr>
              <a:t> </a:t>
            </a:r>
            <a:r>
              <a:rPr sz="2400" spc="-20" dirty="0">
                <a:latin typeface="Adobe Garamond Pro" panose="02020502060506020403"/>
                <a:cs typeface="Calibri"/>
              </a:rPr>
              <a:t>organic</a:t>
            </a:r>
            <a:endParaRPr sz="2400" dirty="0">
              <a:latin typeface="Adobe Garamond Pro" panose="02020502060506020403"/>
              <a:cs typeface="Calibri"/>
            </a:endParaRPr>
          </a:p>
          <a:p>
            <a:pPr marL="4094378">
              <a:lnSpc>
                <a:spcPts val="3813"/>
              </a:lnSpc>
              <a:tabLst>
                <a:tab pos="5314394" algn="l"/>
              </a:tabLst>
            </a:pPr>
            <a:r>
              <a:rPr sz="2400" spc="-13" dirty="0">
                <a:latin typeface="Adobe Garamond Pro" panose="02020502060506020403"/>
                <a:cs typeface="Calibri"/>
              </a:rPr>
              <a:t>ingredient.</a:t>
            </a:r>
            <a:endParaRPr sz="2400" dirty="0">
              <a:latin typeface="Adobe Garamond Pro" panose="02020502060506020403"/>
              <a:cs typeface="Calibri"/>
            </a:endParaRPr>
          </a:p>
          <a:p>
            <a:pPr>
              <a:spcBef>
                <a:spcPts val="13"/>
              </a:spcBef>
            </a:pPr>
            <a:endParaRPr sz="2733" dirty="0">
              <a:latin typeface="Adobe Garamond Pro" panose="02020502060506020403"/>
              <a:cs typeface="Calibri"/>
            </a:endParaRPr>
          </a:p>
          <a:p>
            <a:pPr marL="3592317" algn="ctr"/>
            <a:r>
              <a:rPr sz="2933" spc="-20" dirty="0">
                <a:latin typeface="Adobe Garamond Pro" panose="02020502060506020403"/>
                <a:cs typeface="Calibri"/>
              </a:rPr>
              <a:t>Statement</a:t>
            </a:r>
            <a:r>
              <a:rPr sz="2933" spc="-80" dirty="0">
                <a:latin typeface="Adobe Garamond Pro" panose="02020502060506020403"/>
                <a:cs typeface="Calibri"/>
              </a:rPr>
              <a:t> </a:t>
            </a:r>
            <a:r>
              <a:rPr sz="2933" spc="-7" dirty="0">
                <a:latin typeface="Adobe Garamond Pro" panose="02020502060506020403"/>
                <a:cs typeface="Calibri"/>
              </a:rPr>
              <a:t>of</a:t>
            </a:r>
            <a:endParaRPr sz="2933" dirty="0">
              <a:latin typeface="Adobe Garamond Pro" panose="02020502060506020403"/>
              <a:cs typeface="Calibri"/>
            </a:endParaRPr>
          </a:p>
          <a:p>
            <a:pPr marL="4328052" marR="723882" algn="ctr">
              <a:lnSpc>
                <a:spcPct val="70000"/>
              </a:lnSpc>
              <a:spcBef>
                <a:spcPts val="1053"/>
              </a:spcBef>
            </a:pPr>
            <a:r>
              <a:rPr sz="2933" spc="-13" dirty="0">
                <a:latin typeface="Adobe Garamond Pro" panose="02020502060506020403"/>
                <a:cs typeface="Calibri"/>
              </a:rPr>
              <a:t>“Produce </a:t>
            </a:r>
            <a:r>
              <a:rPr sz="2933" spc="-7" dirty="0">
                <a:latin typeface="Adobe Garamond Pro" panose="02020502060506020403"/>
                <a:cs typeface="Calibri"/>
              </a:rPr>
              <a:t>with </a:t>
            </a:r>
            <a:r>
              <a:rPr sz="2933" spc="-20" dirty="0">
                <a:latin typeface="Adobe Garamond Pro" panose="02020502060506020403"/>
                <a:cs typeface="Calibri"/>
              </a:rPr>
              <a:t>organic </a:t>
            </a:r>
            <a:r>
              <a:rPr sz="2933" spc="-653" dirty="0">
                <a:latin typeface="Adobe Garamond Pro" panose="02020502060506020403"/>
                <a:cs typeface="Calibri"/>
              </a:rPr>
              <a:t> </a:t>
            </a:r>
            <a:r>
              <a:rPr sz="2933" spc="-13" dirty="0">
                <a:latin typeface="Adobe Garamond Pro" panose="02020502060506020403"/>
                <a:cs typeface="Calibri"/>
              </a:rPr>
              <a:t>(name </a:t>
            </a:r>
            <a:r>
              <a:rPr sz="2933" spc="-7" dirty="0">
                <a:latin typeface="Adobe Garamond Pro" panose="02020502060506020403"/>
                <a:cs typeface="Calibri"/>
              </a:rPr>
              <a:t>of</a:t>
            </a:r>
            <a:r>
              <a:rPr sz="2933" spc="-13" dirty="0">
                <a:latin typeface="Adobe Garamond Pro" panose="02020502060506020403"/>
                <a:cs typeface="Calibri"/>
              </a:rPr>
              <a:t> ingredient)”</a:t>
            </a:r>
            <a:endParaRPr sz="2933" dirty="0">
              <a:latin typeface="Adobe Garamond Pro" panose="02020502060506020403"/>
              <a:cs typeface="Calibri"/>
            </a:endParaRPr>
          </a:p>
          <a:p>
            <a:pPr marL="3678675" algn="ctr">
              <a:lnSpc>
                <a:spcPts val="2993"/>
              </a:lnSpc>
              <a:spcBef>
                <a:spcPts val="20"/>
              </a:spcBef>
            </a:pPr>
            <a:r>
              <a:rPr sz="2933" spc="-7" dirty="0">
                <a:latin typeface="Adobe Garamond Pro" panose="02020502060506020403"/>
                <a:cs typeface="Calibri"/>
              </a:rPr>
              <a:t>and</a:t>
            </a:r>
            <a:r>
              <a:rPr sz="2933" spc="-40" dirty="0">
                <a:latin typeface="Adobe Garamond Pro" panose="02020502060506020403"/>
                <a:cs typeface="Calibri"/>
              </a:rPr>
              <a:t> </a:t>
            </a:r>
            <a:r>
              <a:rPr sz="2933" spc="-27" dirty="0">
                <a:latin typeface="Adobe Garamond Pro" panose="02020502060506020403"/>
                <a:cs typeface="Calibri"/>
              </a:rPr>
              <a:t>percentage</a:t>
            </a:r>
            <a:r>
              <a:rPr sz="2933" spc="27" dirty="0">
                <a:latin typeface="Adobe Garamond Pro" panose="02020502060506020403"/>
                <a:cs typeface="Calibri"/>
              </a:rPr>
              <a:t> </a:t>
            </a:r>
            <a:r>
              <a:rPr sz="2933" spc="-13" dirty="0">
                <a:latin typeface="Adobe Garamond Pro" panose="02020502060506020403"/>
                <a:cs typeface="Calibri"/>
              </a:rPr>
              <a:t>of</a:t>
            </a:r>
            <a:endParaRPr sz="2933" dirty="0">
              <a:latin typeface="Adobe Garamond Pro" panose="02020502060506020403"/>
              <a:cs typeface="Calibri"/>
            </a:endParaRPr>
          </a:p>
          <a:p>
            <a:pPr marL="3596550" algn="ctr">
              <a:lnSpc>
                <a:spcPts val="2993"/>
              </a:lnSpc>
            </a:pPr>
            <a:r>
              <a:rPr sz="2933" spc="-20" dirty="0">
                <a:latin typeface="Adobe Garamond Pro" panose="02020502060506020403"/>
                <a:cs typeface="Calibri"/>
              </a:rPr>
              <a:t>organic</a:t>
            </a:r>
            <a:r>
              <a:rPr sz="2933" spc="-60" dirty="0">
                <a:latin typeface="Adobe Garamond Pro" panose="02020502060506020403"/>
                <a:cs typeface="Calibri"/>
              </a:rPr>
              <a:t> </a:t>
            </a:r>
            <a:r>
              <a:rPr sz="2933" spc="-13" dirty="0">
                <a:latin typeface="Adobe Garamond Pro" panose="02020502060506020403"/>
                <a:cs typeface="Calibri"/>
              </a:rPr>
              <a:t>ingredient</a:t>
            </a:r>
            <a:endParaRPr sz="2933" dirty="0">
              <a:latin typeface="Adobe Garamond Pro" panose="02020502060506020403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321" y="1538440"/>
            <a:ext cx="5196501" cy="4158392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0" y="-61546"/>
            <a:ext cx="5417905" cy="10378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>
                <a:solidFill>
                  <a:schemeClr val="tx1"/>
                </a:solidFill>
              </a:rPr>
              <a:t>PERATURAN 18 (7) </a:t>
            </a:r>
          </a:p>
          <a:p>
            <a:r>
              <a:rPr lang="ms-MY" sz="3200" b="1" spc="-53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Organik</a:t>
            </a:r>
            <a:endParaRPr lang="en-MY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331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589703" y="532298"/>
            <a:ext cx="6119707" cy="6029113"/>
            <a:chOff x="482231" y="674039"/>
            <a:chExt cx="4589780" cy="4521835"/>
          </a:xfrm>
        </p:grpSpPr>
        <p:sp>
          <p:nvSpPr>
            <p:cNvPr id="13" name="object 13"/>
            <p:cNvSpPr/>
            <p:nvPr/>
          </p:nvSpPr>
          <p:spPr>
            <a:xfrm>
              <a:off x="4546980" y="707059"/>
              <a:ext cx="66040" cy="4455795"/>
            </a:xfrm>
            <a:custGeom>
              <a:avLst/>
              <a:gdLst/>
              <a:ahLst/>
              <a:cxnLst/>
              <a:rect l="l" t="t" r="r" b="b"/>
              <a:pathLst>
                <a:path w="66039" h="4455795">
                  <a:moveTo>
                    <a:pt x="32858" y="499313"/>
                  </a:moveTo>
                  <a:lnTo>
                    <a:pt x="32858" y="4455488"/>
                  </a:lnTo>
                </a:path>
                <a:path w="66039" h="4455795">
                  <a:moveTo>
                    <a:pt x="0" y="0"/>
                  </a:moveTo>
                  <a:lnTo>
                    <a:pt x="65717" y="0"/>
                  </a:lnTo>
                </a:path>
              </a:pathLst>
            </a:custGeom>
            <a:ln w="65717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82231" y="1404340"/>
              <a:ext cx="4080510" cy="250825"/>
            </a:xfrm>
            <a:custGeom>
              <a:avLst/>
              <a:gdLst/>
              <a:ahLst/>
              <a:cxnLst/>
              <a:rect l="l" t="t" r="r" b="b"/>
              <a:pathLst>
                <a:path w="4080510" h="250825">
                  <a:moveTo>
                    <a:pt x="4080002" y="0"/>
                  </a:moveTo>
                  <a:lnTo>
                    <a:pt x="0" y="0"/>
                  </a:lnTo>
                  <a:lnTo>
                    <a:pt x="0" y="250342"/>
                  </a:lnTo>
                  <a:lnTo>
                    <a:pt x="4080002" y="250342"/>
                  </a:lnTo>
                  <a:lnTo>
                    <a:pt x="408000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4377562" y="1335531"/>
              <a:ext cx="675640" cy="387985"/>
            </a:xfrm>
            <a:custGeom>
              <a:avLst/>
              <a:gdLst/>
              <a:ahLst/>
              <a:cxnLst/>
              <a:rect l="l" t="t" r="r" b="b"/>
              <a:pathLst>
                <a:path w="675639" h="387985">
                  <a:moveTo>
                    <a:pt x="337565" y="0"/>
                  </a:moveTo>
                  <a:lnTo>
                    <a:pt x="276887" y="3121"/>
                  </a:lnTo>
                  <a:lnTo>
                    <a:pt x="219776" y="12123"/>
                  </a:lnTo>
                  <a:lnTo>
                    <a:pt x="167188" y="26458"/>
                  </a:lnTo>
                  <a:lnTo>
                    <a:pt x="120075" y="45582"/>
                  </a:lnTo>
                  <a:lnTo>
                    <a:pt x="79390" y="68948"/>
                  </a:lnTo>
                  <a:lnTo>
                    <a:pt x="46086" y="96011"/>
                  </a:lnTo>
                  <a:lnTo>
                    <a:pt x="21118" y="126227"/>
                  </a:lnTo>
                  <a:lnTo>
                    <a:pt x="0" y="193928"/>
                  </a:lnTo>
                  <a:lnTo>
                    <a:pt x="5438" y="228814"/>
                  </a:lnTo>
                  <a:lnTo>
                    <a:pt x="46086" y="291878"/>
                  </a:lnTo>
                  <a:lnTo>
                    <a:pt x="79390" y="318962"/>
                  </a:lnTo>
                  <a:lnTo>
                    <a:pt x="120075" y="342350"/>
                  </a:lnTo>
                  <a:lnTo>
                    <a:pt x="167188" y="361493"/>
                  </a:lnTo>
                  <a:lnTo>
                    <a:pt x="219776" y="375845"/>
                  </a:lnTo>
                  <a:lnTo>
                    <a:pt x="276887" y="384858"/>
                  </a:lnTo>
                  <a:lnTo>
                    <a:pt x="337565" y="387984"/>
                  </a:lnTo>
                  <a:lnTo>
                    <a:pt x="398244" y="384858"/>
                  </a:lnTo>
                  <a:lnTo>
                    <a:pt x="455355" y="375845"/>
                  </a:lnTo>
                  <a:lnTo>
                    <a:pt x="507943" y="361493"/>
                  </a:lnTo>
                  <a:lnTo>
                    <a:pt x="555056" y="342350"/>
                  </a:lnTo>
                  <a:lnTo>
                    <a:pt x="595741" y="318962"/>
                  </a:lnTo>
                  <a:lnTo>
                    <a:pt x="629045" y="291878"/>
                  </a:lnTo>
                  <a:lnTo>
                    <a:pt x="654013" y="261647"/>
                  </a:lnTo>
                  <a:lnTo>
                    <a:pt x="675132" y="193928"/>
                  </a:lnTo>
                  <a:lnTo>
                    <a:pt x="669693" y="159047"/>
                  </a:lnTo>
                  <a:lnTo>
                    <a:pt x="629045" y="96011"/>
                  </a:lnTo>
                  <a:lnTo>
                    <a:pt x="595741" y="68948"/>
                  </a:lnTo>
                  <a:lnTo>
                    <a:pt x="555056" y="45582"/>
                  </a:lnTo>
                  <a:lnTo>
                    <a:pt x="507943" y="26458"/>
                  </a:lnTo>
                  <a:lnTo>
                    <a:pt x="455355" y="12123"/>
                  </a:lnTo>
                  <a:lnTo>
                    <a:pt x="398244" y="3121"/>
                  </a:lnTo>
                  <a:lnTo>
                    <a:pt x="337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377562" y="1335531"/>
              <a:ext cx="675640" cy="387985"/>
            </a:xfrm>
            <a:custGeom>
              <a:avLst/>
              <a:gdLst/>
              <a:ahLst/>
              <a:cxnLst/>
              <a:rect l="l" t="t" r="r" b="b"/>
              <a:pathLst>
                <a:path w="675639" h="387985">
                  <a:moveTo>
                    <a:pt x="0" y="193928"/>
                  </a:moveTo>
                  <a:lnTo>
                    <a:pt x="21118" y="126227"/>
                  </a:lnTo>
                  <a:lnTo>
                    <a:pt x="46086" y="96011"/>
                  </a:lnTo>
                  <a:lnTo>
                    <a:pt x="79390" y="68948"/>
                  </a:lnTo>
                  <a:lnTo>
                    <a:pt x="120075" y="45582"/>
                  </a:lnTo>
                  <a:lnTo>
                    <a:pt x="167188" y="26458"/>
                  </a:lnTo>
                  <a:lnTo>
                    <a:pt x="219776" y="12123"/>
                  </a:lnTo>
                  <a:lnTo>
                    <a:pt x="276887" y="3121"/>
                  </a:lnTo>
                  <a:lnTo>
                    <a:pt x="337565" y="0"/>
                  </a:lnTo>
                  <a:lnTo>
                    <a:pt x="398244" y="3121"/>
                  </a:lnTo>
                  <a:lnTo>
                    <a:pt x="455355" y="12123"/>
                  </a:lnTo>
                  <a:lnTo>
                    <a:pt x="507943" y="26458"/>
                  </a:lnTo>
                  <a:lnTo>
                    <a:pt x="555056" y="45582"/>
                  </a:lnTo>
                  <a:lnTo>
                    <a:pt x="595741" y="68948"/>
                  </a:lnTo>
                  <a:lnTo>
                    <a:pt x="629045" y="96011"/>
                  </a:lnTo>
                  <a:lnTo>
                    <a:pt x="654013" y="126227"/>
                  </a:lnTo>
                  <a:lnTo>
                    <a:pt x="675132" y="193928"/>
                  </a:lnTo>
                  <a:lnTo>
                    <a:pt x="669693" y="228814"/>
                  </a:lnTo>
                  <a:lnTo>
                    <a:pt x="629045" y="291878"/>
                  </a:lnTo>
                  <a:lnTo>
                    <a:pt x="595741" y="318962"/>
                  </a:lnTo>
                  <a:lnTo>
                    <a:pt x="555056" y="342350"/>
                  </a:lnTo>
                  <a:lnTo>
                    <a:pt x="507943" y="361493"/>
                  </a:lnTo>
                  <a:lnTo>
                    <a:pt x="455355" y="375845"/>
                  </a:lnTo>
                  <a:lnTo>
                    <a:pt x="398244" y="384858"/>
                  </a:lnTo>
                  <a:lnTo>
                    <a:pt x="337565" y="387984"/>
                  </a:lnTo>
                  <a:lnTo>
                    <a:pt x="276887" y="384858"/>
                  </a:lnTo>
                  <a:lnTo>
                    <a:pt x="219776" y="375845"/>
                  </a:lnTo>
                  <a:lnTo>
                    <a:pt x="167188" y="361493"/>
                  </a:lnTo>
                  <a:lnTo>
                    <a:pt x="120075" y="342350"/>
                  </a:lnTo>
                  <a:lnTo>
                    <a:pt x="79390" y="318962"/>
                  </a:lnTo>
                  <a:lnTo>
                    <a:pt x="46086" y="291878"/>
                  </a:lnTo>
                  <a:lnTo>
                    <a:pt x="21118" y="261647"/>
                  </a:lnTo>
                  <a:lnTo>
                    <a:pt x="0" y="193928"/>
                  </a:lnTo>
                  <a:close/>
                </a:path>
              </a:pathLst>
            </a:custGeom>
            <a:ln w="381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82231" y="1654683"/>
              <a:ext cx="516890" cy="293370"/>
            </a:xfrm>
            <a:custGeom>
              <a:avLst/>
              <a:gdLst/>
              <a:ahLst/>
              <a:cxnLst/>
              <a:rect l="l" t="t" r="r" b="b"/>
              <a:pathLst>
                <a:path w="516890" h="293369">
                  <a:moveTo>
                    <a:pt x="516801" y="0"/>
                  </a:moveTo>
                  <a:lnTo>
                    <a:pt x="0" y="0"/>
                  </a:lnTo>
                  <a:lnTo>
                    <a:pt x="516801" y="292988"/>
                  </a:lnTo>
                  <a:lnTo>
                    <a:pt x="516801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144" y="1627631"/>
              <a:ext cx="3630167" cy="10241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5424" y="1603248"/>
              <a:ext cx="3610355" cy="11384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97280" y="1654632"/>
              <a:ext cx="3524885" cy="917575"/>
            </a:xfrm>
            <a:custGeom>
              <a:avLst/>
              <a:gdLst/>
              <a:ahLst/>
              <a:cxnLst/>
              <a:rect l="l" t="t" r="r" b="b"/>
              <a:pathLst>
                <a:path w="3524885" h="917575">
                  <a:moveTo>
                    <a:pt x="3524377" y="0"/>
                  </a:moveTo>
                  <a:lnTo>
                    <a:pt x="0" y="0"/>
                  </a:lnTo>
                  <a:lnTo>
                    <a:pt x="0" y="917117"/>
                  </a:lnTo>
                  <a:lnTo>
                    <a:pt x="3524377" y="917117"/>
                  </a:lnTo>
                  <a:lnTo>
                    <a:pt x="3524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25244" y="1941626"/>
            <a:ext cx="4268893" cy="113368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00"/>
              </a:lnSpc>
              <a:spcBef>
                <a:spcPts val="113"/>
              </a:spcBef>
            </a:pPr>
            <a:r>
              <a:rPr sz="2400" spc="-13" dirty="0">
                <a:latin typeface="Adobe Garamond Pro" panose="02020502060506020403"/>
                <a:cs typeface="Calibri"/>
              </a:rPr>
              <a:t>Food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contains</a:t>
            </a:r>
            <a:r>
              <a:rPr sz="2400" spc="-20" dirty="0">
                <a:latin typeface="Adobe Garamond Pro" panose="02020502060506020403"/>
                <a:cs typeface="Calibri"/>
              </a:rPr>
              <a:t> </a:t>
            </a:r>
            <a:r>
              <a:rPr sz="2400" dirty="0">
                <a:latin typeface="Adobe Garamond Pro" panose="02020502060506020403"/>
                <a:cs typeface="Calibri"/>
              </a:rPr>
              <a:t>a</a:t>
            </a:r>
            <a:r>
              <a:rPr sz="2400" spc="-13" dirty="0">
                <a:latin typeface="Adobe Garamond Pro" panose="02020502060506020403"/>
                <a:cs typeface="Calibri"/>
              </a:rPr>
              <a:t> range </a:t>
            </a:r>
            <a:r>
              <a:rPr sz="2400" spc="-7" dirty="0">
                <a:latin typeface="Adobe Garamond Pro" panose="02020502060506020403"/>
                <a:cs typeface="Calibri"/>
              </a:rPr>
              <a:t>of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nutrients </a:t>
            </a:r>
            <a:r>
              <a:rPr sz="2400" spc="-527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including</a:t>
            </a:r>
            <a:r>
              <a:rPr sz="2400" spc="53" dirty="0">
                <a:latin typeface="Adobe Garamond Pro" panose="02020502060506020403"/>
                <a:cs typeface="Calibri"/>
              </a:rPr>
              <a:t> </a:t>
            </a:r>
            <a:r>
              <a:rPr sz="2400" b="1" spc="-20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carbohydrate,</a:t>
            </a:r>
            <a:r>
              <a:rPr sz="2400" b="1" spc="-47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20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fat, </a:t>
            </a:r>
            <a:r>
              <a:rPr sz="2400" b="1" spc="-13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 protein,</a:t>
            </a:r>
            <a:r>
              <a:rPr sz="2400" b="1" spc="-27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7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vitamin</a:t>
            </a:r>
            <a:r>
              <a:rPr sz="2400" b="1" spc="-60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and</a:t>
            </a:r>
            <a:r>
              <a:rPr sz="2400" b="1" spc="-13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7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mineral</a:t>
            </a:r>
            <a:r>
              <a:rPr sz="2400" b="1" spc="-7" dirty="0">
                <a:solidFill>
                  <a:srgbClr val="1111E9"/>
                </a:solidFill>
                <a:latin typeface="Adobe Garamond Pro" panose="02020502060506020403"/>
                <a:cs typeface="Arial"/>
              </a:rPr>
              <a:t>;</a:t>
            </a:r>
            <a:endParaRPr sz="2400" dirty="0">
              <a:latin typeface="Adobe Garamond Pro" panose="02020502060506020403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82084" y="3095731"/>
            <a:ext cx="6119707" cy="1897380"/>
            <a:chOff x="482244" y="2550414"/>
            <a:chExt cx="4589780" cy="1423035"/>
          </a:xfrm>
        </p:grpSpPr>
        <p:sp>
          <p:nvSpPr>
            <p:cNvPr id="23" name="object 23"/>
            <p:cNvSpPr/>
            <p:nvPr/>
          </p:nvSpPr>
          <p:spPr>
            <a:xfrm>
              <a:off x="482244" y="2638272"/>
              <a:ext cx="4080510" cy="250825"/>
            </a:xfrm>
            <a:custGeom>
              <a:avLst/>
              <a:gdLst/>
              <a:ahLst/>
              <a:cxnLst/>
              <a:rect l="l" t="t" r="r" b="b"/>
              <a:pathLst>
                <a:path w="4080510" h="250825">
                  <a:moveTo>
                    <a:pt x="4080002" y="0"/>
                  </a:moveTo>
                  <a:lnTo>
                    <a:pt x="0" y="0"/>
                  </a:lnTo>
                  <a:lnTo>
                    <a:pt x="0" y="250342"/>
                  </a:lnTo>
                  <a:lnTo>
                    <a:pt x="4080002" y="250342"/>
                  </a:lnTo>
                  <a:lnTo>
                    <a:pt x="4080002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377562" y="2569464"/>
              <a:ext cx="675640" cy="387985"/>
            </a:xfrm>
            <a:custGeom>
              <a:avLst/>
              <a:gdLst/>
              <a:ahLst/>
              <a:cxnLst/>
              <a:rect l="l" t="t" r="r" b="b"/>
              <a:pathLst>
                <a:path w="675639" h="387985">
                  <a:moveTo>
                    <a:pt x="337565" y="0"/>
                  </a:moveTo>
                  <a:lnTo>
                    <a:pt x="276887" y="3121"/>
                  </a:lnTo>
                  <a:lnTo>
                    <a:pt x="219776" y="12123"/>
                  </a:lnTo>
                  <a:lnTo>
                    <a:pt x="167188" y="26458"/>
                  </a:lnTo>
                  <a:lnTo>
                    <a:pt x="120075" y="45582"/>
                  </a:lnTo>
                  <a:lnTo>
                    <a:pt x="79390" y="68948"/>
                  </a:lnTo>
                  <a:lnTo>
                    <a:pt x="46086" y="96012"/>
                  </a:lnTo>
                  <a:lnTo>
                    <a:pt x="21118" y="126227"/>
                  </a:lnTo>
                  <a:lnTo>
                    <a:pt x="0" y="193929"/>
                  </a:lnTo>
                  <a:lnTo>
                    <a:pt x="5438" y="228810"/>
                  </a:lnTo>
                  <a:lnTo>
                    <a:pt x="46086" y="291846"/>
                  </a:lnTo>
                  <a:lnTo>
                    <a:pt x="79390" y="318909"/>
                  </a:lnTo>
                  <a:lnTo>
                    <a:pt x="120075" y="342275"/>
                  </a:lnTo>
                  <a:lnTo>
                    <a:pt x="167188" y="361399"/>
                  </a:lnTo>
                  <a:lnTo>
                    <a:pt x="219776" y="375734"/>
                  </a:lnTo>
                  <a:lnTo>
                    <a:pt x="276887" y="384736"/>
                  </a:lnTo>
                  <a:lnTo>
                    <a:pt x="337565" y="387858"/>
                  </a:lnTo>
                  <a:lnTo>
                    <a:pt x="398244" y="384736"/>
                  </a:lnTo>
                  <a:lnTo>
                    <a:pt x="455355" y="375734"/>
                  </a:lnTo>
                  <a:lnTo>
                    <a:pt x="507943" y="361399"/>
                  </a:lnTo>
                  <a:lnTo>
                    <a:pt x="555056" y="342275"/>
                  </a:lnTo>
                  <a:lnTo>
                    <a:pt x="595741" y="318909"/>
                  </a:lnTo>
                  <a:lnTo>
                    <a:pt x="629045" y="291845"/>
                  </a:lnTo>
                  <a:lnTo>
                    <a:pt x="654013" y="261630"/>
                  </a:lnTo>
                  <a:lnTo>
                    <a:pt x="675132" y="193929"/>
                  </a:lnTo>
                  <a:lnTo>
                    <a:pt x="669693" y="159047"/>
                  </a:lnTo>
                  <a:lnTo>
                    <a:pt x="629045" y="96012"/>
                  </a:lnTo>
                  <a:lnTo>
                    <a:pt x="595741" y="68948"/>
                  </a:lnTo>
                  <a:lnTo>
                    <a:pt x="555056" y="45582"/>
                  </a:lnTo>
                  <a:lnTo>
                    <a:pt x="507943" y="26458"/>
                  </a:lnTo>
                  <a:lnTo>
                    <a:pt x="455355" y="12123"/>
                  </a:lnTo>
                  <a:lnTo>
                    <a:pt x="398244" y="3121"/>
                  </a:lnTo>
                  <a:lnTo>
                    <a:pt x="337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4377562" y="2569464"/>
              <a:ext cx="675640" cy="387985"/>
            </a:xfrm>
            <a:custGeom>
              <a:avLst/>
              <a:gdLst/>
              <a:ahLst/>
              <a:cxnLst/>
              <a:rect l="l" t="t" r="r" b="b"/>
              <a:pathLst>
                <a:path w="675639" h="387985">
                  <a:moveTo>
                    <a:pt x="0" y="193929"/>
                  </a:moveTo>
                  <a:lnTo>
                    <a:pt x="21118" y="126227"/>
                  </a:lnTo>
                  <a:lnTo>
                    <a:pt x="46086" y="96012"/>
                  </a:lnTo>
                  <a:lnTo>
                    <a:pt x="79390" y="68948"/>
                  </a:lnTo>
                  <a:lnTo>
                    <a:pt x="120075" y="45582"/>
                  </a:lnTo>
                  <a:lnTo>
                    <a:pt x="167188" y="26458"/>
                  </a:lnTo>
                  <a:lnTo>
                    <a:pt x="219776" y="12123"/>
                  </a:lnTo>
                  <a:lnTo>
                    <a:pt x="276887" y="3121"/>
                  </a:lnTo>
                  <a:lnTo>
                    <a:pt x="337565" y="0"/>
                  </a:lnTo>
                  <a:lnTo>
                    <a:pt x="398244" y="3121"/>
                  </a:lnTo>
                  <a:lnTo>
                    <a:pt x="455355" y="12123"/>
                  </a:lnTo>
                  <a:lnTo>
                    <a:pt x="507943" y="26458"/>
                  </a:lnTo>
                  <a:lnTo>
                    <a:pt x="555056" y="45582"/>
                  </a:lnTo>
                  <a:lnTo>
                    <a:pt x="595741" y="68948"/>
                  </a:lnTo>
                  <a:lnTo>
                    <a:pt x="629045" y="96012"/>
                  </a:lnTo>
                  <a:lnTo>
                    <a:pt x="654013" y="126227"/>
                  </a:lnTo>
                  <a:lnTo>
                    <a:pt x="675132" y="193929"/>
                  </a:lnTo>
                  <a:lnTo>
                    <a:pt x="669693" y="228810"/>
                  </a:lnTo>
                  <a:lnTo>
                    <a:pt x="629045" y="291845"/>
                  </a:lnTo>
                  <a:lnTo>
                    <a:pt x="595741" y="318909"/>
                  </a:lnTo>
                  <a:lnTo>
                    <a:pt x="555056" y="342275"/>
                  </a:lnTo>
                  <a:lnTo>
                    <a:pt x="507943" y="361399"/>
                  </a:lnTo>
                  <a:lnTo>
                    <a:pt x="455355" y="375734"/>
                  </a:lnTo>
                  <a:lnTo>
                    <a:pt x="398244" y="384736"/>
                  </a:lnTo>
                  <a:lnTo>
                    <a:pt x="337565" y="387858"/>
                  </a:lnTo>
                  <a:lnTo>
                    <a:pt x="276887" y="384736"/>
                  </a:lnTo>
                  <a:lnTo>
                    <a:pt x="219776" y="375734"/>
                  </a:lnTo>
                  <a:lnTo>
                    <a:pt x="167188" y="361399"/>
                  </a:lnTo>
                  <a:lnTo>
                    <a:pt x="120075" y="342275"/>
                  </a:lnTo>
                  <a:lnTo>
                    <a:pt x="79390" y="318909"/>
                  </a:lnTo>
                  <a:lnTo>
                    <a:pt x="46086" y="291846"/>
                  </a:lnTo>
                  <a:lnTo>
                    <a:pt x="21118" y="261630"/>
                  </a:lnTo>
                  <a:lnTo>
                    <a:pt x="0" y="193929"/>
                  </a:lnTo>
                  <a:close/>
                </a:path>
              </a:pathLst>
            </a:custGeom>
            <a:ln w="3810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482244" y="2888615"/>
              <a:ext cx="516890" cy="293370"/>
            </a:xfrm>
            <a:custGeom>
              <a:avLst/>
              <a:gdLst/>
              <a:ahLst/>
              <a:cxnLst/>
              <a:rect l="l" t="t" r="r" b="b"/>
              <a:pathLst>
                <a:path w="516890" h="293369">
                  <a:moveTo>
                    <a:pt x="516788" y="0"/>
                  </a:moveTo>
                  <a:lnTo>
                    <a:pt x="0" y="0"/>
                  </a:lnTo>
                  <a:lnTo>
                    <a:pt x="516788" y="292989"/>
                  </a:lnTo>
                  <a:lnTo>
                    <a:pt x="516788" y="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143" y="2862072"/>
              <a:ext cx="3639311" cy="10241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424" y="2837688"/>
              <a:ext cx="3782567" cy="113538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97280" y="2888564"/>
              <a:ext cx="3532504" cy="917575"/>
            </a:xfrm>
            <a:custGeom>
              <a:avLst/>
              <a:gdLst/>
              <a:ahLst/>
              <a:cxnLst/>
              <a:rect l="l" t="t" r="r" b="b"/>
              <a:pathLst>
                <a:path w="3532504" h="917575">
                  <a:moveTo>
                    <a:pt x="3532124" y="0"/>
                  </a:moveTo>
                  <a:lnTo>
                    <a:pt x="0" y="0"/>
                  </a:lnTo>
                  <a:lnTo>
                    <a:pt x="0" y="917117"/>
                  </a:lnTo>
                  <a:lnTo>
                    <a:pt x="3532124" y="917117"/>
                  </a:lnTo>
                  <a:lnTo>
                    <a:pt x="35321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68129" y="3684394"/>
            <a:ext cx="4500033" cy="11250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>
              <a:spcBef>
                <a:spcPts val="133"/>
              </a:spcBef>
            </a:pPr>
            <a:r>
              <a:rPr sz="2400" spc="-13" dirty="0">
                <a:latin typeface="Adobe Garamond Pro" panose="02020502060506020403"/>
                <a:cs typeface="Calibri"/>
              </a:rPr>
              <a:t>Food contains </a:t>
            </a:r>
            <a:r>
              <a:rPr sz="2400" b="1" spc="-13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source </a:t>
            </a:r>
            <a:r>
              <a:rPr sz="2400" b="1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of </a:t>
            </a:r>
            <a:r>
              <a:rPr sz="2400" b="1" spc="-20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protein </a:t>
            </a:r>
            <a:r>
              <a:rPr sz="2400" spc="-7" dirty="0">
                <a:latin typeface="Adobe Garamond Pro" panose="02020502060506020403"/>
                <a:cs typeface="Calibri"/>
              </a:rPr>
              <a:t>not </a:t>
            </a:r>
            <a:r>
              <a:rPr sz="2400" spc="-527" dirty="0">
                <a:latin typeface="Adobe Garamond Pro" panose="02020502060506020403"/>
                <a:cs typeface="Calibri"/>
              </a:rPr>
              <a:t> </a:t>
            </a:r>
            <a:r>
              <a:rPr sz="2400" dirty="0">
                <a:latin typeface="Adobe Garamond Pro" panose="02020502060506020403"/>
                <a:cs typeface="Calibri"/>
              </a:rPr>
              <a:t>less than </a:t>
            </a:r>
            <a:r>
              <a:rPr sz="2400" spc="-7" dirty="0">
                <a:latin typeface="Adobe Garamond Pro" panose="02020502060506020403"/>
                <a:cs typeface="Calibri"/>
              </a:rPr>
              <a:t>5g per 100g or 2.5g </a:t>
            </a:r>
            <a:r>
              <a:rPr sz="2400" dirty="0">
                <a:latin typeface="Adobe Garamond Pro" panose="02020502060506020403"/>
                <a:cs typeface="Calibri"/>
              </a:rPr>
              <a:t>per </a:t>
            </a:r>
            <a:r>
              <a:rPr sz="2400" spc="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100ml;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22386" y="4960243"/>
            <a:ext cx="6119707" cy="569807"/>
            <a:chOff x="482244" y="3806063"/>
            <a:chExt cx="4589780" cy="427355"/>
          </a:xfrm>
        </p:grpSpPr>
        <p:sp>
          <p:nvSpPr>
            <p:cNvPr id="32" name="object 32"/>
            <p:cNvSpPr/>
            <p:nvPr/>
          </p:nvSpPr>
          <p:spPr>
            <a:xfrm>
              <a:off x="482244" y="3893947"/>
              <a:ext cx="4080510" cy="252095"/>
            </a:xfrm>
            <a:custGeom>
              <a:avLst/>
              <a:gdLst/>
              <a:ahLst/>
              <a:cxnLst/>
              <a:rect l="l" t="t" r="r" b="b"/>
              <a:pathLst>
                <a:path w="4080510" h="252095">
                  <a:moveTo>
                    <a:pt x="4080002" y="0"/>
                  </a:moveTo>
                  <a:lnTo>
                    <a:pt x="0" y="0"/>
                  </a:lnTo>
                  <a:lnTo>
                    <a:pt x="0" y="251523"/>
                  </a:lnTo>
                  <a:lnTo>
                    <a:pt x="4080002" y="251523"/>
                  </a:lnTo>
                  <a:lnTo>
                    <a:pt x="408000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77562" y="3825113"/>
              <a:ext cx="675640" cy="389255"/>
            </a:xfrm>
            <a:custGeom>
              <a:avLst/>
              <a:gdLst/>
              <a:ahLst/>
              <a:cxnLst/>
              <a:rect l="l" t="t" r="r" b="b"/>
              <a:pathLst>
                <a:path w="675639" h="389254">
                  <a:moveTo>
                    <a:pt x="337565" y="0"/>
                  </a:moveTo>
                  <a:lnTo>
                    <a:pt x="276887" y="3135"/>
                  </a:lnTo>
                  <a:lnTo>
                    <a:pt x="219776" y="12175"/>
                  </a:lnTo>
                  <a:lnTo>
                    <a:pt x="167188" y="26570"/>
                  </a:lnTo>
                  <a:lnTo>
                    <a:pt x="120075" y="45770"/>
                  </a:lnTo>
                  <a:lnTo>
                    <a:pt x="79390" y="69225"/>
                  </a:lnTo>
                  <a:lnTo>
                    <a:pt x="46086" y="96386"/>
                  </a:lnTo>
                  <a:lnTo>
                    <a:pt x="21118" y="126702"/>
                  </a:lnTo>
                  <a:lnTo>
                    <a:pt x="0" y="194602"/>
                  </a:lnTo>
                  <a:lnTo>
                    <a:pt x="5438" y="229575"/>
                  </a:lnTo>
                  <a:lnTo>
                    <a:pt x="46086" y="292805"/>
                  </a:lnTo>
                  <a:lnTo>
                    <a:pt x="79390" y="319962"/>
                  </a:lnTo>
                  <a:lnTo>
                    <a:pt x="120075" y="343414"/>
                  </a:lnTo>
                  <a:lnTo>
                    <a:pt x="167188" y="362611"/>
                  </a:lnTo>
                  <a:lnTo>
                    <a:pt x="219776" y="377004"/>
                  </a:lnTo>
                  <a:lnTo>
                    <a:pt x="276887" y="386043"/>
                  </a:lnTo>
                  <a:lnTo>
                    <a:pt x="337565" y="389178"/>
                  </a:lnTo>
                  <a:lnTo>
                    <a:pt x="398244" y="386043"/>
                  </a:lnTo>
                  <a:lnTo>
                    <a:pt x="455355" y="377004"/>
                  </a:lnTo>
                  <a:lnTo>
                    <a:pt x="507943" y="362611"/>
                  </a:lnTo>
                  <a:lnTo>
                    <a:pt x="555056" y="343414"/>
                  </a:lnTo>
                  <a:lnTo>
                    <a:pt x="595741" y="319962"/>
                  </a:lnTo>
                  <a:lnTo>
                    <a:pt x="629045" y="292805"/>
                  </a:lnTo>
                  <a:lnTo>
                    <a:pt x="654013" y="262493"/>
                  </a:lnTo>
                  <a:lnTo>
                    <a:pt x="675132" y="194602"/>
                  </a:lnTo>
                  <a:lnTo>
                    <a:pt x="669693" y="159624"/>
                  </a:lnTo>
                  <a:lnTo>
                    <a:pt x="629045" y="96386"/>
                  </a:lnTo>
                  <a:lnTo>
                    <a:pt x="595741" y="69225"/>
                  </a:lnTo>
                  <a:lnTo>
                    <a:pt x="555056" y="45770"/>
                  </a:lnTo>
                  <a:lnTo>
                    <a:pt x="507943" y="26570"/>
                  </a:lnTo>
                  <a:lnTo>
                    <a:pt x="455355" y="12175"/>
                  </a:lnTo>
                  <a:lnTo>
                    <a:pt x="398244" y="3135"/>
                  </a:lnTo>
                  <a:lnTo>
                    <a:pt x="337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77562" y="3825113"/>
              <a:ext cx="675640" cy="389255"/>
            </a:xfrm>
            <a:custGeom>
              <a:avLst/>
              <a:gdLst/>
              <a:ahLst/>
              <a:cxnLst/>
              <a:rect l="l" t="t" r="r" b="b"/>
              <a:pathLst>
                <a:path w="675639" h="389254">
                  <a:moveTo>
                    <a:pt x="0" y="194602"/>
                  </a:moveTo>
                  <a:lnTo>
                    <a:pt x="21118" y="126702"/>
                  </a:lnTo>
                  <a:lnTo>
                    <a:pt x="46086" y="96386"/>
                  </a:lnTo>
                  <a:lnTo>
                    <a:pt x="79390" y="69225"/>
                  </a:lnTo>
                  <a:lnTo>
                    <a:pt x="120075" y="45770"/>
                  </a:lnTo>
                  <a:lnTo>
                    <a:pt x="167188" y="26570"/>
                  </a:lnTo>
                  <a:lnTo>
                    <a:pt x="219776" y="12175"/>
                  </a:lnTo>
                  <a:lnTo>
                    <a:pt x="276887" y="3135"/>
                  </a:lnTo>
                  <a:lnTo>
                    <a:pt x="337565" y="0"/>
                  </a:lnTo>
                  <a:lnTo>
                    <a:pt x="398244" y="3135"/>
                  </a:lnTo>
                  <a:lnTo>
                    <a:pt x="455355" y="12175"/>
                  </a:lnTo>
                  <a:lnTo>
                    <a:pt x="507943" y="26570"/>
                  </a:lnTo>
                  <a:lnTo>
                    <a:pt x="555056" y="45770"/>
                  </a:lnTo>
                  <a:lnTo>
                    <a:pt x="595741" y="69225"/>
                  </a:lnTo>
                  <a:lnTo>
                    <a:pt x="629045" y="96386"/>
                  </a:lnTo>
                  <a:lnTo>
                    <a:pt x="654013" y="126702"/>
                  </a:lnTo>
                  <a:lnTo>
                    <a:pt x="675132" y="194602"/>
                  </a:lnTo>
                  <a:lnTo>
                    <a:pt x="669693" y="229575"/>
                  </a:lnTo>
                  <a:lnTo>
                    <a:pt x="629045" y="292805"/>
                  </a:lnTo>
                  <a:lnTo>
                    <a:pt x="595741" y="319962"/>
                  </a:lnTo>
                  <a:lnTo>
                    <a:pt x="555056" y="343414"/>
                  </a:lnTo>
                  <a:lnTo>
                    <a:pt x="507943" y="362611"/>
                  </a:lnTo>
                  <a:lnTo>
                    <a:pt x="455355" y="377004"/>
                  </a:lnTo>
                  <a:lnTo>
                    <a:pt x="398244" y="386043"/>
                  </a:lnTo>
                  <a:lnTo>
                    <a:pt x="337565" y="389178"/>
                  </a:lnTo>
                  <a:lnTo>
                    <a:pt x="276887" y="386043"/>
                  </a:lnTo>
                  <a:lnTo>
                    <a:pt x="219776" y="377004"/>
                  </a:lnTo>
                  <a:lnTo>
                    <a:pt x="167188" y="362611"/>
                  </a:lnTo>
                  <a:lnTo>
                    <a:pt x="120075" y="343414"/>
                  </a:lnTo>
                  <a:lnTo>
                    <a:pt x="79390" y="319962"/>
                  </a:lnTo>
                  <a:lnTo>
                    <a:pt x="46086" y="292805"/>
                  </a:lnTo>
                  <a:lnTo>
                    <a:pt x="21118" y="262493"/>
                  </a:lnTo>
                  <a:lnTo>
                    <a:pt x="0" y="194602"/>
                  </a:lnTo>
                  <a:close/>
                </a:path>
              </a:pathLst>
            </a:custGeom>
            <a:ln w="381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150187" y="5029335"/>
            <a:ext cx="27432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3733" b="1" spc="-7" dirty="0">
                <a:solidFill>
                  <a:srgbClr val="538235"/>
                </a:solidFill>
                <a:latin typeface="Calibri"/>
                <a:cs typeface="Calibri"/>
              </a:rPr>
              <a:t>5</a:t>
            </a:r>
            <a:endParaRPr sz="3733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42993" y="5459984"/>
            <a:ext cx="5341620" cy="1398693"/>
            <a:chOff x="482244" y="4094988"/>
            <a:chExt cx="4006215" cy="1049020"/>
          </a:xfrm>
        </p:grpSpPr>
        <p:sp>
          <p:nvSpPr>
            <p:cNvPr id="37" name="object 37"/>
            <p:cNvSpPr/>
            <p:nvPr/>
          </p:nvSpPr>
          <p:spPr>
            <a:xfrm>
              <a:off x="482244" y="4145483"/>
              <a:ext cx="516890" cy="292100"/>
            </a:xfrm>
            <a:custGeom>
              <a:avLst/>
              <a:gdLst/>
              <a:ahLst/>
              <a:cxnLst/>
              <a:rect l="l" t="t" r="r" b="b"/>
              <a:pathLst>
                <a:path w="516890" h="292100">
                  <a:moveTo>
                    <a:pt x="516788" y="0"/>
                  </a:moveTo>
                  <a:lnTo>
                    <a:pt x="0" y="0"/>
                  </a:lnTo>
                  <a:lnTo>
                    <a:pt x="516788" y="291858"/>
                  </a:lnTo>
                  <a:lnTo>
                    <a:pt x="516788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143" y="4119372"/>
              <a:ext cx="3639311" cy="10241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424" y="4094988"/>
              <a:ext cx="3762755" cy="104851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97280" y="4145481"/>
              <a:ext cx="3532504" cy="998219"/>
            </a:xfrm>
            <a:custGeom>
              <a:avLst/>
              <a:gdLst/>
              <a:ahLst/>
              <a:cxnLst/>
              <a:rect l="l" t="t" r="r" b="b"/>
              <a:pathLst>
                <a:path w="3532504" h="998220">
                  <a:moveTo>
                    <a:pt x="3532124" y="0"/>
                  </a:moveTo>
                  <a:lnTo>
                    <a:pt x="0" y="0"/>
                  </a:lnTo>
                  <a:lnTo>
                    <a:pt x="0" y="998016"/>
                  </a:lnTo>
                  <a:lnTo>
                    <a:pt x="3532124" y="998016"/>
                  </a:lnTo>
                  <a:lnTo>
                    <a:pt x="35321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168129" y="5552777"/>
            <a:ext cx="4469553" cy="11250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400" spc="-7" dirty="0">
                <a:latin typeface="Adobe Garamond Pro" panose="02020502060506020403"/>
                <a:cs typeface="Calibri"/>
              </a:rPr>
              <a:t>Amount of </a:t>
            </a:r>
            <a:r>
              <a:rPr sz="2400" dirty="0">
                <a:latin typeface="Adobe Garamond Pro" panose="02020502060506020403"/>
                <a:cs typeface="Calibri"/>
              </a:rPr>
              <a:t>the </a:t>
            </a:r>
            <a:r>
              <a:rPr sz="2400" spc="-7" dirty="0">
                <a:latin typeface="Adobe Garamond Pro" panose="02020502060506020403"/>
                <a:cs typeface="Calibri"/>
              </a:rPr>
              <a:t>nutrients mentioned </a:t>
            </a:r>
            <a:r>
              <a:rPr sz="2400" spc="-52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in </a:t>
            </a:r>
            <a:r>
              <a:rPr sz="2400" spc="-13" dirty="0">
                <a:latin typeface="Adobe Garamond Pro" panose="02020502060506020403"/>
                <a:cs typeface="Calibri"/>
              </a:rPr>
              <a:t>paragraphs</a:t>
            </a:r>
            <a:r>
              <a:rPr sz="2400" spc="-7" dirty="0">
                <a:latin typeface="Adobe Garamond Pro" panose="02020502060506020403"/>
                <a:cs typeface="Calibri"/>
              </a:rPr>
              <a:t> </a:t>
            </a:r>
            <a:r>
              <a:rPr sz="2400" i="1" spc="-7" dirty="0">
                <a:latin typeface="Adobe Garamond Pro" panose="02020502060506020403"/>
                <a:cs typeface="Calibri"/>
              </a:rPr>
              <a:t>(</a:t>
            </a:r>
            <a:r>
              <a:rPr lang="ms-MY" sz="2400" i="1" spc="-7" dirty="0">
                <a:latin typeface="Adobe Garamond Pro" panose="02020502060506020403"/>
                <a:cs typeface="Calibri"/>
              </a:rPr>
              <a:t>1</a:t>
            </a:r>
            <a:r>
              <a:rPr sz="2400" i="1" spc="-7" dirty="0">
                <a:latin typeface="Adobe Garamond Pro" panose="02020502060506020403"/>
                <a:cs typeface="Calibri"/>
              </a:rPr>
              <a:t>)</a:t>
            </a:r>
            <a:r>
              <a:rPr sz="2400" i="1" spc="527" dirty="0">
                <a:latin typeface="Adobe Garamond Pro" panose="02020502060506020403"/>
                <a:cs typeface="Calibri"/>
              </a:rPr>
              <a:t> </a:t>
            </a:r>
            <a:r>
              <a:rPr sz="2400" dirty="0">
                <a:latin typeface="Adobe Garamond Pro" panose="02020502060506020403"/>
                <a:cs typeface="Calibri"/>
              </a:rPr>
              <a:t>and </a:t>
            </a:r>
            <a:r>
              <a:rPr sz="2400" i="1" spc="-7" dirty="0">
                <a:latin typeface="Adobe Garamond Pro" panose="02020502060506020403"/>
                <a:cs typeface="Calibri"/>
              </a:rPr>
              <a:t>(</a:t>
            </a:r>
            <a:r>
              <a:rPr lang="ms-MY" sz="2400" i="1" spc="-7" dirty="0">
                <a:latin typeface="Adobe Garamond Pro" panose="02020502060506020403"/>
                <a:cs typeface="Calibri"/>
              </a:rPr>
              <a:t>4</a:t>
            </a:r>
            <a:r>
              <a:rPr sz="2400" i="1" spc="-7" dirty="0">
                <a:latin typeface="Adobe Garamond Pro" panose="02020502060506020403"/>
                <a:cs typeface="Calibri"/>
              </a:rPr>
              <a:t>)</a:t>
            </a:r>
            <a:r>
              <a:rPr sz="2400" i="1" spc="52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is 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declared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815143" y="3870645"/>
            <a:ext cx="6084147" cy="841587"/>
            <a:chOff x="4417186" y="3144392"/>
            <a:chExt cx="4563110" cy="631190"/>
          </a:xfrm>
        </p:grpSpPr>
        <p:sp>
          <p:nvSpPr>
            <p:cNvPr id="43" name="object 43"/>
            <p:cNvSpPr/>
            <p:nvPr/>
          </p:nvSpPr>
          <p:spPr>
            <a:xfrm>
              <a:off x="8461883" y="3483736"/>
              <a:ext cx="518795" cy="292100"/>
            </a:xfrm>
            <a:custGeom>
              <a:avLst/>
              <a:gdLst/>
              <a:ahLst/>
              <a:cxnLst/>
              <a:rect l="l" t="t" r="r" b="b"/>
              <a:pathLst>
                <a:path w="518795" h="292100">
                  <a:moveTo>
                    <a:pt x="518287" y="0"/>
                  </a:moveTo>
                  <a:lnTo>
                    <a:pt x="0" y="0"/>
                  </a:lnTo>
                  <a:lnTo>
                    <a:pt x="0" y="291846"/>
                  </a:lnTo>
                  <a:lnTo>
                    <a:pt x="518287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4928107" y="3232213"/>
              <a:ext cx="4052570" cy="252095"/>
            </a:xfrm>
            <a:custGeom>
              <a:avLst/>
              <a:gdLst/>
              <a:ahLst/>
              <a:cxnLst/>
              <a:rect l="l" t="t" r="r" b="b"/>
              <a:pathLst>
                <a:path w="4052570" h="252095">
                  <a:moveTo>
                    <a:pt x="4052062" y="0"/>
                  </a:moveTo>
                  <a:lnTo>
                    <a:pt x="0" y="0"/>
                  </a:lnTo>
                  <a:lnTo>
                    <a:pt x="0" y="251523"/>
                  </a:lnTo>
                  <a:lnTo>
                    <a:pt x="4052062" y="251523"/>
                  </a:lnTo>
                  <a:lnTo>
                    <a:pt x="405206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4436236" y="3163442"/>
              <a:ext cx="670560" cy="389255"/>
            </a:xfrm>
            <a:custGeom>
              <a:avLst/>
              <a:gdLst/>
              <a:ahLst/>
              <a:cxnLst/>
              <a:rect l="l" t="t" r="r" b="b"/>
              <a:pathLst>
                <a:path w="670560" h="389254">
                  <a:moveTo>
                    <a:pt x="335152" y="0"/>
                  </a:moveTo>
                  <a:lnTo>
                    <a:pt x="274891" y="3135"/>
                  </a:lnTo>
                  <a:lnTo>
                    <a:pt x="218180" y="12173"/>
                  </a:lnTo>
                  <a:lnTo>
                    <a:pt x="165965" y="26566"/>
                  </a:lnTo>
                  <a:lnTo>
                    <a:pt x="119190" y="45763"/>
                  </a:lnTo>
                  <a:lnTo>
                    <a:pt x="78802" y="69214"/>
                  </a:lnTo>
                  <a:lnTo>
                    <a:pt x="45743" y="96369"/>
                  </a:lnTo>
                  <a:lnTo>
                    <a:pt x="20960" y="126679"/>
                  </a:lnTo>
                  <a:lnTo>
                    <a:pt x="0" y="194563"/>
                  </a:lnTo>
                  <a:lnTo>
                    <a:pt x="5397" y="229533"/>
                  </a:lnTo>
                  <a:lnTo>
                    <a:pt x="45743" y="292758"/>
                  </a:lnTo>
                  <a:lnTo>
                    <a:pt x="78802" y="319913"/>
                  </a:lnTo>
                  <a:lnTo>
                    <a:pt x="119190" y="343364"/>
                  </a:lnTo>
                  <a:lnTo>
                    <a:pt x="165965" y="362561"/>
                  </a:lnTo>
                  <a:lnTo>
                    <a:pt x="218180" y="376954"/>
                  </a:lnTo>
                  <a:lnTo>
                    <a:pt x="274891" y="385992"/>
                  </a:lnTo>
                  <a:lnTo>
                    <a:pt x="335152" y="389128"/>
                  </a:lnTo>
                  <a:lnTo>
                    <a:pt x="395418" y="385992"/>
                  </a:lnTo>
                  <a:lnTo>
                    <a:pt x="452141" y="376954"/>
                  </a:lnTo>
                  <a:lnTo>
                    <a:pt x="504373" y="362561"/>
                  </a:lnTo>
                  <a:lnTo>
                    <a:pt x="551167" y="343364"/>
                  </a:lnTo>
                  <a:lnTo>
                    <a:pt x="591578" y="319913"/>
                  </a:lnTo>
                  <a:lnTo>
                    <a:pt x="624656" y="292758"/>
                  </a:lnTo>
                  <a:lnTo>
                    <a:pt x="649456" y="262448"/>
                  </a:lnTo>
                  <a:lnTo>
                    <a:pt x="670433" y="194563"/>
                  </a:lnTo>
                  <a:lnTo>
                    <a:pt x="665031" y="159594"/>
                  </a:lnTo>
                  <a:lnTo>
                    <a:pt x="624656" y="96369"/>
                  </a:lnTo>
                  <a:lnTo>
                    <a:pt x="591578" y="69214"/>
                  </a:lnTo>
                  <a:lnTo>
                    <a:pt x="551167" y="45763"/>
                  </a:lnTo>
                  <a:lnTo>
                    <a:pt x="504373" y="26566"/>
                  </a:lnTo>
                  <a:lnTo>
                    <a:pt x="452141" y="12173"/>
                  </a:lnTo>
                  <a:lnTo>
                    <a:pt x="395418" y="3135"/>
                  </a:lnTo>
                  <a:lnTo>
                    <a:pt x="335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4436236" y="3163442"/>
              <a:ext cx="670560" cy="389255"/>
            </a:xfrm>
            <a:custGeom>
              <a:avLst/>
              <a:gdLst/>
              <a:ahLst/>
              <a:cxnLst/>
              <a:rect l="l" t="t" r="r" b="b"/>
              <a:pathLst>
                <a:path w="670560" h="389254">
                  <a:moveTo>
                    <a:pt x="0" y="194563"/>
                  </a:moveTo>
                  <a:lnTo>
                    <a:pt x="20960" y="126679"/>
                  </a:lnTo>
                  <a:lnTo>
                    <a:pt x="45743" y="96369"/>
                  </a:lnTo>
                  <a:lnTo>
                    <a:pt x="78802" y="69214"/>
                  </a:lnTo>
                  <a:lnTo>
                    <a:pt x="119190" y="45763"/>
                  </a:lnTo>
                  <a:lnTo>
                    <a:pt x="165965" y="26566"/>
                  </a:lnTo>
                  <a:lnTo>
                    <a:pt x="218180" y="12173"/>
                  </a:lnTo>
                  <a:lnTo>
                    <a:pt x="274891" y="3135"/>
                  </a:lnTo>
                  <a:lnTo>
                    <a:pt x="335152" y="0"/>
                  </a:lnTo>
                  <a:lnTo>
                    <a:pt x="395418" y="3135"/>
                  </a:lnTo>
                  <a:lnTo>
                    <a:pt x="452141" y="12173"/>
                  </a:lnTo>
                  <a:lnTo>
                    <a:pt x="504373" y="26566"/>
                  </a:lnTo>
                  <a:lnTo>
                    <a:pt x="551167" y="45763"/>
                  </a:lnTo>
                  <a:lnTo>
                    <a:pt x="591578" y="69214"/>
                  </a:lnTo>
                  <a:lnTo>
                    <a:pt x="624656" y="96369"/>
                  </a:lnTo>
                  <a:lnTo>
                    <a:pt x="649456" y="126679"/>
                  </a:lnTo>
                  <a:lnTo>
                    <a:pt x="670433" y="194563"/>
                  </a:lnTo>
                  <a:lnTo>
                    <a:pt x="665031" y="229533"/>
                  </a:lnTo>
                  <a:lnTo>
                    <a:pt x="624656" y="292758"/>
                  </a:lnTo>
                  <a:lnTo>
                    <a:pt x="591578" y="319913"/>
                  </a:lnTo>
                  <a:lnTo>
                    <a:pt x="551167" y="343364"/>
                  </a:lnTo>
                  <a:lnTo>
                    <a:pt x="504373" y="362561"/>
                  </a:lnTo>
                  <a:lnTo>
                    <a:pt x="452141" y="376954"/>
                  </a:lnTo>
                  <a:lnTo>
                    <a:pt x="395418" y="385992"/>
                  </a:lnTo>
                  <a:lnTo>
                    <a:pt x="335152" y="389128"/>
                  </a:lnTo>
                  <a:lnTo>
                    <a:pt x="274891" y="385992"/>
                  </a:lnTo>
                  <a:lnTo>
                    <a:pt x="218180" y="376954"/>
                  </a:lnTo>
                  <a:lnTo>
                    <a:pt x="165965" y="362561"/>
                  </a:lnTo>
                  <a:lnTo>
                    <a:pt x="119190" y="343364"/>
                  </a:lnTo>
                  <a:lnTo>
                    <a:pt x="78802" y="319913"/>
                  </a:lnTo>
                  <a:lnTo>
                    <a:pt x="45743" y="292758"/>
                  </a:lnTo>
                  <a:lnTo>
                    <a:pt x="20960" y="262448"/>
                  </a:lnTo>
                  <a:lnTo>
                    <a:pt x="0" y="194563"/>
                  </a:lnTo>
                  <a:close/>
                </a:path>
              </a:pathLst>
            </a:custGeom>
            <a:ln w="381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6042741" y="2908749"/>
            <a:ext cx="361527" cy="1578936"/>
          </a:xfrm>
          <a:prstGeom prst="rect">
            <a:avLst/>
          </a:prstGeom>
        </p:spPr>
        <p:txBody>
          <a:bodyPr vert="horz" wrap="square" lIns="0" tIns="222673" rIns="0" bIns="0" rtlCol="0">
            <a:spAutoFit/>
          </a:bodyPr>
          <a:lstStyle/>
          <a:p>
            <a:pPr marL="16933">
              <a:spcBef>
                <a:spcPts val="1753"/>
              </a:spcBef>
            </a:pPr>
            <a:r>
              <a:rPr sz="3733" b="1" spc="-7" dirty="0">
                <a:solidFill>
                  <a:srgbClr val="7B7B7B"/>
                </a:solidFill>
                <a:latin typeface="Arial"/>
                <a:cs typeface="Arial"/>
              </a:rPr>
              <a:t>3</a:t>
            </a:r>
            <a:endParaRPr sz="3733" dirty="0">
              <a:latin typeface="Arial"/>
              <a:cs typeface="Arial"/>
            </a:endParaRPr>
          </a:p>
          <a:p>
            <a:pPr marL="103291">
              <a:spcBef>
                <a:spcPts val="1613"/>
              </a:spcBef>
            </a:pPr>
            <a:r>
              <a:rPr sz="3733" b="1" spc="-7" dirty="0">
                <a:solidFill>
                  <a:srgbClr val="2D75B6"/>
                </a:solidFill>
                <a:latin typeface="Calibri"/>
                <a:cs typeface="Calibri"/>
              </a:rPr>
              <a:t>4</a:t>
            </a:r>
            <a:endParaRPr sz="3733" dirty="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811264" y="4578096"/>
            <a:ext cx="5114713" cy="2279904"/>
            <a:chOff x="5108447" y="3433571"/>
            <a:chExt cx="3836035" cy="1466215"/>
          </a:xfrm>
        </p:grpSpPr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4167" y="3457955"/>
              <a:ext cx="3642360" cy="144170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08447" y="3433571"/>
              <a:ext cx="3835907" cy="140969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181091" y="3483736"/>
              <a:ext cx="3535679" cy="1336040"/>
            </a:xfrm>
            <a:custGeom>
              <a:avLst/>
              <a:gdLst/>
              <a:ahLst/>
              <a:cxnLst/>
              <a:rect l="l" t="t" r="r" b="b"/>
              <a:pathLst>
                <a:path w="3535679" h="1336039">
                  <a:moveTo>
                    <a:pt x="3535298" y="0"/>
                  </a:moveTo>
                  <a:lnTo>
                    <a:pt x="0" y="0"/>
                  </a:lnTo>
                  <a:lnTo>
                    <a:pt x="0" y="1335913"/>
                  </a:lnTo>
                  <a:lnTo>
                    <a:pt x="3535298" y="1335913"/>
                  </a:lnTo>
                  <a:lnTo>
                    <a:pt x="35352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6941869" y="4246941"/>
            <a:ext cx="4505960" cy="223309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just"/>
            <a:r>
              <a:rPr lang="en-US" sz="2400" dirty="0">
                <a:latin typeface="Adobe Garamond Pro" panose="02020502060506020403"/>
              </a:rPr>
              <a:t>The food contains at least 4 vitamins of an amount that meets the criteria for claim as source</a:t>
            </a:r>
            <a:r>
              <a:rPr lang="en-MY" altLang="en-US" sz="2400" dirty="0">
                <a:latin typeface="Adobe Garamond Pro" panose="02020502060506020403"/>
              </a:rPr>
              <a:t> </a:t>
            </a:r>
            <a:r>
              <a:rPr lang="en-US" sz="2400" dirty="0">
                <a:latin typeface="Adobe Garamond Pro" panose="02020502060506020403"/>
              </a:rPr>
              <a:t>and 2 minerals (excluding sodium) of an amount that meets the criteria for claim as source</a:t>
            </a:r>
          </a:p>
        </p:txBody>
      </p:sp>
      <p:grpSp>
        <p:nvGrpSpPr>
          <p:cNvPr id="53" name="object 53"/>
          <p:cNvGrpSpPr/>
          <p:nvPr/>
        </p:nvGrpSpPr>
        <p:grpSpPr>
          <a:xfrm>
            <a:off x="5841659" y="2004129"/>
            <a:ext cx="6084147" cy="842433"/>
            <a:chOff x="4384928" y="1803400"/>
            <a:chExt cx="4563110" cy="631825"/>
          </a:xfrm>
        </p:grpSpPr>
        <p:sp>
          <p:nvSpPr>
            <p:cNvPr id="54" name="object 54"/>
            <p:cNvSpPr/>
            <p:nvPr/>
          </p:nvSpPr>
          <p:spPr>
            <a:xfrm>
              <a:off x="8429625" y="2142870"/>
              <a:ext cx="518795" cy="292100"/>
            </a:xfrm>
            <a:custGeom>
              <a:avLst/>
              <a:gdLst/>
              <a:ahLst/>
              <a:cxnLst/>
              <a:rect l="l" t="t" r="r" b="b"/>
              <a:pathLst>
                <a:path w="518795" h="292100">
                  <a:moveTo>
                    <a:pt x="518414" y="0"/>
                  </a:moveTo>
                  <a:lnTo>
                    <a:pt x="0" y="0"/>
                  </a:lnTo>
                  <a:lnTo>
                    <a:pt x="0" y="291846"/>
                  </a:lnTo>
                  <a:lnTo>
                    <a:pt x="518414" y="0"/>
                  </a:lnTo>
                  <a:close/>
                </a:path>
              </a:pathLst>
            </a:custGeom>
            <a:solidFill>
              <a:srgbClr val="843B0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4895849" y="1891347"/>
              <a:ext cx="4052570" cy="252095"/>
            </a:xfrm>
            <a:custGeom>
              <a:avLst/>
              <a:gdLst/>
              <a:ahLst/>
              <a:cxnLst/>
              <a:rect l="l" t="t" r="r" b="b"/>
              <a:pathLst>
                <a:path w="4052570" h="252094">
                  <a:moveTo>
                    <a:pt x="4052061" y="0"/>
                  </a:moveTo>
                  <a:lnTo>
                    <a:pt x="0" y="0"/>
                  </a:lnTo>
                  <a:lnTo>
                    <a:pt x="0" y="251523"/>
                  </a:lnTo>
                  <a:lnTo>
                    <a:pt x="4052061" y="251523"/>
                  </a:lnTo>
                  <a:lnTo>
                    <a:pt x="4052061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4403978" y="1822450"/>
              <a:ext cx="670560" cy="389255"/>
            </a:xfrm>
            <a:custGeom>
              <a:avLst/>
              <a:gdLst/>
              <a:ahLst/>
              <a:cxnLst/>
              <a:rect l="l" t="t" r="r" b="b"/>
              <a:pathLst>
                <a:path w="670560" h="389255">
                  <a:moveTo>
                    <a:pt x="335153" y="0"/>
                  </a:moveTo>
                  <a:lnTo>
                    <a:pt x="274924" y="3135"/>
                  </a:lnTo>
                  <a:lnTo>
                    <a:pt x="218231" y="12173"/>
                  </a:lnTo>
                  <a:lnTo>
                    <a:pt x="166021" y="26566"/>
                  </a:lnTo>
                  <a:lnTo>
                    <a:pt x="119243" y="45763"/>
                  </a:lnTo>
                  <a:lnTo>
                    <a:pt x="78843" y="69214"/>
                  </a:lnTo>
                  <a:lnTo>
                    <a:pt x="45771" y="96369"/>
                  </a:lnTo>
                  <a:lnTo>
                    <a:pt x="20975" y="126679"/>
                  </a:lnTo>
                  <a:lnTo>
                    <a:pt x="0" y="194563"/>
                  </a:lnTo>
                  <a:lnTo>
                    <a:pt x="5401" y="229533"/>
                  </a:lnTo>
                  <a:lnTo>
                    <a:pt x="45771" y="292758"/>
                  </a:lnTo>
                  <a:lnTo>
                    <a:pt x="78843" y="319913"/>
                  </a:lnTo>
                  <a:lnTo>
                    <a:pt x="119243" y="343364"/>
                  </a:lnTo>
                  <a:lnTo>
                    <a:pt x="166021" y="362561"/>
                  </a:lnTo>
                  <a:lnTo>
                    <a:pt x="218231" y="376954"/>
                  </a:lnTo>
                  <a:lnTo>
                    <a:pt x="274924" y="385992"/>
                  </a:lnTo>
                  <a:lnTo>
                    <a:pt x="335153" y="389127"/>
                  </a:lnTo>
                  <a:lnTo>
                    <a:pt x="395418" y="385992"/>
                  </a:lnTo>
                  <a:lnTo>
                    <a:pt x="452141" y="376954"/>
                  </a:lnTo>
                  <a:lnTo>
                    <a:pt x="504373" y="362561"/>
                  </a:lnTo>
                  <a:lnTo>
                    <a:pt x="551167" y="343364"/>
                  </a:lnTo>
                  <a:lnTo>
                    <a:pt x="591578" y="319913"/>
                  </a:lnTo>
                  <a:lnTo>
                    <a:pt x="624656" y="292758"/>
                  </a:lnTo>
                  <a:lnTo>
                    <a:pt x="649456" y="262448"/>
                  </a:lnTo>
                  <a:lnTo>
                    <a:pt x="670433" y="194563"/>
                  </a:lnTo>
                  <a:lnTo>
                    <a:pt x="665031" y="159594"/>
                  </a:lnTo>
                  <a:lnTo>
                    <a:pt x="624656" y="96369"/>
                  </a:lnTo>
                  <a:lnTo>
                    <a:pt x="591578" y="69214"/>
                  </a:lnTo>
                  <a:lnTo>
                    <a:pt x="551167" y="45763"/>
                  </a:lnTo>
                  <a:lnTo>
                    <a:pt x="504373" y="26566"/>
                  </a:lnTo>
                  <a:lnTo>
                    <a:pt x="452141" y="12173"/>
                  </a:lnTo>
                  <a:lnTo>
                    <a:pt x="395418" y="3135"/>
                  </a:lnTo>
                  <a:lnTo>
                    <a:pt x="335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4403978" y="1822450"/>
              <a:ext cx="670560" cy="389255"/>
            </a:xfrm>
            <a:custGeom>
              <a:avLst/>
              <a:gdLst/>
              <a:ahLst/>
              <a:cxnLst/>
              <a:rect l="l" t="t" r="r" b="b"/>
              <a:pathLst>
                <a:path w="670560" h="389255">
                  <a:moveTo>
                    <a:pt x="0" y="194563"/>
                  </a:moveTo>
                  <a:lnTo>
                    <a:pt x="20975" y="126679"/>
                  </a:lnTo>
                  <a:lnTo>
                    <a:pt x="45771" y="96369"/>
                  </a:lnTo>
                  <a:lnTo>
                    <a:pt x="78843" y="69214"/>
                  </a:lnTo>
                  <a:lnTo>
                    <a:pt x="119243" y="45763"/>
                  </a:lnTo>
                  <a:lnTo>
                    <a:pt x="166021" y="26566"/>
                  </a:lnTo>
                  <a:lnTo>
                    <a:pt x="218231" y="12173"/>
                  </a:lnTo>
                  <a:lnTo>
                    <a:pt x="274924" y="3135"/>
                  </a:lnTo>
                  <a:lnTo>
                    <a:pt x="335153" y="0"/>
                  </a:lnTo>
                  <a:lnTo>
                    <a:pt x="395418" y="3135"/>
                  </a:lnTo>
                  <a:lnTo>
                    <a:pt x="452141" y="12173"/>
                  </a:lnTo>
                  <a:lnTo>
                    <a:pt x="504373" y="26566"/>
                  </a:lnTo>
                  <a:lnTo>
                    <a:pt x="551167" y="45763"/>
                  </a:lnTo>
                  <a:lnTo>
                    <a:pt x="591578" y="69214"/>
                  </a:lnTo>
                  <a:lnTo>
                    <a:pt x="624656" y="96369"/>
                  </a:lnTo>
                  <a:lnTo>
                    <a:pt x="649456" y="126679"/>
                  </a:lnTo>
                  <a:lnTo>
                    <a:pt x="670433" y="194563"/>
                  </a:lnTo>
                  <a:lnTo>
                    <a:pt x="665031" y="229533"/>
                  </a:lnTo>
                  <a:lnTo>
                    <a:pt x="624656" y="292758"/>
                  </a:lnTo>
                  <a:lnTo>
                    <a:pt x="591578" y="319913"/>
                  </a:lnTo>
                  <a:lnTo>
                    <a:pt x="551167" y="343364"/>
                  </a:lnTo>
                  <a:lnTo>
                    <a:pt x="504373" y="362561"/>
                  </a:lnTo>
                  <a:lnTo>
                    <a:pt x="452141" y="376954"/>
                  </a:lnTo>
                  <a:lnTo>
                    <a:pt x="395418" y="385992"/>
                  </a:lnTo>
                  <a:lnTo>
                    <a:pt x="335153" y="389127"/>
                  </a:lnTo>
                  <a:lnTo>
                    <a:pt x="274924" y="385992"/>
                  </a:lnTo>
                  <a:lnTo>
                    <a:pt x="218231" y="376954"/>
                  </a:lnTo>
                  <a:lnTo>
                    <a:pt x="166021" y="362561"/>
                  </a:lnTo>
                  <a:lnTo>
                    <a:pt x="119243" y="343364"/>
                  </a:lnTo>
                  <a:lnTo>
                    <a:pt x="78843" y="319913"/>
                  </a:lnTo>
                  <a:lnTo>
                    <a:pt x="45771" y="292758"/>
                  </a:lnTo>
                  <a:lnTo>
                    <a:pt x="20975" y="262448"/>
                  </a:lnTo>
                  <a:lnTo>
                    <a:pt x="0" y="194563"/>
                  </a:lnTo>
                  <a:close/>
                </a:path>
              </a:pathLst>
            </a:custGeom>
            <a:ln w="381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6097592" y="1350391"/>
            <a:ext cx="272049" cy="1293389"/>
          </a:xfrm>
          <a:prstGeom prst="rect">
            <a:avLst/>
          </a:prstGeom>
        </p:spPr>
        <p:txBody>
          <a:bodyPr vert="horz" wrap="square" lIns="0" tIns="79587" rIns="0" bIns="0" rtlCol="0">
            <a:spAutoFit/>
          </a:bodyPr>
          <a:lstStyle/>
          <a:p>
            <a:pPr marL="16933">
              <a:spcBef>
                <a:spcPts val="627"/>
              </a:spcBef>
            </a:pPr>
            <a:r>
              <a:rPr sz="3733" b="1" spc="-7" dirty="0">
                <a:solidFill>
                  <a:srgbClr val="2E5496"/>
                </a:solidFill>
                <a:latin typeface="Arial"/>
                <a:cs typeface="Arial"/>
              </a:rPr>
              <a:t>1</a:t>
            </a:r>
            <a:endParaRPr lang="ms-MY" sz="3733" b="1" spc="-7" dirty="0">
              <a:solidFill>
                <a:srgbClr val="2E5496"/>
              </a:solidFill>
              <a:latin typeface="Arial"/>
              <a:cs typeface="Arial"/>
            </a:endParaRPr>
          </a:p>
          <a:p>
            <a:pPr marL="60958">
              <a:spcBef>
                <a:spcPts val="500"/>
              </a:spcBef>
            </a:pPr>
            <a:r>
              <a:rPr sz="3733" b="1" spc="-7" dirty="0">
                <a:solidFill>
                  <a:srgbClr val="C55A11"/>
                </a:solidFill>
                <a:latin typeface="Calibri"/>
                <a:cs typeface="Calibri"/>
              </a:rPr>
              <a:t>2</a:t>
            </a:r>
            <a:endParaRPr sz="3733" dirty="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6778718" y="2648482"/>
            <a:ext cx="4907316" cy="1539468"/>
            <a:chOff x="5084037" y="1986361"/>
            <a:chExt cx="3680486" cy="1154601"/>
          </a:xfrm>
        </p:grpSpPr>
        <p:pic>
          <p:nvPicPr>
            <p:cNvPr id="60" name="object 6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43499" y="2116835"/>
              <a:ext cx="3621024" cy="102412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5084037" y="1986361"/>
              <a:ext cx="3514090" cy="917575"/>
            </a:xfrm>
            <a:custGeom>
              <a:avLst/>
              <a:gdLst/>
              <a:ahLst/>
              <a:cxnLst/>
              <a:rect l="l" t="t" r="r" b="b"/>
              <a:pathLst>
                <a:path w="3514090" h="917575">
                  <a:moveTo>
                    <a:pt x="3513581" y="0"/>
                  </a:moveTo>
                  <a:lnTo>
                    <a:pt x="0" y="0"/>
                  </a:lnTo>
                  <a:lnTo>
                    <a:pt x="0" y="917130"/>
                  </a:lnTo>
                  <a:lnTo>
                    <a:pt x="3513581" y="917130"/>
                  </a:lnTo>
                  <a:lnTo>
                    <a:pt x="3513581" y="0"/>
                  </a:lnTo>
                  <a:close/>
                </a:path>
              </a:pathLst>
            </a:custGeom>
            <a:solidFill>
              <a:srgbClr val="FFFFFF"/>
            </a:solidFill>
            <a:effectLst/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6853426" y="2593749"/>
            <a:ext cx="4477172" cy="11250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>
              <a:spcBef>
                <a:spcPts val="133"/>
              </a:spcBef>
            </a:pPr>
            <a:r>
              <a:rPr sz="2400" spc="-13" dirty="0">
                <a:latin typeface="Adobe Garamond Pro" panose="02020502060506020403"/>
                <a:cs typeface="Calibri"/>
              </a:rPr>
              <a:t>Food contains </a:t>
            </a:r>
            <a:r>
              <a:rPr sz="2400" dirty="0">
                <a:latin typeface="Adobe Garamond Pro" panose="02020502060506020403"/>
                <a:cs typeface="Calibri"/>
              </a:rPr>
              <a:t>a </a:t>
            </a:r>
            <a:r>
              <a:rPr sz="2400" spc="-13" dirty="0">
                <a:latin typeface="Adobe Garamond Pro" panose="02020502060506020403"/>
                <a:cs typeface="Calibri"/>
              </a:rPr>
              <a:t>substantial </a:t>
            </a:r>
            <a:r>
              <a:rPr sz="2400" spc="-7" dirty="0">
                <a:latin typeface="Adobe Garamond Pro" panose="02020502060506020403"/>
                <a:cs typeface="Calibri"/>
              </a:rPr>
              <a:t>amount </a:t>
            </a:r>
            <a:r>
              <a:rPr sz="2400" spc="-52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of </a:t>
            </a:r>
            <a:r>
              <a:rPr sz="2400" b="1" spc="-13" dirty="0">
                <a:solidFill>
                  <a:srgbClr val="1111E9"/>
                </a:solidFill>
                <a:latin typeface="Adobe Garamond Pro" panose="02020502060506020403"/>
                <a:cs typeface="Calibri"/>
              </a:rPr>
              <a:t>energy </a:t>
            </a:r>
            <a:r>
              <a:rPr sz="2400" spc="-7" dirty="0">
                <a:latin typeface="Adobe Garamond Pro" panose="02020502060506020403"/>
                <a:cs typeface="Calibri"/>
              </a:rPr>
              <a:t>of </a:t>
            </a:r>
            <a:r>
              <a:rPr sz="2400" spc="-13" dirty="0">
                <a:latin typeface="Adobe Garamond Pro" panose="02020502060506020403"/>
                <a:cs typeface="Calibri"/>
              </a:rPr>
              <a:t>more </a:t>
            </a:r>
            <a:r>
              <a:rPr sz="2400" dirty="0">
                <a:latin typeface="Adobe Garamond Pro" panose="02020502060506020403"/>
                <a:cs typeface="Calibri"/>
              </a:rPr>
              <a:t>than </a:t>
            </a:r>
            <a:r>
              <a:rPr sz="2400" spc="-20" dirty="0">
                <a:latin typeface="Adobe Garamond Pro" panose="02020502060506020403"/>
                <a:cs typeface="Calibri"/>
              </a:rPr>
              <a:t>40kcal </a:t>
            </a:r>
            <a:r>
              <a:rPr sz="2400" dirty="0">
                <a:latin typeface="Adobe Garamond Pro" panose="02020502060506020403"/>
                <a:cs typeface="Calibri"/>
              </a:rPr>
              <a:t>per </a:t>
            </a:r>
            <a:r>
              <a:rPr sz="2400" spc="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100g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or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20" dirty="0">
                <a:latin typeface="Adobe Garamond Pro" panose="02020502060506020403"/>
                <a:cs typeface="Calibri"/>
              </a:rPr>
              <a:t>20kcal</a:t>
            </a:r>
            <a:r>
              <a:rPr sz="2400" spc="-7" dirty="0">
                <a:latin typeface="Adobe Garamond Pro" panose="02020502060506020403"/>
                <a:cs typeface="Calibri"/>
              </a:rPr>
              <a:t> </a:t>
            </a:r>
            <a:r>
              <a:rPr sz="2400" dirty="0">
                <a:latin typeface="Adobe Garamond Pro" panose="02020502060506020403"/>
                <a:cs typeface="Calibri"/>
              </a:rPr>
              <a:t>per</a:t>
            </a:r>
            <a:r>
              <a:rPr sz="2400" spc="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100ml;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123969" y="27712"/>
            <a:ext cx="5204104" cy="8463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(8) </a:t>
            </a:r>
          </a:p>
          <a:p>
            <a:r>
              <a:rPr lang="ms-MY" sz="3200" dirty="0"/>
              <a:t>Nutritious</a:t>
            </a:r>
            <a:endParaRPr lang="en-MY" sz="3200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4FAA3215-9903-4F03-894C-F5FB4F7DE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667" y="892102"/>
            <a:ext cx="7497679" cy="38224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3100" dirty="0"/>
              <a:t>No label can include the word “nutritious” unless</a:t>
            </a:r>
            <a:r>
              <a:rPr lang="en-US" sz="4000" dirty="0"/>
              <a:t>: </a:t>
            </a:r>
            <a:endParaRPr lang="en-MY" sz="4000" dirty="0"/>
          </a:p>
        </p:txBody>
      </p:sp>
    </p:spTree>
    <p:extLst>
      <p:ext uri="{BB962C8B-B14F-4D97-AF65-F5344CB8AC3E}">
        <p14:creationId xmlns:p14="http://schemas.microsoft.com/office/powerpoint/2010/main" val="15903165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D84B924A-BC52-4A90-9E0C-A78EF6273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814723"/>
              </p:ext>
            </p:extLst>
          </p:nvPr>
        </p:nvGraphicFramePr>
        <p:xfrm>
          <a:off x="448344" y="1010688"/>
          <a:ext cx="11156050" cy="22822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635">
                  <a:extLst>
                    <a:ext uri="{9D8B030D-6E8A-4147-A177-3AD203B41FA5}">
                      <a16:colId xmlns:a16="http://schemas.microsoft.com/office/drawing/2014/main" val="3383650093"/>
                    </a:ext>
                  </a:extLst>
                </a:gridCol>
                <a:gridCol w="1753386">
                  <a:extLst>
                    <a:ext uri="{9D8B030D-6E8A-4147-A177-3AD203B41FA5}">
                      <a16:colId xmlns:a16="http://schemas.microsoft.com/office/drawing/2014/main" val="1952177663"/>
                    </a:ext>
                  </a:extLst>
                </a:gridCol>
                <a:gridCol w="6693029">
                  <a:extLst>
                    <a:ext uri="{9D8B030D-6E8A-4147-A177-3AD203B41FA5}">
                      <a16:colId xmlns:a16="http://schemas.microsoft.com/office/drawing/2014/main" val="2964847734"/>
                    </a:ext>
                  </a:extLst>
                </a:gridCol>
              </a:tblGrid>
              <a:tr h="666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REGULATIONS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STATUS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dobe Garamond Pro" panose="02020502060506020403"/>
                        </a:rPr>
                        <a:t>CONDITION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335441"/>
                  </a:ext>
                </a:extLst>
              </a:tr>
              <a:tr h="155589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18 (10)</a:t>
                      </a:r>
                    </a:p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Whole Grain &amp; Whole Meal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Allowed 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dobe Garamond Pro" panose="02020502060506020403"/>
                        </a:rPr>
                        <a:t>100% ‘whole grain’ &amp; ‘whole meal’ for wheat flour, rice flour, rice or grain.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dobe Garamond Pro" panose="02020502060506020403"/>
                        </a:rPr>
                        <a:t>60% or more ‘whole grain’ &amp; ‘whole meal’ for bread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dobe Garamond Pro" panose="02020502060506020403"/>
                        </a:rPr>
                        <a:t>25% or 8g or more ‘whole grain’ for every serving for other products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4694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F4EEF0B-D70C-47EB-8C79-BB2C30220505}"/>
              </a:ext>
            </a:extLst>
          </p:cNvPr>
          <p:cNvSpPr txBox="1">
            <a:spLocks/>
          </p:cNvSpPr>
          <p:nvPr/>
        </p:nvSpPr>
        <p:spPr>
          <a:xfrm>
            <a:off x="123969" y="27712"/>
            <a:ext cx="5204104" cy="8463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(10) </a:t>
            </a:r>
          </a:p>
          <a:p>
            <a:r>
              <a:rPr lang="en-US" sz="3200" dirty="0">
                <a:latin typeface="Adobe Garamond Pro" panose="02020502060506020403"/>
              </a:rPr>
              <a:t>Whole Grain &amp; Whole Meal</a:t>
            </a:r>
            <a:endParaRPr lang="en-MY" sz="3200" dirty="0">
              <a:latin typeface="Adobe Garamond Pro" panose="02020502060506020403"/>
            </a:endParaRPr>
          </a:p>
        </p:txBody>
      </p:sp>
      <p:pic>
        <p:nvPicPr>
          <p:cNvPr id="5" name="Picture 2" descr="No photo description available.">
            <a:extLst>
              <a:ext uri="{FF2B5EF4-FFF2-40B4-BE49-F238E27FC236}">
                <a16:creationId xmlns:a16="http://schemas.microsoft.com/office/drawing/2014/main" id="{B15EE27B-2636-43B6-AFF0-8B8F1AABB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3106" r="17613" b="11296"/>
          <a:stretch/>
        </p:blipFill>
        <p:spPr bwMode="auto">
          <a:xfrm>
            <a:off x="6644326" y="3280626"/>
            <a:ext cx="2328423" cy="34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772F2C5-6666-4601-81A4-AAB0D8769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4606" r="31185" b="3406"/>
          <a:stretch/>
        </p:blipFill>
        <p:spPr bwMode="auto">
          <a:xfrm>
            <a:off x="2055041" y="3292940"/>
            <a:ext cx="2328423" cy="35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024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629548" y="1557587"/>
            <a:ext cx="4822090" cy="3787140"/>
            <a:chOff x="897648" y="1764791"/>
            <a:chExt cx="3616567" cy="284035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7648" y="1764791"/>
              <a:ext cx="2808338" cy="28400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97648" y="1764791"/>
              <a:ext cx="2808605" cy="2840355"/>
            </a:xfrm>
            <a:custGeom>
              <a:avLst/>
              <a:gdLst/>
              <a:ahLst/>
              <a:cxnLst/>
              <a:rect l="l" t="t" r="r" b="b"/>
              <a:pathLst>
                <a:path w="2808604" h="2840354">
                  <a:moveTo>
                    <a:pt x="0" y="1420114"/>
                  </a:moveTo>
                  <a:lnTo>
                    <a:pt x="814" y="1371289"/>
                  </a:lnTo>
                  <a:lnTo>
                    <a:pt x="3239" y="1322879"/>
                  </a:lnTo>
                  <a:lnTo>
                    <a:pt x="7249" y="1274908"/>
                  </a:lnTo>
                  <a:lnTo>
                    <a:pt x="12817" y="1227403"/>
                  </a:lnTo>
                  <a:lnTo>
                    <a:pt x="19918" y="1180391"/>
                  </a:lnTo>
                  <a:lnTo>
                    <a:pt x="28526" y="1133898"/>
                  </a:lnTo>
                  <a:lnTo>
                    <a:pt x="38614" y="1087951"/>
                  </a:lnTo>
                  <a:lnTo>
                    <a:pt x="50155" y="1042575"/>
                  </a:lnTo>
                  <a:lnTo>
                    <a:pt x="63125" y="997798"/>
                  </a:lnTo>
                  <a:lnTo>
                    <a:pt x="77497" y="953646"/>
                  </a:lnTo>
                  <a:lnTo>
                    <a:pt x="93244" y="910145"/>
                  </a:lnTo>
                  <a:lnTo>
                    <a:pt x="110341" y="867322"/>
                  </a:lnTo>
                  <a:lnTo>
                    <a:pt x="128761" y="825203"/>
                  </a:lnTo>
                  <a:lnTo>
                    <a:pt x="148478" y="783815"/>
                  </a:lnTo>
                  <a:lnTo>
                    <a:pt x="169467" y="743183"/>
                  </a:lnTo>
                  <a:lnTo>
                    <a:pt x="191700" y="703335"/>
                  </a:lnTo>
                  <a:lnTo>
                    <a:pt x="215153" y="664297"/>
                  </a:lnTo>
                  <a:lnTo>
                    <a:pt x="239798" y="626095"/>
                  </a:lnTo>
                  <a:lnTo>
                    <a:pt x="265609" y="588755"/>
                  </a:lnTo>
                  <a:lnTo>
                    <a:pt x="292561" y="552305"/>
                  </a:lnTo>
                  <a:lnTo>
                    <a:pt x="320628" y="516771"/>
                  </a:lnTo>
                  <a:lnTo>
                    <a:pt x="349782" y="482178"/>
                  </a:lnTo>
                  <a:lnTo>
                    <a:pt x="379999" y="448554"/>
                  </a:lnTo>
                  <a:lnTo>
                    <a:pt x="411251" y="415925"/>
                  </a:lnTo>
                  <a:lnTo>
                    <a:pt x="443513" y="384316"/>
                  </a:lnTo>
                  <a:lnTo>
                    <a:pt x="476758" y="353756"/>
                  </a:lnTo>
                  <a:lnTo>
                    <a:pt x="510962" y="324270"/>
                  </a:lnTo>
                  <a:lnTo>
                    <a:pt x="546096" y="295885"/>
                  </a:lnTo>
                  <a:lnTo>
                    <a:pt x="582135" y="268626"/>
                  </a:lnTo>
                  <a:lnTo>
                    <a:pt x="619054" y="242521"/>
                  </a:lnTo>
                  <a:lnTo>
                    <a:pt x="656825" y="217596"/>
                  </a:lnTo>
                  <a:lnTo>
                    <a:pt x="695423" y="193877"/>
                  </a:lnTo>
                  <a:lnTo>
                    <a:pt x="734822" y="171391"/>
                  </a:lnTo>
                  <a:lnTo>
                    <a:pt x="774995" y="150164"/>
                  </a:lnTo>
                  <a:lnTo>
                    <a:pt x="815917" y="130222"/>
                  </a:lnTo>
                  <a:lnTo>
                    <a:pt x="857560" y="111593"/>
                  </a:lnTo>
                  <a:lnTo>
                    <a:pt x="899900" y="94302"/>
                  </a:lnTo>
                  <a:lnTo>
                    <a:pt x="942910" y="78376"/>
                  </a:lnTo>
                  <a:lnTo>
                    <a:pt x="986563" y="63841"/>
                  </a:lnTo>
                  <a:lnTo>
                    <a:pt x="1030834" y="50724"/>
                  </a:lnTo>
                  <a:lnTo>
                    <a:pt x="1075696" y="39051"/>
                  </a:lnTo>
                  <a:lnTo>
                    <a:pt x="1121124" y="28849"/>
                  </a:lnTo>
                  <a:lnTo>
                    <a:pt x="1167091" y="20144"/>
                  </a:lnTo>
                  <a:lnTo>
                    <a:pt x="1213571" y="12963"/>
                  </a:lnTo>
                  <a:lnTo>
                    <a:pt x="1260538" y="7331"/>
                  </a:lnTo>
                  <a:lnTo>
                    <a:pt x="1307966" y="3276"/>
                  </a:lnTo>
                  <a:lnTo>
                    <a:pt x="1355828" y="823"/>
                  </a:lnTo>
                  <a:lnTo>
                    <a:pt x="1404099" y="0"/>
                  </a:lnTo>
                  <a:lnTo>
                    <a:pt x="1452377" y="823"/>
                  </a:lnTo>
                  <a:lnTo>
                    <a:pt x="1500247" y="3276"/>
                  </a:lnTo>
                  <a:lnTo>
                    <a:pt x="1547682" y="7331"/>
                  </a:lnTo>
                  <a:lnTo>
                    <a:pt x="1594656" y="12963"/>
                  </a:lnTo>
                  <a:lnTo>
                    <a:pt x="1641143" y="20144"/>
                  </a:lnTo>
                  <a:lnTo>
                    <a:pt x="1687116" y="28849"/>
                  </a:lnTo>
                  <a:lnTo>
                    <a:pt x="1732550" y="39051"/>
                  </a:lnTo>
                  <a:lnTo>
                    <a:pt x="1777418" y="50724"/>
                  </a:lnTo>
                  <a:lnTo>
                    <a:pt x="1821695" y="63841"/>
                  </a:lnTo>
                  <a:lnTo>
                    <a:pt x="1865353" y="78376"/>
                  </a:lnTo>
                  <a:lnTo>
                    <a:pt x="1908368" y="94302"/>
                  </a:lnTo>
                  <a:lnTo>
                    <a:pt x="1950713" y="111593"/>
                  </a:lnTo>
                  <a:lnTo>
                    <a:pt x="1992361" y="130222"/>
                  </a:lnTo>
                  <a:lnTo>
                    <a:pt x="2033287" y="150164"/>
                  </a:lnTo>
                  <a:lnTo>
                    <a:pt x="2073464" y="171391"/>
                  </a:lnTo>
                  <a:lnTo>
                    <a:pt x="2112867" y="193877"/>
                  </a:lnTo>
                  <a:lnTo>
                    <a:pt x="2151469" y="217596"/>
                  </a:lnTo>
                  <a:lnTo>
                    <a:pt x="2189244" y="242521"/>
                  </a:lnTo>
                  <a:lnTo>
                    <a:pt x="2226166" y="268626"/>
                  </a:lnTo>
                  <a:lnTo>
                    <a:pt x="2262208" y="295885"/>
                  </a:lnTo>
                  <a:lnTo>
                    <a:pt x="2297346" y="324270"/>
                  </a:lnTo>
                  <a:lnTo>
                    <a:pt x="2331551" y="353756"/>
                  </a:lnTo>
                  <a:lnTo>
                    <a:pt x="2364800" y="384316"/>
                  </a:lnTo>
                  <a:lnTo>
                    <a:pt x="2397064" y="415924"/>
                  </a:lnTo>
                  <a:lnTo>
                    <a:pt x="2428319" y="448554"/>
                  </a:lnTo>
                  <a:lnTo>
                    <a:pt x="2458537" y="482178"/>
                  </a:lnTo>
                  <a:lnTo>
                    <a:pt x="2487694" y="516771"/>
                  </a:lnTo>
                  <a:lnTo>
                    <a:pt x="2515762" y="552305"/>
                  </a:lnTo>
                  <a:lnTo>
                    <a:pt x="2542716" y="588755"/>
                  </a:lnTo>
                  <a:lnTo>
                    <a:pt x="2568529" y="626095"/>
                  </a:lnTo>
                  <a:lnTo>
                    <a:pt x="2593175" y="664297"/>
                  </a:lnTo>
                  <a:lnTo>
                    <a:pt x="2616629" y="703335"/>
                  </a:lnTo>
                  <a:lnTo>
                    <a:pt x="2638864" y="743183"/>
                  </a:lnTo>
                  <a:lnTo>
                    <a:pt x="2659853" y="783815"/>
                  </a:lnTo>
                  <a:lnTo>
                    <a:pt x="2679572" y="825203"/>
                  </a:lnTo>
                  <a:lnTo>
                    <a:pt x="2697993" y="867322"/>
                  </a:lnTo>
                  <a:lnTo>
                    <a:pt x="2715090" y="910145"/>
                  </a:lnTo>
                  <a:lnTo>
                    <a:pt x="2730838" y="953646"/>
                  </a:lnTo>
                  <a:lnTo>
                    <a:pt x="2745210" y="997798"/>
                  </a:lnTo>
                  <a:lnTo>
                    <a:pt x="2758180" y="1042575"/>
                  </a:lnTo>
                  <a:lnTo>
                    <a:pt x="2769723" y="1087951"/>
                  </a:lnTo>
                  <a:lnTo>
                    <a:pt x="2779811" y="1133898"/>
                  </a:lnTo>
                  <a:lnTo>
                    <a:pt x="2788418" y="1180391"/>
                  </a:lnTo>
                  <a:lnTo>
                    <a:pt x="2795520" y="1227403"/>
                  </a:lnTo>
                  <a:lnTo>
                    <a:pt x="2801088" y="1274908"/>
                  </a:lnTo>
                  <a:lnTo>
                    <a:pt x="2805098" y="1322879"/>
                  </a:lnTo>
                  <a:lnTo>
                    <a:pt x="2807524" y="1371289"/>
                  </a:lnTo>
                  <a:lnTo>
                    <a:pt x="2808338" y="1420114"/>
                  </a:lnTo>
                  <a:lnTo>
                    <a:pt x="2807524" y="1468929"/>
                  </a:lnTo>
                  <a:lnTo>
                    <a:pt x="2805098" y="1517332"/>
                  </a:lnTo>
                  <a:lnTo>
                    <a:pt x="2801088" y="1565295"/>
                  </a:lnTo>
                  <a:lnTo>
                    <a:pt x="2795520" y="1612792"/>
                  </a:lnTo>
                  <a:lnTo>
                    <a:pt x="2788418" y="1659797"/>
                  </a:lnTo>
                  <a:lnTo>
                    <a:pt x="2779811" y="1706283"/>
                  </a:lnTo>
                  <a:lnTo>
                    <a:pt x="2769723" y="1752224"/>
                  </a:lnTo>
                  <a:lnTo>
                    <a:pt x="2758180" y="1797593"/>
                  </a:lnTo>
                  <a:lnTo>
                    <a:pt x="2745210" y="1842364"/>
                  </a:lnTo>
                  <a:lnTo>
                    <a:pt x="2730838" y="1886510"/>
                  </a:lnTo>
                  <a:lnTo>
                    <a:pt x="2715090" y="1930006"/>
                  </a:lnTo>
                  <a:lnTo>
                    <a:pt x="2697993" y="1972824"/>
                  </a:lnTo>
                  <a:lnTo>
                    <a:pt x="2679572" y="2014938"/>
                  </a:lnTo>
                  <a:lnTo>
                    <a:pt x="2659853" y="2056322"/>
                  </a:lnTo>
                  <a:lnTo>
                    <a:pt x="2638864" y="2096950"/>
                  </a:lnTo>
                  <a:lnTo>
                    <a:pt x="2616629" y="2136794"/>
                  </a:lnTo>
                  <a:lnTo>
                    <a:pt x="2593175" y="2175828"/>
                  </a:lnTo>
                  <a:lnTo>
                    <a:pt x="2568529" y="2214027"/>
                  </a:lnTo>
                  <a:lnTo>
                    <a:pt x="2542716" y="2251363"/>
                  </a:lnTo>
                  <a:lnTo>
                    <a:pt x="2515762" y="2287810"/>
                  </a:lnTo>
                  <a:lnTo>
                    <a:pt x="2487694" y="2323342"/>
                  </a:lnTo>
                  <a:lnTo>
                    <a:pt x="2458537" y="2357932"/>
                  </a:lnTo>
                  <a:lnTo>
                    <a:pt x="2428319" y="2391553"/>
                  </a:lnTo>
                  <a:lnTo>
                    <a:pt x="2397064" y="2424180"/>
                  </a:lnTo>
                  <a:lnTo>
                    <a:pt x="2364800" y="2455786"/>
                  </a:lnTo>
                  <a:lnTo>
                    <a:pt x="2331551" y="2486345"/>
                  </a:lnTo>
                  <a:lnTo>
                    <a:pt x="2297346" y="2515829"/>
                  </a:lnTo>
                  <a:lnTo>
                    <a:pt x="2262208" y="2544213"/>
                  </a:lnTo>
                  <a:lnTo>
                    <a:pt x="2226166" y="2571470"/>
                  </a:lnTo>
                  <a:lnTo>
                    <a:pt x="2189244" y="2597574"/>
                  </a:lnTo>
                  <a:lnTo>
                    <a:pt x="2151469" y="2622498"/>
                  </a:lnTo>
                  <a:lnTo>
                    <a:pt x="2112867" y="2646216"/>
                  </a:lnTo>
                  <a:lnTo>
                    <a:pt x="2073464" y="2668701"/>
                  </a:lnTo>
                  <a:lnTo>
                    <a:pt x="2033287" y="2689927"/>
                  </a:lnTo>
                  <a:lnTo>
                    <a:pt x="1992361" y="2709868"/>
                  </a:lnTo>
                  <a:lnTo>
                    <a:pt x="1950713" y="2728497"/>
                  </a:lnTo>
                  <a:lnTo>
                    <a:pt x="1908368" y="2745787"/>
                  </a:lnTo>
                  <a:lnTo>
                    <a:pt x="1865353" y="2761713"/>
                  </a:lnTo>
                  <a:lnTo>
                    <a:pt x="1821695" y="2776247"/>
                  </a:lnTo>
                  <a:lnTo>
                    <a:pt x="1777418" y="2789364"/>
                  </a:lnTo>
                  <a:lnTo>
                    <a:pt x="1732550" y="2801036"/>
                  </a:lnTo>
                  <a:lnTo>
                    <a:pt x="1687116" y="2811238"/>
                  </a:lnTo>
                  <a:lnTo>
                    <a:pt x="1641143" y="2819943"/>
                  </a:lnTo>
                  <a:lnTo>
                    <a:pt x="1594656" y="2827125"/>
                  </a:lnTo>
                  <a:lnTo>
                    <a:pt x="1547682" y="2832756"/>
                  </a:lnTo>
                  <a:lnTo>
                    <a:pt x="1500247" y="2836812"/>
                  </a:lnTo>
                  <a:lnTo>
                    <a:pt x="1452377" y="2839264"/>
                  </a:lnTo>
                  <a:lnTo>
                    <a:pt x="1404099" y="2840088"/>
                  </a:lnTo>
                  <a:lnTo>
                    <a:pt x="1355828" y="2839264"/>
                  </a:lnTo>
                  <a:lnTo>
                    <a:pt x="1307966" y="2836812"/>
                  </a:lnTo>
                  <a:lnTo>
                    <a:pt x="1260538" y="2832756"/>
                  </a:lnTo>
                  <a:lnTo>
                    <a:pt x="1213571" y="2827125"/>
                  </a:lnTo>
                  <a:lnTo>
                    <a:pt x="1167091" y="2819943"/>
                  </a:lnTo>
                  <a:lnTo>
                    <a:pt x="1121124" y="2811238"/>
                  </a:lnTo>
                  <a:lnTo>
                    <a:pt x="1075696" y="2801036"/>
                  </a:lnTo>
                  <a:lnTo>
                    <a:pt x="1030834" y="2789364"/>
                  </a:lnTo>
                  <a:lnTo>
                    <a:pt x="986563" y="2776247"/>
                  </a:lnTo>
                  <a:lnTo>
                    <a:pt x="942910" y="2761713"/>
                  </a:lnTo>
                  <a:lnTo>
                    <a:pt x="899900" y="2745787"/>
                  </a:lnTo>
                  <a:lnTo>
                    <a:pt x="857560" y="2728497"/>
                  </a:lnTo>
                  <a:lnTo>
                    <a:pt x="815917" y="2709868"/>
                  </a:lnTo>
                  <a:lnTo>
                    <a:pt x="774995" y="2689927"/>
                  </a:lnTo>
                  <a:lnTo>
                    <a:pt x="734822" y="2668701"/>
                  </a:lnTo>
                  <a:lnTo>
                    <a:pt x="695423" y="2646216"/>
                  </a:lnTo>
                  <a:lnTo>
                    <a:pt x="656825" y="2622498"/>
                  </a:lnTo>
                  <a:lnTo>
                    <a:pt x="619054" y="2597574"/>
                  </a:lnTo>
                  <a:lnTo>
                    <a:pt x="582135" y="2571470"/>
                  </a:lnTo>
                  <a:lnTo>
                    <a:pt x="546096" y="2544213"/>
                  </a:lnTo>
                  <a:lnTo>
                    <a:pt x="510962" y="2515829"/>
                  </a:lnTo>
                  <a:lnTo>
                    <a:pt x="476758" y="2486345"/>
                  </a:lnTo>
                  <a:lnTo>
                    <a:pt x="443513" y="2455786"/>
                  </a:lnTo>
                  <a:lnTo>
                    <a:pt x="411251" y="2424180"/>
                  </a:lnTo>
                  <a:lnTo>
                    <a:pt x="379999" y="2391553"/>
                  </a:lnTo>
                  <a:lnTo>
                    <a:pt x="349782" y="2357932"/>
                  </a:lnTo>
                  <a:lnTo>
                    <a:pt x="320628" y="2323342"/>
                  </a:lnTo>
                  <a:lnTo>
                    <a:pt x="292561" y="2287810"/>
                  </a:lnTo>
                  <a:lnTo>
                    <a:pt x="265609" y="2251363"/>
                  </a:lnTo>
                  <a:lnTo>
                    <a:pt x="239798" y="2214027"/>
                  </a:lnTo>
                  <a:lnTo>
                    <a:pt x="215153" y="2175828"/>
                  </a:lnTo>
                  <a:lnTo>
                    <a:pt x="191700" y="2136794"/>
                  </a:lnTo>
                  <a:lnTo>
                    <a:pt x="169467" y="2096950"/>
                  </a:lnTo>
                  <a:lnTo>
                    <a:pt x="148478" y="2056322"/>
                  </a:lnTo>
                  <a:lnTo>
                    <a:pt x="128761" y="2014938"/>
                  </a:lnTo>
                  <a:lnTo>
                    <a:pt x="110341" y="1972824"/>
                  </a:lnTo>
                  <a:lnTo>
                    <a:pt x="93244" y="1930006"/>
                  </a:lnTo>
                  <a:lnTo>
                    <a:pt x="77497" y="1886510"/>
                  </a:lnTo>
                  <a:lnTo>
                    <a:pt x="63125" y="1842364"/>
                  </a:lnTo>
                  <a:lnTo>
                    <a:pt x="50155" y="1797593"/>
                  </a:lnTo>
                  <a:lnTo>
                    <a:pt x="38614" y="1752224"/>
                  </a:lnTo>
                  <a:lnTo>
                    <a:pt x="28526" y="1706283"/>
                  </a:lnTo>
                  <a:lnTo>
                    <a:pt x="19918" y="1659797"/>
                  </a:lnTo>
                  <a:lnTo>
                    <a:pt x="12817" y="1612792"/>
                  </a:lnTo>
                  <a:lnTo>
                    <a:pt x="7249" y="1565295"/>
                  </a:lnTo>
                  <a:lnTo>
                    <a:pt x="3239" y="1517332"/>
                  </a:lnTo>
                  <a:lnTo>
                    <a:pt x="814" y="1468929"/>
                  </a:lnTo>
                  <a:lnTo>
                    <a:pt x="0" y="142011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535933" y="1974088"/>
              <a:ext cx="895985" cy="441959"/>
            </a:xfrm>
            <a:custGeom>
              <a:avLst/>
              <a:gdLst/>
              <a:ahLst/>
              <a:cxnLst/>
              <a:rect l="l" t="t" r="r" b="b"/>
              <a:pathLst>
                <a:path w="895985" h="441960">
                  <a:moveTo>
                    <a:pt x="819037" y="30190"/>
                  </a:moveTo>
                  <a:lnTo>
                    <a:pt x="497839" y="42163"/>
                  </a:lnTo>
                  <a:lnTo>
                    <a:pt x="0" y="429006"/>
                  </a:lnTo>
                  <a:lnTo>
                    <a:pt x="9778" y="441579"/>
                  </a:lnTo>
                  <a:lnTo>
                    <a:pt x="503462" y="57912"/>
                  </a:lnTo>
                  <a:lnTo>
                    <a:pt x="501014" y="57912"/>
                  </a:lnTo>
                  <a:lnTo>
                    <a:pt x="505587" y="56261"/>
                  </a:lnTo>
                  <a:lnTo>
                    <a:pt x="545421" y="56261"/>
                  </a:lnTo>
                  <a:lnTo>
                    <a:pt x="819645" y="46065"/>
                  </a:lnTo>
                  <a:lnTo>
                    <a:pt x="819037" y="30190"/>
                  </a:lnTo>
                  <a:close/>
                </a:path>
                <a:path w="895985" h="441960">
                  <a:moveTo>
                    <a:pt x="883431" y="29718"/>
                  </a:moveTo>
                  <a:lnTo>
                    <a:pt x="831723" y="29718"/>
                  </a:lnTo>
                  <a:lnTo>
                    <a:pt x="832357" y="45593"/>
                  </a:lnTo>
                  <a:lnTo>
                    <a:pt x="819645" y="46065"/>
                  </a:lnTo>
                  <a:lnTo>
                    <a:pt x="820801" y="76200"/>
                  </a:lnTo>
                  <a:lnTo>
                    <a:pt x="895476" y="35179"/>
                  </a:lnTo>
                  <a:lnTo>
                    <a:pt x="883431" y="29718"/>
                  </a:lnTo>
                  <a:close/>
                </a:path>
                <a:path w="895985" h="441960">
                  <a:moveTo>
                    <a:pt x="505587" y="56261"/>
                  </a:moveTo>
                  <a:lnTo>
                    <a:pt x="501014" y="57912"/>
                  </a:lnTo>
                  <a:lnTo>
                    <a:pt x="503585" y="57816"/>
                  </a:lnTo>
                  <a:lnTo>
                    <a:pt x="505587" y="56261"/>
                  </a:lnTo>
                  <a:close/>
                </a:path>
                <a:path w="895985" h="441960">
                  <a:moveTo>
                    <a:pt x="503585" y="57816"/>
                  </a:moveTo>
                  <a:lnTo>
                    <a:pt x="501014" y="57912"/>
                  </a:lnTo>
                  <a:lnTo>
                    <a:pt x="503462" y="57912"/>
                  </a:lnTo>
                  <a:close/>
                </a:path>
                <a:path w="895985" h="441960">
                  <a:moveTo>
                    <a:pt x="545421" y="56261"/>
                  </a:moveTo>
                  <a:lnTo>
                    <a:pt x="505587" y="56261"/>
                  </a:lnTo>
                  <a:lnTo>
                    <a:pt x="503585" y="57816"/>
                  </a:lnTo>
                  <a:lnTo>
                    <a:pt x="545421" y="56261"/>
                  </a:lnTo>
                  <a:close/>
                </a:path>
                <a:path w="895985" h="441960">
                  <a:moveTo>
                    <a:pt x="831723" y="29718"/>
                  </a:moveTo>
                  <a:lnTo>
                    <a:pt x="819037" y="30190"/>
                  </a:lnTo>
                  <a:lnTo>
                    <a:pt x="819645" y="46065"/>
                  </a:lnTo>
                  <a:lnTo>
                    <a:pt x="832357" y="45593"/>
                  </a:lnTo>
                  <a:lnTo>
                    <a:pt x="831723" y="29718"/>
                  </a:lnTo>
                  <a:close/>
                </a:path>
                <a:path w="895985" h="441960">
                  <a:moveTo>
                    <a:pt x="817879" y="0"/>
                  </a:moveTo>
                  <a:lnTo>
                    <a:pt x="819037" y="30190"/>
                  </a:lnTo>
                  <a:lnTo>
                    <a:pt x="831723" y="29718"/>
                  </a:lnTo>
                  <a:lnTo>
                    <a:pt x="883431" y="29718"/>
                  </a:lnTo>
                  <a:lnTo>
                    <a:pt x="81787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674110" y="3076066"/>
              <a:ext cx="840105" cy="338455"/>
            </a:xfrm>
            <a:custGeom>
              <a:avLst/>
              <a:gdLst/>
              <a:ahLst/>
              <a:cxnLst/>
              <a:rect l="l" t="t" r="r" b="b"/>
              <a:pathLst>
                <a:path w="840104" h="338454">
                  <a:moveTo>
                    <a:pt x="763651" y="30225"/>
                  </a:moveTo>
                  <a:lnTo>
                    <a:pt x="383159" y="30225"/>
                  </a:lnTo>
                  <a:lnTo>
                    <a:pt x="0" y="325500"/>
                  </a:lnTo>
                  <a:lnTo>
                    <a:pt x="9651" y="338074"/>
                  </a:lnTo>
                  <a:lnTo>
                    <a:pt x="388635" y="46100"/>
                  </a:lnTo>
                  <a:lnTo>
                    <a:pt x="385825" y="46100"/>
                  </a:lnTo>
                  <a:lnTo>
                    <a:pt x="390778" y="44450"/>
                  </a:lnTo>
                  <a:lnTo>
                    <a:pt x="763651" y="44450"/>
                  </a:lnTo>
                  <a:lnTo>
                    <a:pt x="763651" y="30225"/>
                  </a:lnTo>
                  <a:close/>
                </a:path>
                <a:path w="840104" h="338454">
                  <a:moveTo>
                    <a:pt x="763651" y="0"/>
                  </a:moveTo>
                  <a:lnTo>
                    <a:pt x="763651" y="76200"/>
                  </a:lnTo>
                  <a:lnTo>
                    <a:pt x="823849" y="46100"/>
                  </a:lnTo>
                  <a:lnTo>
                    <a:pt x="776351" y="46100"/>
                  </a:lnTo>
                  <a:lnTo>
                    <a:pt x="776351" y="30225"/>
                  </a:lnTo>
                  <a:lnTo>
                    <a:pt x="824102" y="30225"/>
                  </a:lnTo>
                  <a:lnTo>
                    <a:pt x="763651" y="0"/>
                  </a:lnTo>
                  <a:close/>
                </a:path>
                <a:path w="840104" h="338454">
                  <a:moveTo>
                    <a:pt x="390778" y="44450"/>
                  </a:moveTo>
                  <a:lnTo>
                    <a:pt x="385825" y="46100"/>
                  </a:lnTo>
                  <a:lnTo>
                    <a:pt x="388635" y="46100"/>
                  </a:lnTo>
                  <a:lnTo>
                    <a:pt x="390778" y="44450"/>
                  </a:lnTo>
                  <a:close/>
                </a:path>
                <a:path w="840104" h="338454">
                  <a:moveTo>
                    <a:pt x="763651" y="44450"/>
                  </a:moveTo>
                  <a:lnTo>
                    <a:pt x="390778" y="44450"/>
                  </a:lnTo>
                  <a:lnTo>
                    <a:pt x="388635" y="46100"/>
                  </a:lnTo>
                  <a:lnTo>
                    <a:pt x="763651" y="46100"/>
                  </a:lnTo>
                  <a:lnTo>
                    <a:pt x="763651" y="44450"/>
                  </a:lnTo>
                  <a:close/>
                </a:path>
                <a:path w="840104" h="338454">
                  <a:moveTo>
                    <a:pt x="824102" y="30225"/>
                  </a:moveTo>
                  <a:lnTo>
                    <a:pt x="776351" y="30225"/>
                  </a:lnTo>
                  <a:lnTo>
                    <a:pt x="776351" y="46100"/>
                  </a:lnTo>
                  <a:lnTo>
                    <a:pt x="823849" y="46100"/>
                  </a:lnTo>
                  <a:lnTo>
                    <a:pt x="839851" y="38100"/>
                  </a:lnTo>
                  <a:lnTo>
                    <a:pt x="824102" y="30225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60677" y="1367389"/>
            <a:ext cx="5417449" cy="37232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r"/>
            <a:r>
              <a:rPr lang="en-MY" sz="2400" dirty="0">
                <a:latin typeface="Adobe Garamond Pro" panose="02020502060506020403"/>
                <a:cs typeface="+mn-lt"/>
              </a:rPr>
              <a:t>100% ‘</a:t>
            </a:r>
            <a:r>
              <a:rPr lang="en-MY" sz="2400" dirty="0" err="1">
                <a:latin typeface="Adobe Garamond Pro" panose="02020502060506020403"/>
                <a:cs typeface="+mn-lt"/>
              </a:rPr>
              <a:t>bijian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penuh</a:t>
            </a:r>
            <a:r>
              <a:rPr lang="en-MY" sz="2400" dirty="0">
                <a:latin typeface="Adobe Garamond Pro" panose="02020502060506020403"/>
                <a:cs typeface="+mn-lt"/>
              </a:rPr>
              <a:t>’ </a:t>
            </a:r>
            <a:r>
              <a:rPr lang="en-MY" sz="2400" dirty="0" err="1">
                <a:latin typeface="Adobe Garamond Pro" panose="02020502060506020403"/>
                <a:cs typeface="+mn-lt"/>
              </a:rPr>
              <a:t>dan</a:t>
            </a:r>
            <a:r>
              <a:rPr lang="en-MY" sz="2400" dirty="0">
                <a:latin typeface="Adobe Garamond Pro" panose="02020502060506020403"/>
                <a:cs typeface="+mn-lt"/>
              </a:rPr>
              <a:t> ‘mil </a:t>
            </a:r>
            <a:r>
              <a:rPr lang="en-MY" sz="2400" dirty="0" err="1">
                <a:latin typeface="Adobe Garamond Pro" panose="02020502060506020403"/>
                <a:cs typeface="+mn-lt"/>
              </a:rPr>
              <a:t>penuh</a:t>
            </a:r>
            <a:r>
              <a:rPr lang="en-MY" sz="2400" dirty="0">
                <a:latin typeface="Adobe Garamond Pro" panose="02020502060506020403"/>
                <a:cs typeface="+mn-lt"/>
              </a:rPr>
              <a:t>’ </a:t>
            </a:r>
            <a:r>
              <a:rPr lang="en-MY" sz="2400" dirty="0" err="1">
                <a:latin typeface="Adobe Garamond Pro" panose="02020502060506020403"/>
                <a:cs typeface="+mn-lt"/>
              </a:rPr>
              <a:t>untuk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tepung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gandum</a:t>
            </a:r>
            <a:r>
              <a:rPr lang="en-MY" sz="2400" dirty="0">
                <a:latin typeface="Adobe Garamond Pro" panose="02020502060506020403"/>
                <a:cs typeface="+mn-lt"/>
              </a:rPr>
              <a:t>, </a:t>
            </a:r>
            <a:r>
              <a:rPr lang="en-MY" sz="2400" dirty="0" err="1">
                <a:latin typeface="Adobe Garamond Pro" panose="02020502060506020403"/>
                <a:cs typeface="+mn-lt"/>
              </a:rPr>
              <a:t>tepung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beras</a:t>
            </a:r>
            <a:r>
              <a:rPr lang="en-MY" sz="2400" dirty="0">
                <a:latin typeface="Adobe Garamond Pro" panose="02020502060506020403"/>
                <a:cs typeface="+mn-lt"/>
              </a:rPr>
              <a:t>, </a:t>
            </a:r>
            <a:r>
              <a:rPr lang="en-MY" sz="2400" dirty="0" err="1">
                <a:latin typeface="Adobe Garamond Pro" panose="02020502060506020403"/>
                <a:cs typeface="+mn-lt"/>
              </a:rPr>
              <a:t>beras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atau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bijirin</a:t>
            </a:r>
            <a:endParaRPr lang="en-MY" sz="2400" dirty="0">
              <a:latin typeface="Adobe Garamond Pro" panose="02020502060506020403"/>
              <a:cs typeface="+mn-lt"/>
            </a:endParaRPr>
          </a:p>
          <a:p>
            <a:pPr algn="r"/>
            <a:endParaRPr lang="en-MY" sz="2400" dirty="0">
              <a:latin typeface="Adobe Garamond Pro" panose="02020502060506020403"/>
              <a:cs typeface="+mn-lt"/>
            </a:endParaRPr>
          </a:p>
          <a:p>
            <a:pPr algn="r"/>
            <a:r>
              <a:rPr sz="2400" dirty="0">
                <a:latin typeface="Adobe Garamond Pro" panose="02020502060506020403"/>
                <a:cs typeface="Calibri"/>
              </a:rPr>
              <a:t>60% </a:t>
            </a:r>
            <a:r>
              <a:rPr sz="2400" spc="-7" dirty="0">
                <a:latin typeface="Adobe Garamond Pro" panose="02020502060506020403"/>
                <a:cs typeface="Calibri"/>
              </a:rPr>
              <a:t>or </a:t>
            </a:r>
            <a:r>
              <a:rPr sz="2400" spc="-13" dirty="0">
                <a:latin typeface="Adobe Garamond Pro" panose="02020502060506020403"/>
                <a:cs typeface="Calibri"/>
              </a:rPr>
              <a:t>more </a:t>
            </a:r>
            <a:r>
              <a:rPr sz="2400" spc="-7" dirty="0">
                <a:latin typeface="Adobe Garamond Pro" panose="02020502060506020403"/>
                <a:cs typeface="Calibri"/>
              </a:rPr>
              <a:t>of wholegrain or </a:t>
            </a:r>
            <a:r>
              <a:rPr sz="2400" spc="-52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wholemeal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20" dirty="0">
                <a:latin typeface="Adobe Garamond Pro" panose="02020502060506020403"/>
                <a:cs typeface="Calibri"/>
              </a:rPr>
              <a:t>for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bread;</a:t>
            </a:r>
            <a:r>
              <a:rPr sz="2400" spc="7" dirty="0">
                <a:latin typeface="Adobe Garamond Pro" panose="02020502060506020403"/>
                <a:cs typeface="Calibri"/>
              </a:rPr>
              <a:t> </a:t>
            </a:r>
            <a:r>
              <a:rPr sz="2400" dirty="0">
                <a:latin typeface="Adobe Garamond Pro" panose="02020502060506020403"/>
                <a:cs typeface="Calibri"/>
              </a:rPr>
              <a:t>and</a:t>
            </a:r>
          </a:p>
          <a:p>
            <a:pPr algn="r">
              <a:spcBef>
                <a:spcPts val="67"/>
              </a:spcBef>
            </a:pPr>
            <a:endParaRPr sz="2400" dirty="0">
              <a:latin typeface="Adobe Garamond Pro" panose="02020502060506020403"/>
              <a:cs typeface="Calibri"/>
            </a:endParaRPr>
          </a:p>
          <a:p>
            <a:pPr algn="r"/>
            <a:r>
              <a:rPr lang="en-MY" sz="2400" dirty="0">
                <a:latin typeface="Adobe Garamond Pro" panose="02020502060506020403"/>
                <a:cs typeface="+mn-lt"/>
              </a:rPr>
              <a:t>25% </a:t>
            </a:r>
            <a:r>
              <a:rPr lang="en-MY" sz="2400" dirty="0" err="1">
                <a:latin typeface="Adobe Garamond Pro" panose="02020502060506020403"/>
                <a:cs typeface="+mn-lt"/>
              </a:rPr>
              <a:t>atau</a:t>
            </a:r>
            <a:r>
              <a:rPr lang="en-MY" sz="2400" dirty="0">
                <a:latin typeface="Adobe Garamond Pro" panose="02020502060506020403"/>
                <a:cs typeface="+mn-lt"/>
              </a:rPr>
              <a:t> 8 g </a:t>
            </a:r>
            <a:r>
              <a:rPr lang="en-MY" sz="2400" dirty="0" err="1">
                <a:latin typeface="Adobe Garamond Pro" panose="02020502060506020403"/>
                <a:cs typeface="+mn-lt"/>
              </a:rPr>
              <a:t>atau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lebih</a:t>
            </a:r>
            <a:r>
              <a:rPr lang="en-MY" sz="2400" dirty="0">
                <a:latin typeface="Adobe Garamond Pro" panose="02020502060506020403"/>
                <a:cs typeface="+mn-lt"/>
              </a:rPr>
              <a:t> ‘</a:t>
            </a:r>
            <a:r>
              <a:rPr lang="en-MY" sz="2400" dirty="0" err="1">
                <a:latin typeface="Adobe Garamond Pro" panose="02020502060506020403"/>
                <a:cs typeface="+mn-lt"/>
              </a:rPr>
              <a:t>bijian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penuh</a:t>
            </a:r>
            <a:r>
              <a:rPr lang="en-MY" sz="2400" dirty="0">
                <a:latin typeface="Adobe Garamond Pro" panose="02020502060506020403"/>
                <a:cs typeface="+mn-lt"/>
              </a:rPr>
              <a:t>’ </a:t>
            </a:r>
            <a:r>
              <a:rPr lang="en-MY" sz="2400" dirty="0" err="1">
                <a:latin typeface="Adobe Garamond Pro" panose="02020502060506020403"/>
                <a:cs typeface="+mn-lt"/>
              </a:rPr>
              <a:t>dan</a:t>
            </a:r>
            <a:r>
              <a:rPr lang="en-MY" sz="2400" dirty="0">
                <a:latin typeface="Adobe Garamond Pro" panose="02020502060506020403"/>
                <a:cs typeface="+mn-lt"/>
              </a:rPr>
              <a:t> ‘mil </a:t>
            </a:r>
            <a:r>
              <a:rPr lang="en-MY" sz="2400" dirty="0" err="1">
                <a:latin typeface="Adobe Garamond Pro" panose="02020502060506020403"/>
                <a:cs typeface="+mn-lt"/>
              </a:rPr>
              <a:t>penuh</a:t>
            </a:r>
            <a:r>
              <a:rPr lang="en-MY" sz="2400" dirty="0">
                <a:latin typeface="Adobe Garamond Pro" panose="02020502060506020403"/>
                <a:cs typeface="+mn-lt"/>
              </a:rPr>
              <a:t>’ </a:t>
            </a:r>
            <a:r>
              <a:rPr lang="en-MY" sz="2400" dirty="0" err="1">
                <a:latin typeface="Adobe Garamond Pro" panose="02020502060506020403"/>
                <a:cs typeface="+mn-lt"/>
              </a:rPr>
              <a:t>untuk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setiap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hidang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untuk</a:t>
            </a:r>
            <a:r>
              <a:rPr lang="en-MY" sz="2400" dirty="0">
                <a:latin typeface="Adobe Garamond Pro" panose="02020502060506020403"/>
                <a:cs typeface="+mn-lt"/>
              </a:rPr>
              <a:t> </a:t>
            </a:r>
            <a:r>
              <a:rPr lang="en-MY" sz="2400" dirty="0" err="1">
                <a:latin typeface="Adobe Garamond Pro" panose="02020502060506020403"/>
                <a:cs typeface="+mn-lt"/>
              </a:rPr>
              <a:t>produk</a:t>
            </a:r>
            <a:r>
              <a:rPr lang="en-MY" sz="2400" dirty="0">
                <a:latin typeface="Adobe Garamond Pro" panose="02020502060506020403"/>
                <a:cs typeface="+mn-lt"/>
              </a:rPr>
              <a:t> lain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4185432" y="1583644"/>
            <a:ext cx="1736513" cy="3283373"/>
            <a:chOff x="3537077" y="1826767"/>
            <a:chExt cx="1302385" cy="2462530"/>
          </a:xfrm>
        </p:grpSpPr>
        <p:sp>
          <p:nvSpPr>
            <p:cNvPr id="24" name="object 24"/>
            <p:cNvSpPr/>
            <p:nvPr/>
          </p:nvSpPr>
          <p:spPr>
            <a:xfrm>
              <a:off x="3537077" y="3856608"/>
              <a:ext cx="977265" cy="302895"/>
            </a:xfrm>
            <a:custGeom>
              <a:avLst/>
              <a:gdLst/>
              <a:ahLst/>
              <a:cxnLst/>
              <a:rect l="l" t="t" r="r" b="b"/>
              <a:pathLst>
                <a:path w="977264" h="302895">
                  <a:moveTo>
                    <a:pt x="901192" y="226580"/>
                  </a:moveTo>
                  <a:lnTo>
                    <a:pt x="900789" y="256743"/>
                  </a:lnTo>
                  <a:lnTo>
                    <a:pt x="913511" y="256908"/>
                  </a:lnTo>
                  <a:lnTo>
                    <a:pt x="913257" y="272783"/>
                  </a:lnTo>
                  <a:lnTo>
                    <a:pt x="900575" y="272783"/>
                  </a:lnTo>
                  <a:lnTo>
                    <a:pt x="900176" y="302780"/>
                  </a:lnTo>
                  <a:lnTo>
                    <a:pt x="962182" y="272783"/>
                  </a:lnTo>
                  <a:lnTo>
                    <a:pt x="913257" y="272783"/>
                  </a:lnTo>
                  <a:lnTo>
                    <a:pt x="900578" y="272619"/>
                  </a:lnTo>
                  <a:lnTo>
                    <a:pt x="962522" y="272619"/>
                  </a:lnTo>
                  <a:lnTo>
                    <a:pt x="976884" y="265671"/>
                  </a:lnTo>
                  <a:lnTo>
                    <a:pt x="901192" y="226580"/>
                  </a:lnTo>
                  <a:close/>
                </a:path>
                <a:path w="977264" h="302895">
                  <a:moveTo>
                    <a:pt x="900789" y="256743"/>
                  </a:moveTo>
                  <a:lnTo>
                    <a:pt x="900578" y="272619"/>
                  </a:lnTo>
                  <a:lnTo>
                    <a:pt x="913257" y="272783"/>
                  </a:lnTo>
                  <a:lnTo>
                    <a:pt x="913511" y="256908"/>
                  </a:lnTo>
                  <a:lnTo>
                    <a:pt x="900789" y="256743"/>
                  </a:lnTo>
                  <a:close/>
                </a:path>
                <a:path w="977264" h="302895">
                  <a:moveTo>
                    <a:pt x="7620" y="0"/>
                  </a:moveTo>
                  <a:lnTo>
                    <a:pt x="0" y="13842"/>
                  </a:lnTo>
                  <a:lnTo>
                    <a:pt x="463296" y="266953"/>
                  </a:lnTo>
                  <a:lnTo>
                    <a:pt x="900578" y="272619"/>
                  </a:lnTo>
                  <a:lnTo>
                    <a:pt x="900789" y="256743"/>
                  </a:lnTo>
                  <a:lnTo>
                    <a:pt x="539967" y="252069"/>
                  </a:lnTo>
                  <a:lnTo>
                    <a:pt x="469138" y="252069"/>
                  </a:lnTo>
                  <a:lnTo>
                    <a:pt x="465455" y="251104"/>
                  </a:lnTo>
                  <a:lnTo>
                    <a:pt x="467370" y="251104"/>
                  </a:lnTo>
                  <a:lnTo>
                    <a:pt x="7620" y="0"/>
                  </a:lnTo>
                  <a:close/>
                </a:path>
                <a:path w="977264" h="302895">
                  <a:moveTo>
                    <a:pt x="465455" y="251104"/>
                  </a:moveTo>
                  <a:lnTo>
                    <a:pt x="469138" y="252069"/>
                  </a:lnTo>
                  <a:lnTo>
                    <a:pt x="467417" y="251129"/>
                  </a:lnTo>
                  <a:lnTo>
                    <a:pt x="465455" y="251104"/>
                  </a:lnTo>
                  <a:close/>
                </a:path>
                <a:path w="977264" h="302895">
                  <a:moveTo>
                    <a:pt x="467417" y="251129"/>
                  </a:moveTo>
                  <a:lnTo>
                    <a:pt x="469138" y="252069"/>
                  </a:lnTo>
                  <a:lnTo>
                    <a:pt x="539967" y="252069"/>
                  </a:lnTo>
                  <a:lnTo>
                    <a:pt x="467417" y="251129"/>
                  </a:lnTo>
                  <a:close/>
                </a:path>
                <a:path w="977264" h="302895">
                  <a:moveTo>
                    <a:pt x="467370" y="251104"/>
                  </a:moveTo>
                  <a:lnTo>
                    <a:pt x="465455" y="251104"/>
                  </a:lnTo>
                  <a:lnTo>
                    <a:pt x="467417" y="251129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85386" y="1826767"/>
              <a:ext cx="342900" cy="349250"/>
            </a:xfrm>
            <a:custGeom>
              <a:avLst/>
              <a:gdLst/>
              <a:ahLst/>
              <a:cxnLst/>
              <a:rect l="l" t="t" r="r" b="b"/>
              <a:pathLst>
                <a:path w="342900" h="349250">
                  <a:moveTo>
                    <a:pt x="171450" y="0"/>
                  </a:moveTo>
                  <a:lnTo>
                    <a:pt x="125897" y="6241"/>
                  </a:lnTo>
                  <a:lnTo>
                    <a:pt x="84948" y="23852"/>
                  </a:lnTo>
                  <a:lnTo>
                    <a:pt x="50244" y="51165"/>
                  </a:lnTo>
                  <a:lnTo>
                    <a:pt x="23424" y="86510"/>
                  </a:lnTo>
                  <a:lnTo>
                    <a:pt x="6129" y="128220"/>
                  </a:lnTo>
                  <a:lnTo>
                    <a:pt x="0" y="174625"/>
                  </a:lnTo>
                  <a:lnTo>
                    <a:pt x="6129" y="221029"/>
                  </a:lnTo>
                  <a:lnTo>
                    <a:pt x="23424" y="262739"/>
                  </a:lnTo>
                  <a:lnTo>
                    <a:pt x="50244" y="298084"/>
                  </a:lnTo>
                  <a:lnTo>
                    <a:pt x="84948" y="325397"/>
                  </a:lnTo>
                  <a:lnTo>
                    <a:pt x="125897" y="343008"/>
                  </a:lnTo>
                  <a:lnTo>
                    <a:pt x="171450" y="349250"/>
                  </a:lnTo>
                  <a:lnTo>
                    <a:pt x="217046" y="343008"/>
                  </a:lnTo>
                  <a:lnTo>
                    <a:pt x="258007" y="325397"/>
                  </a:lnTo>
                  <a:lnTo>
                    <a:pt x="292703" y="298084"/>
                  </a:lnTo>
                  <a:lnTo>
                    <a:pt x="319503" y="262739"/>
                  </a:lnTo>
                  <a:lnTo>
                    <a:pt x="336779" y="221029"/>
                  </a:lnTo>
                  <a:lnTo>
                    <a:pt x="342900" y="174625"/>
                  </a:lnTo>
                  <a:lnTo>
                    <a:pt x="336779" y="128220"/>
                  </a:lnTo>
                  <a:lnTo>
                    <a:pt x="319503" y="86510"/>
                  </a:lnTo>
                  <a:lnTo>
                    <a:pt x="292703" y="51165"/>
                  </a:lnTo>
                  <a:lnTo>
                    <a:pt x="258007" y="23852"/>
                  </a:lnTo>
                  <a:lnTo>
                    <a:pt x="217046" y="6241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4498086" y="2947542"/>
              <a:ext cx="341630" cy="349250"/>
            </a:xfrm>
            <a:custGeom>
              <a:avLst/>
              <a:gdLst/>
              <a:ahLst/>
              <a:cxnLst/>
              <a:rect l="l" t="t" r="r" b="b"/>
              <a:pathLst>
                <a:path w="341629" h="349250">
                  <a:moveTo>
                    <a:pt x="170687" y="0"/>
                  </a:moveTo>
                  <a:lnTo>
                    <a:pt x="125324" y="6241"/>
                  </a:lnTo>
                  <a:lnTo>
                    <a:pt x="84553" y="23852"/>
                  </a:lnTo>
                  <a:lnTo>
                    <a:pt x="50006" y="51165"/>
                  </a:lnTo>
                  <a:lnTo>
                    <a:pt x="23311" y="86510"/>
                  </a:lnTo>
                  <a:lnTo>
                    <a:pt x="6099" y="128220"/>
                  </a:lnTo>
                  <a:lnTo>
                    <a:pt x="0" y="174625"/>
                  </a:lnTo>
                  <a:lnTo>
                    <a:pt x="6099" y="221029"/>
                  </a:lnTo>
                  <a:lnTo>
                    <a:pt x="23311" y="262739"/>
                  </a:lnTo>
                  <a:lnTo>
                    <a:pt x="50006" y="298084"/>
                  </a:lnTo>
                  <a:lnTo>
                    <a:pt x="84553" y="325397"/>
                  </a:lnTo>
                  <a:lnTo>
                    <a:pt x="125324" y="343008"/>
                  </a:lnTo>
                  <a:lnTo>
                    <a:pt x="170687" y="349250"/>
                  </a:lnTo>
                  <a:lnTo>
                    <a:pt x="216051" y="343008"/>
                  </a:lnTo>
                  <a:lnTo>
                    <a:pt x="256822" y="325397"/>
                  </a:lnTo>
                  <a:lnTo>
                    <a:pt x="291369" y="298084"/>
                  </a:lnTo>
                  <a:lnTo>
                    <a:pt x="318064" y="262739"/>
                  </a:lnTo>
                  <a:lnTo>
                    <a:pt x="335276" y="221029"/>
                  </a:lnTo>
                  <a:lnTo>
                    <a:pt x="341375" y="174625"/>
                  </a:lnTo>
                  <a:lnTo>
                    <a:pt x="335276" y="128220"/>
                  </a:lnTo>
                  <a:lnTo>
                    <a:pt x="318064" y="86510"/>
                  </a:lnTo>
                  <a:lnTo>
                    <a:pt x="291369" y="51165"/>
                  </a:lnTo>
                  <a:lnTo>
                    <a:pt x="256822" y="23852"/>
                  </a:lnTo>
                  <a:lnTo>
                    <a:pt x="216051" y="6241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4498086" y="3939717"/>
              <a:ext cx="341630" cy="349250"/>
            </a:xfrm>
            <a:custGeom>
              <a:avLst/>
              <a:gdLst/>
              <a:ahLst/>
              <a:cxnLst/>
              <a:rect l="l" t="t" r="r" b="b"/>
              <a:pathLst>
                <a:path w="341629" h="349250">
                  <a:moveTo>
                    <a:pt x="170687" y="0"/>
                  </a:moveTo>
                  <a:lnTo>
                    <a:pt x="125324" y="6237"/>
                  </a:lnTo>
                  <a:lnTo>
                    <a:pt x="84553" y="23841"/>
                  </a:lnTo>
                  <a:lnTo>
                    <a:pt x="50006" y="51146"/>
                  </a:lnTo>
                  <a:lnTo>
                    <a:pt x="23311" y="86487"/>
                  </a:lnTo>
                  <a:lnTo>
                    <a:pt x="6099" y="128202"/>
                  </a:lnTo>
                  <a:lnTo>
                    <a:pt x="0" y="174625"/>
                  </a:lnTo>
                  <a:lnTo>
                    <a:pt x="6099" y="221047"/>
                  </a:lnTo>
                  <a:lnTo>
                    <a:pt x="23311" y="262762"/>
                  </a:lnTo>
                  <a:lnTo>
                    <a:pt x="50006" y="298103"/>
                  </a:lnTo>
                  <a:lnTo>
                    <a:pt x="84553" y="325408"/>
                  </a:lnTo>
                  <a:lnTo>
                    <a:pt x="125324" y="343012"/>
                  </a:lnTo>
                  <a:lnTo>
                    <a:pt x="170687" y="349250"/>
                  </a:lnTo>
                  <a:lnTo>
                    <a:pt x="216051" y="343012"/>
                  </a:lnTo>
                  <a:lnTo>
                    <a:pt x="256822" y="325408"/>
                  </a:lnTo>
                  <a:lnTo>
                    <a:pt x="291369" y="298103"/>
                  </a:lnTo>
                  <a:lnTo>
                    <a:pt x="318064" y="262762"/>
                  </a:lnTo>
                  <a:lnTo>
                    <a:pt x="335276" y="221047"/>
                  </a:lnTo>
                  <a:lnTo>
                    <a:pt x="341375" y="174625"/>
                  </a:lnTo>
                  <a:lnTo>
                    <a:pt x="335276" y="128202"/>
                  </a:lnTo>
                  <a:lnTo>
                    <a:pt x="318064" y="86487"/>
                  </a:lnTo>
                  <a:lnTo>
                    <a:pt x="291369" y="51146"/>
                  </a:lnTo>
                  <a:lnTo>
                    <a:pt x="256822" y="23841"/>
                  </a:lnTo>
                  <a:lnTo>
                    <a:pt x="216051" y="6237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147307" y="54402"/>
            <a:ext cx="6729744" cy="1065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(10) </a:t>
            </a:r>
          </a:p>
          <a:p>
            <a:r>
              <a:rPr lang="en-MY" altLang="en-US" sz="3200" b="1" dirty="0" err="1"/>
              <a:t>Bijian</a:t>
            </a:r>
            <a:r>
              <a:rPr lang="en-MY" altLang="en-US" sz="3200" b="1" dirty="0"/>
              <a:t> </a:t>
            </a:r>
            <a:r>
              <a:rPr lang="en-MY" altLang="en-US" sz="3200" b="1" dirty="0" err="1"/>
              <a:t>Penuh</a:t>
            </a:r>
            <a:r>
              <a:rPr lang="en-MY" altLang="en-US" sz="3200" b="1" dirty="0"/>
              <a:t> Dan Mil </a:t>
            </a:r>
            <a:r>
              <a:rPr lang="en-MY" altLang="en-US" sz="3200" b="1" dirty="0" err="1"/>
              <a:t>Penuh</a:t>
            </a:r>
            <a:endParaRPr lang="en-MY" sz="3200" b="1" dirty="0"/>
          </a:p>
        </p:txBody>
      </p:sp>
      <p:sp>
        <p:nvSpPr>
          <p:cNvPr id="30" name="Rectangle 29"/>
          <p:cNvSpPr/>
          <p:nvPr/>
        </p:nvSpPr>
        <p:spPr>
          <a:xfrm>
            <a:off x="3661859" y="5304386"/>
            <a:ext cx="4065342" cy="684931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00B050"/>
                </a:solidFill>
                <a:latin typeface="Adobe Garamond Pro" panose="02020502060506020403"/>
              </a:rPr>
              <a:t>DIBENARKAN</a:t>
            </a:r>
          </a:p>
        </p:txBody>
      </p:sp>
    </p:spTree>
    <p:extLst>
      <p:ext uri="{BB962C8B-B14F-4D97-AF65-F5344CB8AC3E}">
        <p14:creationId xmlns:p14="http://schemas.microsoft.com/office/powerpoint/2010/main" val="35468995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D84B924A-BC52-4A90-9E0C-A78EF6273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281418"/>
              </p:ext>
            </p:extLst>
          </p:nvPr>
        </p:nvGraphicFramePr>
        <p:xfrm>
          <a:off x="860945" y="1348679"/>
          <a:ext cx="10141127" cy="1645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46973">
                  <a:extLst>
                    <a:ext uri="{9D8B030D-6E8A-4147-A177-3AD203B41FA5}">
                      <a16:colId xmlns:a16="http://schemas.microsoft.com/office/drawing/2014/main" val="3383650093"/>
                    </a:ext>
                  </a:extLst>
                </a:gridCol>
                <a:gridCol w="1799304">
                  <a:extLst>
                    <a:ext uri="{9D8B030D-6E8A-4147-A177-3AD203B41FA5}">
                      <a16:colId xmlns:a16="http://schemas.microsoft.com/office/drawing/2014/main" val="1952177663"/>
                    </a:ext>
                  </a:extLst>
                </a:gridCol>
                <a:gridCol w="5794850">
                  <a:extLst>
                    <a:ext uri="{9D8B030D-6E8A-4147-A177-3AD203B41FA5}">
                      <a16:colId xmlns:a16="http://schemas.microsoft.com/office/drawing/2014/main" val="2964847734"/>
                    </a:ext>
                  </a:extLst>
                </a:gridCol>
              </a:tblGrid>
              <a:tr h="3604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REGULATIONS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STATUS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dobe Garamond Pro" panose="02020502060506020403"/>
                        </a:rPr>
                        <a:t>CONDITION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335441"/>
                  </a:ext>
                </a:extLst>
              </a:tr>
              <a:tr h="9011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JAKIM</a:t>
                      </a:r>
                    </a:p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Usage of Ayat </a:t>
                      </a:r>
                      <a:r>
                        <a:rPr lang="en-US" sz="2400" dirty="0" err="1">
                          <a:latin typeface="Adobe Garamond Pro" panose="02020502060506020403"/>
                        </a:rPr>
                        <a:t>Ruqyah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Not allowed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Word that contain ‘sunnah food’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99 Allah name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Air aura 30 </a:t>
                      </a:r>
                      <a:r>
                        <a:rPr lang="en-US" sz="2400" dirty="0" err="1">
                          <a:latin typeface="Adobe Garamond Pro" panose="02020502060506020403"/>
                        </a:rPr>
                        <a:t>juzuk</a:t>
                      </a:r>
                      <a:endParaRPr lang="en-US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108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6067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png-transparent-no-symbol-sign-prohibited-signs-no-to-signage-miscellaneous-angle-text-removebg-preview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60314" y="1271863"/>
            <a:ext cx="2232199" cy="1453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546" y="293371"/>
            <a:ext cx="6816892" cy="6862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en-MY" sz="2400" b="1" dirty="0"/>
              <a:t>LARANGAN PENGGUNAAN AYAT RUQYAH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295" y="1275080"/>
            <a:ext cx="5111697" cy="472313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altLang="en-MY" sz="2400" dirty="0"/>
              <a:t>JAKIM </a:t>
            </a:r>
            <a:r>
              <a:rPr lang="en-US" altLang="en-MY" sz="2400" dirty="0" err="1"/>
              <a:t>melalui</a:t>
            </a:r>
            <a:r>
              <a:rPr lang="en-US" altLang="en-MY" sz="2400" dirty="0"/>
              <a:t> </a:t>
            </a:r>
            <a:r>
              <a:rPr lang="en-US" altLang="en-MY" sz="2400" dirty="0" err="1"/>
              <a:t>Pekeliling</a:t>
            </a:r>
            <a:r>
              <a:rPr lang="en-US" altLang="en-MY" sz="2400" dirty="0"/>
              <a:t> </a:t>
            </a:r>
            <a:r>
              <a:rPr lang="en-US" altLang="en-MY" sz="2400" dirty="0" err="1"/>
              <a:t>Pensijilan</a:t>
            </a:r>
            <a:r>
              <a:rPr lang="en-US" altLang="en-MY" sz="2400" dirty="0"/>
              <a:t> Halal Malaysia </a:t>
            </a:r>
            <a:r>
              <a:rPr lang="en-US" altLang="en-MY" sz="2400" dirty="0" err="1"/>
              <a:t>Bilangan</a:t>
            </a:r>
            <a:r>
              <a:rPr lang="en-US" altLang="en-MY" sz="2400" dirty="0"/>
              <a:t> 2 </a:t>
            </a:r>
            <a:r>
              <a:rPr lang="en-US" altLang="en-MY" sz="2400" dirty="0" err="1"/>
              <a:t>Tahun</a:t>
            </a:r>
            <a:r>
              <a:rPr lang="en-US" altLang="en-MY" sz="2400" dirty="0"/>
              <a:t> 2016 </a:t>
            </a:r>
            <a:r>
              <a:rPr lang="en-US" altLang="en-MY" sz="2400" dirty="0" err="1"/>
              <a:t>kuatkuasa</a:t>
            </a:r>
            <a:r>
              <a:rPr lang="en-US" altLang="en-MY" sz="2400" dirty="0"/>
              <a:t> 15 </a:t>
            </a:r>
            <a:r>
              <a:rPr lang="en-US" altLang="en-MY" sz="2400" dirty="0" err="1"/>
              <a:t>Februari</a:t>
            </a:r>
            <a:r>
              <a:rPr lang="en-US" altLang="en-MY" sz="2400" dirty="0"/>
              <a:t> 2016 </a:t>
            </a:r>
            <a:r>
              <a:rPr lang="en-US" altLang="en-MY" sz="2400" dirty="0" err="1"/>
              <a:t>memustuskan</a:t>
            </a:r>
            <a:r>
              <a:rPr lang="en-US" altLang="en-MY" sz="2400" dirty="0"/>
              <a:t> </a:t>
            </a:r>
            <a:r>
              <a:rPr lang="en-US" altLang="en-MY" sz="2400" dirty="0" err="1"/>
              <a:t>beberapa</a:t>
            </a:r>
            <a:r>
              <a:rPr lang="en-US" altLang="en-MY" sz="2400" dirty="0"/>
              <a:t> </a:t>
            </a:r>
            <a:r>
              <a:rPr lang="en-US" altLang="en-MY" sz="2400" dirty="0" err="1"/>
              <a:t>ayat</a:t>
            </a:r>
            <a:r>
              <a:rPr lang="en-US" altLang="en-MY" sz="2400" dirty="0"/>
              <a:t> </a:t>
            </a:r>
            <a:r>
              <a:rPr lang="en-US" altLang="en-MY" sz="2400" dirty="0" err="1"/>
              <a:t>tidak</a:t>
            </a:r>
            <a:r>
              <a:rPr lang="en-US" altLang="en-MY" sz="2400" dirty="0"/>
              <a:t> </a:t>
            </a:r>
            <a:r>
              <a:rPr lang="en-US" altLang="en-MY" sz="2400" dirty="0" err="1"/>
              <a:t>dibenarkan</a:t>
            </a:r>
            <a:r>
              <a:rPr lang="en-US" altLang="en-MY" sz="2400" dirty="0"/>
              <a:t> </a:t>
            </a:r>
            <a:r>
              <a:rPr lang="en-US" altLang="en-MY" sz="2400" dirty="0" err="1"/>
              <a:t>pada</a:t>
            </a:r>
            <a:r>
              <a:rPr lang="en-US" altLang="en-MY" sz="2400" dirty="0"/>
              <a:t> label </a:t>
            </a:r>
            <a:r>
              <a:rPr lang="en-US" altLang="en-MY" sz="2400" dirty="0" err="1"/>
              <a:t>makanan</a:t>
            </a:r>
            <a:r>
              <a:rPr lang="en-US" altLang="en-MY" sz="2400" dirty="0"/>
              <a:t> </a:t>
            </a:r>
            <a:r>
              <a:rPr lang="en-US" altLang="en-MY" sz="2400" dirty="0" err="1"/>
              <a:t>bagi</a:t>
            </a:r>
            <a:r>
              <a:rPr lang="en-US" altLang="en-MY" sz="2400" dirty="0"/>
              <a:t> </a:t>
            </a:r>
            <a:r>
              <a:rPr lang="en-US" altLang="en-MY" sz="2400" dirty="0" err="1"/>
              <a:t>komersial</a:t>
            </a:r>
            <a:r>
              <a:rPr lang="en-US" altLang="en-MY" sz="2400" dirty="0"/>
              <a:t>:</a:t>
            </a:r>
          </a:p>
          <a:p>
            <a:pPr marL="0" indent="0" algn="just">
              <a:buNone/>
            </a:pPr>
            <a:endParaRPr lang="en-MY" altLang="en-US" sz="2400" dirty="0"/>
          </a:p>
          <a:p>
            <a:pPr marL="400050" indent="-400050">
              <a:buFont typeface="+mj-lt"/>
              <a:buAutoNum type="romanLcPeriod"/>
            </a:pPr>
            <a:r>
              <a:rPr lang="en-US" altLang="en-MY" sz="2000" dirty="0" err="1"/>
              <a:t>Perkataan</a:t>
            </a:r>
            <a:r>
              <a:rPr lang="en-US" altLang="en-MY" sz="2000" dirty="0"/>
              <a:t> ‘</a:t>
            </a:r>
            <a:r>
              <a:rPr lang="en-US" altLang="en-MY" sz="2000" dirty="0" err="1"/>
              <a:t>makanan</a:t>
            </a:r>
            <a:r>
              <a:rPr lang="en-US" altLang="en-MY" sz="2000" dirty="0"/>
              <a:t> </a:t>
            </a:r>
            <a:r>
              <a:rPr lang="en-US" altLang="en-MY" sz="2000" dirty="0" err="1"/>
              <a:t>sunnah</a:t>
            </a:r>
            <a:r>
              <a:rPr lang="en-US" altLang="en-MY" sz="2000" dirty="0"/>
              <a:t>’</a:t>
            </a:r>
          </a:p>
          <a:p>
            <a:pPr marL="400050" indent="-400050">
              <a:buFont typeface="+mj-lt"/>
              <a:buAutoNum type="romanLcPeriod"/>
            </a:pPr>
            <a:r>
              <a:rPr lang="en-US" altLang="en-MY" sz="2000" dirty="0"/>
              <a:t>99 </a:t>
            </a:r>
            <a:r>
              <a:rPr lang="en-US" altLang="en-MY" sz="2000" dirty="0" err="1"/>
              <a:t>nama</a:t>
            </a:r>
            <a:r>
              <a:rPr lang="en-US" altLang="en-MY" sz="2000" dirty="0"/>
              <a:t> Allah</a:t>
            </a:r>
          </a:p>
          <a:p>
            <a:pPr marL="400050" indent="-400050">
              <a:buFont typeface="+mj-lt"/>
              <a:buAutoNum type="romanLcPeriod"/>
            </a:pPr>
            <a:r>
              <a:rPr lang="en-US" altLang="en-MY" sz="2000" dirty="0" err="1"/>
              <a:t>Dibaca</a:t>
            </a:r>
            <a:r>
              <a:rPr lang="en-US" altLang="en-MY" sz="2000" dirty="0"/>
              <a:t> </a:t>
            </a:r>
            <a:r>
              <a:rPr lang="en-US" altLang="en-MY" sz="2000" dirty="0" err="1"/>
              <a:t>dengan</a:t>
            </a:r>
            <a:r>
              <a:rPr lang="en-US" altLang="en-MY" sz="2000" dirty="0"/>
              <a:t> 30 </a:t>
            </a:r>
            <a:r>
              <a:rPr lang="en-US" altLang="en-MY" sz="2000" dirty="0" err="1"/>
              <a:t>juzuk</a:t>
            </a:r>
            <a:r>
              <a:rPr lang="en-US" altLang="en-MY" sz="2000" dirty="0"/>
              <a:t> Al-Quran</a:t>
            </a:r>
          </a:p>
          <a:p>
            <a:pPr marL="400050" indent="-400050">
              <a:buFont typeface="+mj-lt"/>
              <a:buAutoNum type="romanLcPeriod"/>
            </a:pPr>
            <a:r>
              <a:rPr lang="en-US" altLang="en-MY" sz="2000" dirty="0"/>
              <a:t>Air </a:t>
            </a:r>
            <a:r>
              <a:rPr lang="en-US" altLang="en-MY" sz="2000" dirty="0" err="1"/>
              <a:t>ini</a:t>
            </a:r>
            <a:r>
              <a:rPr lang="en-US" altLang="en-MY" sz="2000" dirty="0"/>
              <a:t> </a:t>
            </a:r>
            <a:r>
              <a:rPr lang="en-US" altLang="en-MY" sz="2000" dirty="0" err="1"/>
              <a:t>jangan</a:t>
            </a:r>
            <a:r>
              <a:rPr lang="en-US" altLang="en-MY" sz="2000" dirty="0"/>
              <a:t> </a:t>
            </a:r>
            <a:r>
              <a:rPr lang="en-US" altLang="en-MY" sz="2000" dirty="0" err="1"/>
              <a:t>dilangkah</a:t>
            </a:r>
            <a:endParaRPr lang="en-US" altLang="en-MY" sz="2000" dirty="0"/>
          </a:p>
          <a:p>
            <a:pPr marL="400050" indent="-400050">
              <a:buFont typeface="+mj-lt"/>
              <a:buAutoNum type="romanLcPeriod"/>
            </a:pPr>
            <a:r>
              <a:rPr lang="en-US" altLang="en-MY" sz="2000" dirty="0" err="1"/>
              <a:t>Doa</a:t>
            </a:r>
            <a:r>
              <a:rPr lang="en-US" altLang="en-MY" sz="2000" dirty="0"/>
              <a:t> </a:t>
            </a:r>
            <a:r>
              <a:rPr lang="en-US" altLang="en-MY" sz="2000" dirty="0" err="1"/>
              <a:t>terpilih</a:t>
            </a:r>
            <a:r>
              <a:rPr lang="en-US" altLang="en-MY" sz="2000" dirty="0"/>
              <a:t> </a:t>
            </a:r>
            <a:r>
              <a:rPr lang="en-US" altLang="en-MY" sz="2000" dirty="0" err="1"/>
              <a:t>Nabi</a:t>
            </a:r>
            <a:r>
              <a:rPr lang="en-US" altLang="en-MY" sz="2000" dirty="0"/>
              <a:t> SAW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87979" y="3017329"/>
            <a:ext cx="5534526" cy="29808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MY" altLang="en-US" sz="1600" dirty="0"/>
          </a:p>
          <a:p>
            <a:pPr marL="0" indent="0">
              <a:buNone/>
            </a:pPr>
            <a:r>
              <a:rPr lang="en-US" altLang="en-MY" sz="1600" dirty="0"/>
              <a:t>vi.       </a:t>
            </a:r>
            <a:r>
              <a:rPr lang="en-US" altLang="en-MY" sz="2000" dirty="0"/>
              <a:t>Air aura 30 </a:t>
            </a:r>
            <a:r>
              <a:rPr lang="en-US" altLang="en-MY" sz="2000" dirty="0" err="1"/>
              <a:t>juzuk</a:t>
            </a:r>
            <a:endParaRPr lang="en-US" altLang="en-MY" sz="2000" dirty="0"/>
          </a:p>
          <a:p>
            <a:pPr marL="514350" indent="-514350">
              <a:buAutoNum type="romanLcPeriod" startAt="7"/>
            </a:pPr>
            <a:r>
              <a:rPr lang="en-US" altLang="en-MY" sz="2000" dirty="0"/>
              <a:t>Label yang </a:t>
            </a:r>
            <a:r>
              <a:rPr lang="en-US" altLang="en-MY" sz="2000" dirty="0" err="1"/>
              <a:t>mengandungi</a:t>
            </a:r>
            <a:r>
              <a:rPr lang="en-US" altLang="en-MY" sz="2000" dirty="0"/>
              <a:t> </a:t>
            </a:r>
            <a:r>
              <a:rPr lang="en-US" altLang="en-MY" sz="2000" dirty="0" err="1"/>
              <a:t>hadis</a:t>
            </a:r>
            <a:r>
              <a:rPr lang="en-US" altLang="en-MY" sz="2000" dirty="0"/>
              <a:t> </a:t>
            </a:r>
            <a:r>
              <a:rPr lang="en-US" altLang="en-MY" sz="2000" dirty="0" err="1"/>
              <a:t>atau</a:t>
            </a:r>
            <a:r>
              <a:rPr lang="en-US" altLang="en-MY" sz="2000" dirty="0"/>
              <a:t> </a:t>
            </a:r>
            <a:r>
              <a:rPr lang="en-US" altLang="en-MY" sz="2000" dirty="0" err="1"/>
              <a:t>maksud</a:t>
            </a:r>
            <a:r>
              <a:rPr lang="en-US" altLang="en-MY" sz="2000" dirty="0"/>
              <a:t> </a:t>
            </a:r>
          </a:p>
          <a:p>
            <a:pPr marL="0" indent="0">
              <a:buNone/>
            </a:pPr>
            <a:r>
              <a:rPr lang="en-US" altLang="en-MY" sz="2000" dirty="0"/>
              <a:t>        </a:t>
            </a:r>
            <a:r>
              <a:rPr lang="en-US" altLang="en-MY" sz="2000" dirty="0" err="1"/>
              <a:t>hadis</a:t>
            </a:r>
            <a:endParaRPr lang="en-US" altLang="en-MY" sz="2000" dirty="0"/>
          </a:p>
          <a:p>
            <a:pPr marL="0" indent="0">
              <a:buNone/>
            </a:pPr>
            <a:r>
              <a:rPr lang="en-US" altLang="en-MY" sz="2000" dirty="0"/>
              <a:t>viii.   </a:t>
            </a:r>
            <a:r>
              <a:rPr lang="en-US" altLang="en-MY" sz="2000" dirty="0" err="1"/>
              <a:t>Satu</a:t>
            </a:r>
            <a:r>
              <a:rPr lang="en-US" altLang="en-MY" sz="2000" dirty="0"/>
              <a:t> </a:t>
            </a:r>
            <a:r>
              <a:rPr lang="en-US" altLang="en-MY" sz="2000" dirty="0" err="1"/>
              <a:t>ikhtiar</a:t>
            </a:r>
            <a:r>
              <a:rPr lang="en-US" altLang="en-MY" sz="2000" dirty="0"/>
              <a:t> </a:t>
            </a:r>
            <a:r>
              <a:rPr lang="en-US" altLang="en-MY" sz="2000" dirty="0" err="1"/>
              <a:t>perubatan</a:t>
            </a:r>
            <a:r>
              <a:rPr lang="en-US" altLang="en-MY" sz="2000" dirty="0"/>
              <a:t> Islam</a:t>
            </a:r>
          </a:p>
          <a:p>
            <a:pPr marL="0" indent="0">
              <a:buNone/>
            </a:pPr>
            <a:r>
              <a:rPr lang="en-US" altLang="en-MY" sz="2000" dirty="0"/>
              <a:t>ix.     </a:t>
            </a:r>
            <a:r>
              <a:rPr lang="en-US" altLang="en-MY" sz="2000" dirty="0" err="1"/>
              <a:t>Gambar</a:t>
            </a:r>
            <a:r>
              <a:rPr lang="en-US" altLang="en-MY" sz="2000" dirty="0"/>
              <a:t> </a:t>
            </a:r>
            <a:r>
              <a:rPr lang="en-US" altLang="en-MY" sz="2000" dirty="0" err="1"/>
              <a:t>keagamaan</a:t>
            </a:r>
            <a:r>
              <a:rPr lang="en-US" altLang="en-MY" sz="2000" dirty="0"/>
              <a:t> -Al-Quran</a:t>
            </a:r>
          </a:p>
          <a:p>
            <a:pPr marL="0" indent="0">
              <a:buNone/>
            </a:pPr>
            <a:r>
              <a:rPr lang="en-US" altLang="en-MY" sz="2000" dirty="0"/>
              <a:t>x.      Air </a:t>
            </a:r>
            <a:r>
              <a:rPr lang="en-US" altLang="en-MY" sz="2000" dirty="0" err="1"/>
              <a:t>musoffa</a:t>
            </a:r>
            <a:r>
              <a:rPr lang="en-US" altLang="en-MY" sz="2000" dirty="0"/>
              <a:t> - </a:t>
            </a:r>
            <a:r>
              <a:rPr lang="en-US" altLang="en-MY" sz="2000" dirty="0" err="1"/>
              <a:t>bermaksud</a:t>
            </a:r>
            <a:r>
              <a:rPr lang="en-US" altLang="en-MY" sz="2000" dirty="0"/>
              <a:t> ‘</a:t>
            </a:r>
            <a:r>
              <a:rPr lang="en-US" altLang="en-MY" sz="2000" dirty="0" err="1"/>
              <a:t>suci</a:t>
            </a:r>
            <a:r>
              <a:rPr lang="en-US" altLang="en-MY" sz="2000" dirty="0"/>
              <a:t> </a:t>
            </a:r>
            <a:r>
              <a:rPr lang="en-US" altLang="en-MY" sz="2000" dirty="0" err="1"/>
              <a:t>lagi</a:t>
            </a:r>
            <a:r>
              <a:rPr lang="en-US" altLang="en-MY" sz="2000" dirty="0"/>
              <a:t> </a:t>
            </a:r>
            <a:r>
              <a:rPr lang="en-US" altLang="en-MY" sz="2000" dirty="0" err="1"/>
              <a:t>menyucikan</a:t>
            </a:r>
            <a:r>
              <a:rPr lang="en-US" altLang="en-MY" sz="2000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41114518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/>
          <p:cNvGrpSpPr/>
          <p:nvPr/>
        </p:nvGrpSpPr>
        <p:grpSpPr>
          <a:xfrm>
            <a:off x="702920" y="1300898"/>
            <a:ext cx="10722367" cy="4517067"/>
            <a:chOff x="545237" y="1408428"/>
            <a:chExt cx="8225987" cy="3622798"/>
          </a:xfrm>
        </p:grpSpPr>
        <p:pic>
          <p:nvPicPr>
            <p:cNvPr id="6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237" y="1615077"/>
              <a:ext cx="1554933" cy="3207733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6250" y="3287897"/>
              <a:ext cx="2624974" cy="1743329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1223" y="1408428"/>
              <a:ext cx="2062640" cy="1801877"/>
            </a:xfrm>
            <a:prstGeom prst="rect">
              <a:avLst/>
            </a:prstGeom>
          </p:spPr>
        </p:pic>
        <p:pic>
          <p:nvPicPr>
            <p:cNvPr id="9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9119" y="1784438"/>
              <a:ext cx="2262251" cy="2127631"/>
            </a:xfrm>
            <a:prstGeom prst="rect">
              <a:avLst/>
            </a:prstGeom>
          </p:spPr>
        </p:pic>
        <p:sp>
          <p:nvSpPr>
            <p:cNvPr id="10" name="object 8"/>
            <p:cNvSpPr/>
            <p:nvPr/>
          </p:nvSpPr>
          <p:spPr>
            <a:xfrm>
              <a:off x="2344420" y="1779676"/>
              <a:ext cx="2272030" cy="2137410"/>
            </a:xfrm>
            <a:custGeom>
              <a:avLst/>
              <a:gdLst/>
              <a:ahLst/>
              <a:cxnLst/>
              <a:rect l="l" t="t" r="r" b="b"/>
              <a:pathLst>
                <a:path w="2272029" h="2137410">
                  <a:moveTo>
                    <a:pt x="0" y="2137156"/>
                  </a:moveTo>
                  <a:lnTo>
                    <a:pt x="2271776" y="2137156"/>
                  </a:lnTo>
                  <a:lnTo>
                    <a:pt x="2271776" y="0"/>
                  </a:lnTo>
                  <a:lnTo>
                    <a:pt x="0" y="0"/>
                  </a:lnTo>
                  <a:lnTo>
                    <a:pt x="0" y="213715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721BCBD-0254-402A-8E62-E2C78B9A06F2}"/>
              </a:ext>
            </a:extLst>
          </p:cNvPr>
          <p:cNvSpPr/>
          <p:nvPr/>
        </p:nvSpPr>
        <p:spPr>
          <a:xfrm>
            <a:off x="2195957" y="462303"/>
            <a:ext cx="4635529" cy="76601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31382458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003040" cy="5143500"/>
            </a:xfrm>
            <a:custGeom>
              <a:avLst/>
              <a:gdLst/>
              <a:ahLst/>
              <a:cxnLst/>
              <a:rect l="l" t="t" r="r" b="b"/>
              <a:pathLst>
                <a:path w="4003040" h="5143500">
                  <a:moveTo>
                    <a:pt x="400304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003040" y="5143500"/>
                  </a:lnTo>
                  <a:lnTo>
                    <a:pt x="4003040" y="0"/>
                  </a:lnTo>
                  <a:close/>
                </a:path>
              </a:pathLst>
            </a:custGeom>
            <a:solidFill>
              <a:srgbClr val="ECECEC">
                <a:alpha val="74116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33916" y="559321"/>
            <a:ext cx="4469553" cy="15200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99888" marR="11853" indent="-982109">
              <a:spcBef>
                <a:spcPts val="133"/>
              </a:spcBef>
            </a:pPr>
            <a:r>
              <a:rPr lang="ms-MY" sz="32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AKUAN YANG</a:t>
            </a:r>
          </a:p>
          <a:p>
            <a:pPr marL="999888" marR="11853" indent="-982109">
              <a:spcBef>
                <a:spcPts val="133"/>
              </a:spcBef>
            </a:pPr>
            <a:r>
              <a:rPr lang="ms-MY" sz="32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DIBENARKAN</a:t>
            </a:r>
          </a:p>
          <a:p>
            <a:pPr marL="999888" marR="11853" indent="-982109">
              <a:spcBef>
                <a:spcPts val="133"/>
              </a:spcBef>
            </a:pPr>
            <a:r>
              <a:rPr lang="ms-MY" sz="32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DENGAN BERSYARAT</a:t>
            </a:r>
            <a:endParaRPr sz="3200" dirty="0">
              <a:latin typeface="Adobe Garamond Pro" panose="02020502060506020403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3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D326-0DE8-44FD-AF02-A46ED48C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37" y="168988"/>
            <a:ext cx="8767447" cy="84094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sz="3200" b="1" dirty="0" err="1"/>
              <a:t>Keperluan</a:t>
            </a:r>
            <a:r>
              <a:rPr lang="en-US" sz="3200" b="1" dirty="0"/>
              <a:t> </a:t>
            </a:r>
            <a:r>
              <a:rPr lang="en-US" sz="3200" b="1" dirty="0" err="1"/>
              <a:t>Umum</a:t>
            </a:r>
            <a:r>
              <a:rPr lang="en-US" sz="3200" b="1" dirty="0"/>
              <a:t> </a:t>
            </a:r>
            <a:r>
              <a:rPr lang="en-US" sz="3200" b="1" dirty="0" err="1"/>
              <a:t>Bagi</a:t>
            </a:r>
            <a:r>
              <a:rPr lang="en-US" sz="3200" b="1" dirty="0"/>
              <a:t> </a:t>
            </a:r>
            <a:r>
              <a:rPr lang="en-US" sz="3200" b="1" dirty="0" err="1"/>
              <a:t>Pelabelan</a:t>
            </a:r>
            <a:r>
              <a:rPr lang="en-US" sz="3200" b="1" dirty="0"/>
              <a:t> </a:t>
            </a:r>
            <a:r>
              <a:rPr lang="en-US" sz="3200" b="1" dirty="0" err="1"/>
              <a:t>Makanan</a:t>
            </a:r>
            <a:endParaRPr lang="en-MY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58F6-B4A4-4269-BA58-5F226C9EB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311" y="1419757"/>
            <a:ext cx="8743352" cy="450668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MY" b="1" dirty="0"/>
              <a:t>PART IV (</a:t>
            </a:r>
            <a:r>
              <a:rPr lang="en-MY" b="1" dirty="0" err="1"/>
              <a:t>Peraturan</a:t>
            </a:r>
            <a:r>
              <a:rPr lang="en-MY" b="1" dirty="0"/>
              <a:t> 9-18)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dirty="0" err="1"/>
              <a:t>Peraturan</a:t>
            </a:r>
            <a:r>
              <a:rPr lang="en-MY" dirty="0"/>
              <a:t> 9   – </a:t>
            </a:r>
            <a:r>
              <a:rPr lang="en-MY" dirty="0" err="1"/>
              <a:t>Kehendak</a:t>
            </a:r>
            <a:r>
              <a:rPr lang="en-MY" dirty="0"/>
              <a:t> Am </a:t>
            </a:r>
            <a:r>
              <a:rPr lang="en-MY" dirty="0" err="1"/>
              <a:t>Pelabelan</a:t>
            </a:r>
            <a:r>
              <a:rPr lang="en-MY" dirty="0"/>
              <a:t> </a:t>
            </a:r>
            <a:r>
              <a:rPr lang="en-MY" dirty="0" err="1"/>
              <a:t>Makanan</a:t>
            </a:r>
            <a:endParaRPr lang="en-MY" dirty="0"/>
          </a:p>
          <a:p>
            <a:r>
              <a:rPr lang="en-MY" dirty="0" err="1"/>
              <a:t>Peraturan</a:t>
            </a:r>
            <a:r>
              <a:rPr lang="en-MY" dirty="0"/>
              <a:t> 10 – Bahasa</a:t>
            </a:r>
          </a:p>
          <a:p>
            <a:r>
              <a:rPr lang="en-MY" dirty="0" err="1"/>
              <a:t>Peraturan</a:t>
            </a:r>
            <a:r>
              <a:rPr lang="en-MY" dirty="0"/>
              <a:t> 11 – </a:t>
            </a:r>
            <a:r>
              <a:rPr lang="en-MY" dirty="0" err="1"/>
              <a:t>Maklumat</a:t>
            </a:r>
            <a:r>
              <a:rPr lang="en-MY" dirty="0"/>
              <a:t> </a:t>
            </a:r>
            <a:r>
              <a:rPr lang="en-MY" dirty="0" err="1"/>
              <a:t>pada</a:t>
            </a:r>
            <a:r>
              <a:rPr lang="en-MY" dirty="0"/>
              <a:t> label</a:t>
            </a:r>
          </a:p>
          <a:p>
            <a:r>
              <a:rPr lang="en-MY" dirty="0" err="1"/>
              <a:t>Peraturan</a:t>
            </a:r>
            <a:r>
              <a:rPr lang="en-MY" dirty="0"/>
              <a:t> 12 – </a:t>
            </a:r>
            <a:r>
              <a:rPr lang="en-MY" dirty="0" err="1"/>
              <a:t>Tatacara</a:t>
            </a:r>
            <a:r>
              <a:rPr lang="en-MY" dirty="0"/>
              <a:t> </a:t>
            </a:r>
            <a:r>
              <a:rPr lang="en-MY" dirty="0" err="1"/>
              <a:t>pelabelan</a:t>
            </a:r>
            <a:endParaRPr lang="en-MY" dirty="0"/>
          </a:p>
          <a:p>
            <a:r>
              <a:rPr lang="en-MY" dirty="0" err="1"/>
              <a:t>Peraturan</a:t>
            </a:r>
            <a:r>
              <a:rPr lang="en-MY" dirty="0"/>
              <a:t> 13 – </a:t>
            </a:r>
            <a:r>
              <a:rPr lang="en-MY" dirty="0" err="1"/>
              <a:t>Saiz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warna</a:t>
            </a:r>
            <a:r>
              <a:rPr lang="en-MY" dirty="0"/>
              <a:t> label</a:t>
            </a:r>
          </a:p>
          <a:p>
            <a:r>
              <a:rPr lang="en-MY" dirty="0" err="1"/>
              <a:t>Peraturan</a:t>
            </a:r>
            <a:r>
              <a:rPr lang="en-MY" dirty="0"/>
              <a:t> 14 – </a:t>
            </a:r>
            <a:r>
              <a:rPr lang="en-MY" dirty="0" err="1"/>
              <a:t>Penandaan</a:t>
            </a:r>
            <a:r>
              <a:rPr lang="en-MY" dirty="0"/>
              <a:t> </a:t>
            </a:r>
            <a:r>
              <a:rPr lang="en-MY" dirty="0" err="1"/>
              <a:t>tarikh</a:t>
            </a:r>
            <a:endParaRPr lang="en-MY" dirty="0"/>
          </a:p>
          <a:p>
            <a:r>
              <a:rPr lang="en-MY" dirty="0" err="1"/>
              <a:t>Peraturan</a:t>
            </a:r>
            <a:r>
              <a:rPr lang="en-MY" dirty="0"/>
              <a:t> 16 – </a:t>
            </a:r>
            <a:r>
              <a:rPr lang="en-MY" dirty="0" err="1"/>
              <a:t>Pembungkusan</a:t>
            </a:r>
            <a:r>
              <a:rPr lang="en-MY" dirty="0"/>
              <a:t> </a:t>
            </a:r>
            <a:r>
              <a:rPr lang="en-MY" dirty="0" err="1"/>
              <a:t>secara</a:t>
            </a:r>
            <a:r>
              <a:rPr lang="en-MY" dirty="0"/>
              <a:t> </a:t>
            </a:r>
            <a:r>
              <a:rPr lang="en-MY" dirty="0" err="1"/>
              <a:t>runcit</a:t>
            </a:r>
            <a:endParaRPr lang="en-MY" dirty="0"/>
          </a:p>
          <a:p>
            <a:r>
              <a:rPr lang="en-MY" dirty="0" err="1"/>
              <a:t>Peraturan</a:t>
            </a:r>
            <a:r>
              <a:rPr lang="en-MY" dirty="0"/>
              <a:t> 17 – </a:t>
            </a:r>
            <a:r>
              <a:rPr lang="en-MY" dirty="0" err="1"/>
              <a:t>Pengecualian</a:t>
            </a:r>
            <a:r>
              <a:rPr lang="en-MY" dirty="0"/>
              <a:t> </a:t>
            </a:r>
            <a:r>
              <a:rPr lang="en-MY" dirty="0" err="1"/>
              <a:t>Peraturan</a:t>
            </a:r>
            <a:r>
              <a:rPr lang="en-MY" dirty="0"/>
              <a:t> 11,14,16 &amp; 18B</a:t>
            </a:r>
          </a:p>
          <a:p>
            <a:r>
              <a:rPr lang="en-MY" dirty="0" err="1"/>
              <a:t>Peraturan</a:t>
            </a:r>
            <a:r>
              <a:rPr lang="en-MY" dirty="0"/>
              <a:t> 18 – </a:t>
            </a:r>
            <a:r>
              <a:rPr lang="en-MY" dirty="0" err="1"/>
              <a:t>Perkara</a:t>
            </a:r>
            <a:r>
              <a:rPr lang="en-MY" dirty="0"/>
              <a:t> yang </a:t>
            </a:r>
            <a:r>
              <a:rPr lang="en-MY" dirty="0" err="1"/>
              <a:t>dilarang</a:t>
            </a:r>
            <a:r>
              <a:rPr lang="en-MY" dirty="0"/>
              <a:t> </a:t>
            </a:r>
            <a:r>
              <a:rPr lang="en-MY" dirty="0" err="1"/>
              <a:t>pada</a:t>
            </a:r>
            <a:r>
              <a:rPr lang="en-MY" dirty="0"/>
              <a:t> label</a:t>
            </a:r>
          </a:p>
        </p:txBody>
      </p:sp>
    </p:spTree>
    <p:extLst>
      <p:ext uri="{BB962C8B-B14F-4D97-AF65-F5344CB8AC3E}">
        <p14:creationId xmlns:p14="http://schemas.microsoft.com/office/powerpoint/2010/main" val="3313712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818147"/>
            <a:ext cx="11478127" cy="5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302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175E43D-C0E4-4614-95F8-CAAC8B4943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6688" y="1186454"/>
          <a:ext cx="11853862" cy="5308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3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668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MY" alt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Garamond Pro" panose="02020502060506020403"/>
                          <a:cs typeface="Garamond" panose="02020404030301010803" charset="0"/>
                        </a:rPr>
                        <a:t>Type of 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MY" alt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Garamond Pro" panose="02020502060506020403"/>
                          <a:cs typeface="Garamond" panose="02020404030301010803" charset="0"/>
                        </a:rPr>
                        <a:t>Explaination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7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>
                          <a:latin typeface="Adobe Garamond Pro" panose="02020502060506020403"/>
                          <a:cs typeface="Garamond" panose="02020404030301010803" charset="0"/>
                        </a:rPr>
                        <a:t>Nutrient content 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>
                          <a:latin typeface="Adobe Garamond Pro" panose="02020502060506020403"/>
                          <a:cs typeface="Garamond" panose="02020404030301010803" charset="0"/>
                        </a:rPr>
                        <a:t>A claim describing the level of a nutrient in a food produc</a:t>
                      </a:r>
                      <a:r>
                        <a:rPr lang="en-MY" altLang="en-US" sz="2400">
                          <a:latin typeface="Adobe Garamond Pro" panose="02020502060506020403"/>
                          <a:cs typeface="Garamond" panose="02020404030301010803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22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>
                          <a:latin typeface="Adobe Garamond Pro" panose="02020502060506020403"/>
                          <a:cs typeface="Garamond" panose="02020404030301010803" charset="0"/>
                        </a:rPr>
                        <a:t>Nutrient comparative 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>
                          <a:latin typeface="Adobe Garamond Pro" panose="02020502060506020403"/>
                          <a:cs typeface="Garamond" panose="02020404030301010803" charset="0"/>
                        </a:rPr>
                        <a:t>A claim that compares the nutrient levels and/or energy value</a:t>
                      </a:r>
                    </a:p>
                    <a:p>
                      <a:pPr algn="just">
                        <a:buNone/>
                      </a:pPr>
                      <a:r>
                        <a:rPr lang="en-US" sz="2400">
                          <a:latin typeface="Adobe Garamond Pro" panose="02020502060506020403"/>
                          <a:cs typeface="Garamond" panose="02020404030301010803" charset="0"/>
                        </a:rPr>
                        <a:t>between two or more similar foods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22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Nutrient function claim and</a:t>
                      </a:r>
                    </a:p>
                    <a:p>
                      <a:pPr algn="just">
                        <a:buNone/>
                      </a:pP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other function 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Nutrient function claim : A claim that describes the</a:t>
                      </a:r>
                      <a:r>
                        <a:rPr lang="en-MY" alt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role of nutrient in growth, development and</a:t>
                      </a:r>
                      <a:r>
                        <a:rPr lang="en-MY" alt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normal functions of the body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22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2400">
                        <a:latin typeface="Adobe Garamond Pro" panose="02020502060506020403"/>
                        <a:cs typeface="Garamond" panose="0202040403030101080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Other function claim : A claim which provides </a:t>
                      </a:r>
                      <a:r>
                        <a:rPr lang="en-MY" alt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improvement</a:t>
                      </a: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 to health or function or</a:t>
                      </a:r>
                      <a:r>
                        <a:rPr lang="en-MY" alt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to modifying or preserving health by other food 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100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>
                          <a:latin typeface="Adobe Garamond Pro" panose="02020502060506020403"/>
                          <a:cs typeface="Garamond" panose="02020404030301010803" charset="0"/>
                        </a:rPr>
                        <a:t>Claim for enrichment,</a:t>
                      </a:r>
                    </a:p>
                    <a:p>
                      <a:pPr algn="just">
                        <a:buNone/>
                      </a:pPr>
                      <a:r>
                        <a:rPr lang="en-US" sz="2400">
                          <a:latin typeface="Adobe Garamond Pro" panose="02020502060506020403"/>
                          <a:cs typeface="Garamond" panose="02020404030301010803" charset="0"/>
                        </a:rPr>
                        <a:t>fortification or other</a:t>
                      </a:r>
                    </a:p>
                    <a:p>
                      <a:pPr algn="just">
                        <a:buNone/>
                      </a:pPr>
                      <a:r>
                        <a:rPr lang="en-US" sz="2400">
                          <a:latin typeface="Adobe Garamond Pro" panose="02020502060506020403"/>
                          <a:cs typeface="Garamond" panose="02020404030301010803" charset="0"/>
                        </a:rPr>
                        <a:t>words of similar meaning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Foods that claim to be enriched, fortified or words of similar</a:t>
                      </a:r>
                      <a:r>
                        <a:rPr lang="en-MY" alt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meaning, with specific vitamins or</a:t>
                      </a:r>
                      <a:r>
                        <a:rPr lang="en-MY" alt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2400" dirty="0">
                          <a:latin typeface="Adobe Garamond Pro" panose="02020502060506020403"/>
                          <a:cs typeface="Garamond" panose="02020404030301010803" charset="0"/>
                        </a:rPr>
                        <a:t>minerals must declare the amounts of these nutrients on the label and must comply with the 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3A50D67-7E88-4DBF-92BE-70EE0318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133350"/>
            <a:ext cx="5815012" cy="9525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dirty="0"/>
              <a:t>PERATURAN 18A – </a:t>
            </a:r>
            <a:br>
              <a:rPr lang="en-US" sz="3600" b="1" dirty="0"/>
            </a:br>
            <a:r>
              <a:rPr lang="en-US" sz="3600" b="1" dirty="0" err="1"/>
              <a:t>Akuan</a:t>
            </a:r>
            <a:r>
              <a:rPr lang="en-US" sz="3600" b="1" dirty="0"/>
              <a:t> </a:t>
            </a:r>
            <a:r>
              <a:rPr lang="en-US" sz="3600" b="1" dirty="0" err="1"/>
              <a:t>pada</a:t>
            </a:r>
            <a:r>
              <a:rPr lang="en-US" sz="3600" b="1" dirty="0"/>
              <a:t> label</a:t>
            </a:r>
            <a:endParaRPr lang="en-MY" sz="3600" b="1" dirty="0"/>
          </a:p>
        </p:txBody>
      </p:sp>
    </p:spTree>
    <p:extLst>
      <p:ext uri="{BB962C8B-B14F-4D97-AF65-F5344CB8AC3E}">
        <p14:creationId xmlns:p14="http://schemas.microsoft.com/office/powerpoint/2010/main" val="32476557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C778E2-BC50-49CF-A47F-89E1892C17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4350" y="1412876"/>
          <a:ext cx="11182350" cy="4631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2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4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5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1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MY" alt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Garamond Pro" panose="02020502060506020403"/>
                          <a:cs typeface="Garamond" panose="02020404030301010803" charset="0"/>
                        </a:rPr>
                        <a:t>Type of claims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MY" alt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Garamond Pro" panose="02020502060506020403"/>
                          <a:cs typeface="Garamond" panose="02020404030301010803" charset="0"/>
                        </a:rPr>
                        <a:t>Elaboration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MY" alt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Garamond Pro" panose="02020502060506020403"/>
                          <a:cs typeface="Garamond" panose="02020404030301010803" charset="0"/>
                        </a:rPr>
                        <a:t>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8858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“Low in” or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“Free of”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A product that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claims to be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“low in” or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“free of”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certain nutrients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(</a:t>
                      </a:r>
                      <a:r>
                        <a:rPr lang="en-US" sz="1800" dirty="0" err="1">
                          <a:latin typeface="Adobe Garamond Pro" panose="02020502060506020403"/>
                          <a:cs typeface="Garamond" panose="02020404030301010803" charset="0"/>
                        </a:rPr>
                        <a:t>eg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cholesterol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, fat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)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that are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supposedly bad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for health,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when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consumed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in excessive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amounts.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Refer to Table on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Conditions for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Nutrient Content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Claims for “Low</a:t>
                      </a:r>
                    </a:p>
                    <a:p>
                      <a:pPr algn="just">
                        <a:buNone/>
                      </a:pP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in or “Free of”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00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“Source of”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or “High in”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A product that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claims to be a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“source of” or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“high in”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certain nutrients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that are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supposedly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beneficial to</a:t>
                      </a:r>
                      <a:r>
                        <a:rPr lang="en-MY" altLang="en-US" sz="180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>
                          <a:latin typeface="Adobe Garamond Pro" panose="02020502060506020403"/>
                          <a:cs typeface="Garamond" panose="02020404030301010803" charset="0"/>
                        </a:rPr>
                        <a:t>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Refer to Table on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Conditions for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Nutrient Content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Claims for “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Source of”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or “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High in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”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257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Reduced, less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than,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fewer,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l</a:t>
                      </a:r>
                      <a:r>
                        <a:rPr lang="en-US" sz="1800" dirty="0" err="1">
                          <a:latin typeface="Adobe Garamond Pro" panose="02020502060506020403"/>
                          <a:cs typeface="Garamond" panose="02020404030301010803" charset="0"/>
                        </a:rPr>
                        <a:t>ight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Increased,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more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than extra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A product that has a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new formulation with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lower or reduced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nutrient </a:t>
                      </a:r>
                      <a:r>
                        <a:rPr lang="en-US" sz="1800" dirty="0" err="1">
                          <a:latin typeface="Adobe Garamond Pro" panose="02020502060506020403"/>
                          <a:cs typeface="Garamond" panose="02020404030301010803" charset="0"/>
                        </a:rPr>
                        <a:t>leve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</a:rPr>
                        <a:t>l</a:t>
                      </a:r>
                    </a:p>
                    <a:p>
                      <a:pPr algn="just">
                        <a:buNone/>
                      </a:pPr>
                      <a:endParaRPr lang="en-MY" alt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endParaRPr lang="en-MY" alt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A product that has a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new formulation with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increased or extra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nutrient level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endParaRPr lang="en-US" alt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The food being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compared should be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different versions of the same food or</a:t>
                      </a:r>
                      <a:r>
                        <a:rPr lang="en-MY" alt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similar food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The full details of the comparison should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be given (</a:t>
                      </a:r>
                      <a:r>
                        <a:rPr lang="en-US" sz="1800" dirty="0" err="1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eg</a:t>
                      </a: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 units, quantity)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Energy or nutrient content between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compared foods must differ by at least</a:t>
                      </a:r>
                      <a:endParaRPr lang="en-US" sz="1800" dirty="0">
                        <a:latin typeface="Adobe Garamond Pro" panose="02020502060506020403"/>
                        <a:cs typeface="Garamond" panose="02020404030301010803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en-US" sz="1800" dirty="0">
                          <a:latin typeface="Adobe Garamond Pro" panose="02020502060506020403"/>
                          <a:cs typeface="Garamond" panose="02020404030301010803" charset="0"/>
                          <a:sym typeface="+mn-ea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3A50D67-7E88-4DBF-92BE-70EE03185819}"/>
              </a:ext>
            </a:extLst>
          </p:cNvPr>
          <p:cNvSpPr txBox="1">
            <a:spLocks/>
          </p:cNvSpPr>
          <p:nvPr/>
        </p:nvSpPr>
        <p:spPr>
          <a:xfrm>
            <a:off x="166688" y="133350"/>
            <a:ext cx="5815012" cy="952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600" b="1" dirty="0"/>
              <a:t>PERATURAN 18A – </a:t>
            </a:r>
            <a:br>
              <a:rPr lang="en-US" sz="3600" b="1" dirty="0"/>
            </a:br>
            <a:r>
              <a:rPr lang="en-US" sz="3600" b="1" dirty="0" err="1"/>
              <a:t>Akuan</a:t>
            </a:r>
            <a:r>
              <a:rPr lang="en-US" sz="3600" b="1" dirty="0"/>
              <a:t> </a:t>
            </a:r>
            <a:r>
              <a:rPr lang="en-US" sz="3600" b="1" dirty="0" err="1"/>
              <a:t>Pada</a:t>
            </a:r>
            <a:r>
              <a:rPr lang="en-US" sz="3600" b="1" dirty="0"/>
              <a:t> Label</a:t>
            </a:r>
            <a:endParaRPr lang="en-MY" sz="3600" b="1" dirty="0"/>
          </a:p>
        </p:txBody>
      </p:sp>
    </p:spTree>
    <p:extLst>
      <p:ext uri="{BB962C8B-B14F-4D97-AF65-F5344CB8AC3E}">
        <p14:creationId xmlns:p14="http://schemas.microsoft.com/office/powerpoint/2010/main" val="37134736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w-Sugar Protein-Rich Candy Bars : Snickers Hi Protein Low Sugar">
            <a:extLst>
              <a:ext uri="{FF2B5EF4-FFF2-40B4-BE49-F238E27FC236}">
                <a16:creationId xmlns:a16="http://schemas.microsoft.com/office/drawing/2014/main" id="{95F19D30-E077-4D34-8013-200278AFA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"/>
          <a:stretch/>
        </p:blipFill>
        <p:spPr bwMode="auto">
          <a:xfrm>
            <a:off x="3725159" y="612721"/>
            <a:ext cx="4741682" cy="255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17171C-561C-41FA-B525-9F32E7E4A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9075"/>
          <a:stretch/>
        </p:blipFill>
        <p:spPr bwMode="auto">
          <a:xfrm>
            <a:off x="4166648" y="3295870"/>
            <a:ext cx="4185500" cy="23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12472FE-5786-4B7F-960D-FDD36D3BC5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580"/>
            <a:ext cx="4351337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9A37F11-8B87-45D2-B81D-FD43FA115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1" t="13891" r="29061" b="11599"/>
          <a:stretch/>
        </p:blipFill>
        <p:spPr bwMode="auto">
          <a:xfrm>
            <a:off x="8710367" y="903061"/>
            <a:ext cx="2837469" cy="47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4146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CE9D9B-ECFC-4167-AC62-9F408B35E3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8176" y="1328016"/>
          <a:ext cx="1068704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4082">
                  <a:extLst>
                    <a:ext uri="{9D8B030D-6E8A-4147-A177-3AD203B41FA5}">
                      <a16:colId xmlns:a16="http://schemas.microsoft.com/office/drawing/2014/main" val="1191899170"/>
                    </a:ext>
                  </a:extLst>
                </a:gridCol>
                <a:gridCol w="1896164">
                  <a:extLst>
                    <a:ext uri="{9D8B030D-6E8A-4147-A177-3AD203B41FA5}">
                      <a16:colId xmlns:a16="http://schemas.microsoft.com/office/drawing/2014/main" val="1564218460"/>
                    </a:ext>
                  </a:extLst>
                </a:gridCol>
                <a:gridCol w="6106802">
                  <a:extLst>
                    <a:ext uri="{9D8B030D-6E8A-4147-A177-3AD203B41FA5}">
                      <a16:colId xmlns:a16="http://schemas.microsoft.com/office/drawing/2014/main" val="699345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REGULATIONS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STATUS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dobe Garamond Pro" panose="02020502060506020403"/>
                        </a:rPr>
                        <a:t>CONDITION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000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18A (1A)</a:t>
                      </a:r>
                    </a:p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No added sugar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Allowed 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Sugar included added monosaccharide and disaccharides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If claims to be made, the value of total sugar need to be stated in the nutrient label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696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18A (2A)</a:t>
                      </a:r>
                    </a:p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No added 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Allowed 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Did not contain ingredients that have sodium that can be used as salt substitute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Did not contain any added sodium/salt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Did not contain any ingredients that contain added sodium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570420"/>
                  </a:ext>
                </a:extLst>
              </a:tr>
            </a:tbl>
          </a:graphicData>
        </a:graphic>
      </p:graphicFrame>
      <p:pic>
        <p:nvPicPr>
          <p:cNvPr id="4098" name="Picture 2" descr="Periodic table element sodium icon Royalty Free Vector Image">
            <a:extLst>
              <a:ext uri="{FF2B5EF4-FFF2-40B4-BE49-F238E27FC236}">
                <a16:creationId xmlns:a16="http://schemas.microsoft.com/office/drawing/2014/main" id="{F0EE828C-25AC-41B5-A926-A9C6D60CB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2" y="4223208"/>
            <a:ext cx="845878" cy="91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3A50D67-7E88-4DBF-92BE-70EE0318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133350"/>
            <a:ext cx="5815012" cy="9525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dirty="0"/>
              <a:t>PERATURAN 18A – </a:t>
            </a:r>
            <a:br>
              <a:rPr lang="en-US" sz="3600" b="1" dirty="0"/>
            </a:br>
            <a:r>
              <a:rPr lang="en-US" sz="3600" b="1" dirty="0" err="1"/>
              <a:t>Akuan</a:t>
            </a:r>
            <a:r>
              <a:rPr lang="en-US" sz="3600" b="1" dirty="0"/>
              <a:t> </a:t>
            </a:r>
            <a:r>
              <a:rPr lang="en-US" sz="3600" b="1" dirty="0" err="1"/>
              <a:t>Pada</a:t>
            </a:r>
            <a:r>
              <a:rPr lang="en-US" sz="3600" b="1" dirty="0"/>
              <a:t> Label</a:t>
            </a:r>
            <a:endParaRPr lang="en-MY" sz="3600" b="1" dirty="0"/>
          </a:p>
        </p:txBody>
      </p:sp>
    </p:spTree>
    <p:extLst>
      <p:ext uri="{BB962C8B-B14F-4D97-AF65-F5344CB8AC3E}">
        <p14:creationId xmlns:p14="http://schemas.microsoft.com/office/powerpoint/2010/main" val="23167173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8" name="object 18"/>
          <p:cNvGrpSpPr/>
          <p:nvPr/>
        </p:nvGrpSpPr>
        <p:grpSpPr>
          <a:xfrm>
            <a:off x="502650" y="2937594"/>
            <a:ext cx="11171835" cy="1327235"/>
            <a:chOff x="405968" y="2565018"/>
            <a:chExt cx="8378876" cy="995426"/>
          </a:xfrm>
        </p:grpSpPr>
        <p:sp>
          <p:nvSpPr>
            <p:cNvPr id="20" name="object 20"/>
            <p:cNvSpPr/>
            <p:nvPr/>
          </p:nvSpPr>
          <p:spPr>
            <a:xfrm>
              <a:off x="1058430" y="2587371"/>
              <a:ext cx="1236980" cy="940435"/>
            </a:xfrm>
            <a:custGeom>
              <a:avLst/>
              <a:gdLst/>
              <a:ahLst/>
              <a:cxnLst/>
              <a:rect l="l" t="t" r="r" b="b"/>
              <a:pathLst>
                <a:path w="1236980" h="940435">
                  <a:moveTo>
                    <a:pt x="1131557" y="0"/>
                  </a:moveTo>
                  <a:lnTo>
                    <a:pt x="105168" y="0"/>
                  </a:lnTo>
                  <a:lnTo>
                    <a:pt x="64234" y="8268"/>
                  </a:lnTo>
                  <a:lnTo>
                    <a:pt x="30805" y="30813"/>
                  </a:lnTo>
                  <a:lnTo>
                    <a:pt x="8265" y="64240"/>
                  </a:lnTo>
                  <a:lnTo>
                    <a:pt x="0" y="105156"/>
                  </a:lnTo>
                  <a:lnTo>
                    <a:pt x="0" y="835279"/>
                  </a:lnTo>
                  <a:lnTo>
                    <a:pt x="8265" y="876194"/>
                  </a:lnTo>
                  <a:lnTo>
                    <a:pt x="30805" y="909621"/>
                  </a:lnTo>
                  <a:lnTo>
                    <a:pt x="64234" y="932166"/>
                  </a:lnTo>
                  <a:lnTo>
                    <a:pt x="105168" y="940435"/>
                  </a:lnTo>
                  <a:lnTo>
                    <a:pt x="1131557" y="940435"/>
                  </a:lnTo>
                  <a:lnTo>
                    <a:pt x="1172473" y="932166"/>
                  </a:lnTo>
                  <a:lnTo>
                    <a:pt x="1205899" y="909621"/>
                  </a:lnTo>
                  <a:lnTo>
                    <a:pt x="1228444" y="876194"/>
                  </a:lnTo>
                  <a:lnTo>
                    <a:pt x="1236713" y="835279"/>
                  </a:lnTo>
                  <a:lnTo>
                    <a:pt x="1236713" y="105156"/>
                  </a:lnTo>
                  <a:lnTo>
                    <a:pt x="1228444" y="64240"/>
                  </a:lnTo>
                  <a:lnTo>
                    <a:pt x="1205899" y="30813"/>
                  </a:lnTo>
                  <a:lnTo>
                    <a:pt x="1172473" y="8268"/>
                  </a:lnTo>
                  <a:lnTo>
                    <a:pt x="1131557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7793" y="2587371"/>
              <a:ext cx="303530" cy="940435"/>
            </a:xfrm>
            <a:custGeom>
              <a:avLst/>
              <a:gdLst/>
              <a:ahLst/>
              <a:cxnLst/>
              <a:rect l="l" t="t" r="r" b="b"/>
              <a:pathLst>
                <a:path w="303530" h="940435">
                  <a:moveTo>
                    <a:pt x="151612" y="0"/>
                  </a:moveTo>
                  <a:lnTo>
                    <a:pt x="103692" y="7735"/>
                  </a:lnTo>
                  <a:lnTo>
                    <a:pt x="62073" y="29272"/>
                  </a:lnTo>
                  <a:lnTo>
                    <a:pt x="29253" y="62106"/>
                  </a:lnTo>
                  <a:lnTo>
                    <a:pt x="7729" y="103729"/>
                  </a:lnTo>
                  <a:lnTo>
                    <a:pt x="0" y="151637"/>
                  </a:lnTo>
                  <a:lnTo>
                    <a:pt x="0" y="788797"/>
                  </a:lnTo>
                  <a:lnTo>
                    <a:pt x="7729" y="836754"/>
                  </a:lnTo>
                  <a:lnTo>
                    <a:pt x="29253" y="878383"/>
                  </a:lnTo>
                  <a:lnTo>
                    <a:pt x="62073" y="911198"/>
                  </a:lnTo>
                  <a:lnTo>
                    <a:pt x="103692" y="932711"/>
                  </a:lnTo>
                  <a:lnTo>
                    <a:pt x="151612" y="940435"/>
                  </a:lnTo>
                  <a:lnTo>
                    <a:pt x="199545" y="932711"/>
                  </a:lnTo>
                  <a:lnTo>
                    <a:pt x="241159" y="911198"/>
                  </a:lnTo>
                  <a:lnTo>
                    <a:pt x="273966" y="878383"/>
                  </a:lnTo>
                  <a:lnTo>
                    <a:pt x="295476" y="836754"/>
                  </a:lnTo>
                  <a:lnTo>
                    <a:pt x="303199" y="788797"/>
                  </a:lnTo>
                  <a:lnTo>
                    <a:pt x="303199" y="151637"/>
                  </a:lnTo>
                  <a:lnTo>
                    <a:pt x="295476" y="103729"/>
                  </a:lnTo>
                  <a:lnTo>
                    <a:pt x="273966" y="62106"/>
                  </a:lnTo>
                  <a:lnTo>
                    <a:pt x="241159" y="29272"/>
                  </a:lnTo>
                  <a:lnTo>
                    <a:pt x="199545" y="7735"/>
                  </a:lnTo>
                  <a:lnTo>
                    <a:pt x="151612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5968" y="2877565"/>
              <a:ext cx="939800" cy="536575"/>
            </a:xfrm>
            <a:custGeom>
              <a:avLst/>
              <a:gdLst/>
              <a:ahLst/>
              <a:cxnLst/>
              <a:rect l="l" t="t" r="r" b="b"/>
              <a:pathLst>
                <a:path w="939800" h="536575">
                  <a:moveTo>
                    <a:pt x="939800" y="0"/>
                  </a:moveTo>
                  <a:lnTo>
                    <a:pt x="0" y="0"/>
                  </a:lnTo>
                  <a:lnTo>
                    <a:pt x="0" y="536575"/>
                  </a:lnTo>
                  <a:lnTo>
                    <a:pt x="939800" y="536575"/>
                  </a:lnTo>
                  <a:lnTo>
                    <a:pt x="9398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2946018" y="2565018"/>
              <a:ext cx="1238250" cy="963294"/>
            </a:xfrm>
            <a:custGeom>
              <a:avLst/>
              <a:gdLst/>
              <a:ahLst/>
              <a:cxnLst/>
              <a:rect l="l" t="t" r="r" b="b"/>
              <a:pathLst>
                <a:path w="1238250" h="963295">
                  <a:moveTo>
                    <a:pt x="1130554" y="0"/>
                  </a:moveTo>
                  <a:lnTo>
                    <a:pt x="107568" y="0"/>
                  </a:lnTo>
                  <a:lnTo>
                    <a:pt x="65686" y="8469"/>
                  </a:lnTo>
                  <a:lnTo>
                    <a:pt x="31495" y="31559"/>
                  </a:lnTo>
                  <a:lnTo>
                    <a:pt x="8449" y="65793"/>
                  </a:lnTo>
                  <a:lnTo>
                    <a:pt x="0" y="107695"/>
                  </a:lnTo>
                  <a:lnTo>
                    <a:pt x="0" y="855091"/>
                  </a:lnTo>
                  <a:lnTo>
                    <a:pt x="8449" y="896993"/>
                  </a:lnTo>
                  <a:lnTo>
                    <a:pt x="31496" y="931227"/>
                  </a:lnTo>
                  <a:lnTo>
                    <a:pt x="65686" y="954317"/>
                  </a:lnTo>
                  <a:lnTo>
                    <a:pt x="107568" y="962787"/>
                  </a:lnTo>
                  <a:lnTo>
                    <a:pt x="1130554" y="962787"/>
                  </a:lnTo>
                  <a:lnTo>
                    <a:pt x="1172456" y="954317"/>
                  </a:lnTo>
                  <a:lnTo>
                    <a:pt x="1206690" y="931227"/>
                  </a:lnTo>
                  <a:lnTo>
                    <a:pt x="1229780" y="896993"/>
                  </a:lnTo>
                  <a:lnTo>
                    <a:pt x="1238250" y="855091"/>
                  </a:lnTo>
                  <a:lnTo>
                    <a:pt x="1238250" y="107695"/>
                  </a:lnTo>
                  <a:lnTo>
                    <a:pt x="1229780" y="65793"/>
                  </a:lnTo>
                  <a:lnTo>
                    <a:pt x="1206690" y="31559"/>
                  </a:lnTo>
                  <a:lnTo>
                    <a:pt x="1172456" y="8469"/>
                  </a:lnTo>
                  <a:lnTo>
                    <a:pt x="113055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925317" y="2565018"/>
              <a:ext cx="303530" cy="963294"/>
            </a:xfrm>
            <a:custGeom>
              <a:avLst/>
              <a:gdLst/>
              <a:ahLst/>
              <a:cxnLst/>
              <a:rect l="l" t="t" r="r" b="b"/>
              <a:pathLst>
                <a:path w="303530" h="963295">
                  <a:moveTo>
                    <a:pt x="151637" y="0"/>
                  </a:move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811149"/>
                  </a:lnTo>
                  <a:lnTo>
                    <a:pt x="7735" y="859106"/>
                  </a:lnTo>
                  <a:lnTo>
                    <a:pt x="29272" y="900735"/>
                  </a:lnTo>
                  <a:lnTo>
                    <a:pt x="62106" y="933550"/>
                  </a:lnTo>
                  <a:lnTo>
                    <a:pt x="103729" y="955063"/>
                  </a:lnTo>
                  <a:lnTo>
                    <a:pt x="151637" y="962787"/>
                  </a:lnTo>
                  <a:lnTo>
                    <a:pt x="199546" y="955063"/>
                  </a:lnTo>
                  <a:lnTo>
                    <a:pt x="241169" y="933550"/>
                  </a:lnTo>
                  <a:lnTo>
                    <a:pt x="274003" y="900735"/>
                  </a:lnTo>
                  <a:lnTo>
                    <a:pt x="295540" y="859106"/>
                  </a:lnTo>
                  <a:lnTo>
                    <a:pt x="303275" y="811149"/>
                  </a:lnTo>
                  <a:lnTo>
                    <a:pt x="303275" y="151637"/>
                  </a:lnTo>
                  <a:lnTo>
                    <a:pt x="295540" y="103729"/>
                  </a:lnTo>
                  <a:lnTo>
                    <a:pt x="274003" y="62106"/>
                  </a:lnTo>
                  <a:lnTo>
                    <a:pt x="241169" y="29272"/>
                  </a:lnTo>
                  <a:lnTo>
                    <a:pt x="199546" y="7735"/>
                  </a:lnTo>
                  <a:lnTo>
                    <a:pt x="151637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4817617" y="2607436"/>
              <a:ext cx="1236980" cy="940435"/>
            </a:xfrm>
            <a:custGeom>
              <a:avLst/>
              <a:gdLst/>
              <a:ahLst/>
              <a:cxnLst/>
              <a:rect l="l" t="t" r="r" b="b"/>
              <a:pathLst>
                <a:path w="1236979" h="940435">
                  <a:moveTo>
                    <a:pt x="1131570" y="0"/>
                  </a:moveTo>
                  <a:lnTo>
                    <a:pt x="105156" y="0"/>
                  </a:lnTo>
                  <a:lnTo>
                    <a:pt x="64240" y="8268"/>
                  </a:lnTo>
                  <a:lnTo>
                    <a:pt x="30813" y="30813"/>
                  </a:lnTo>
                  <a:lnTo>
                    <a:pt x="8268" y="64240"/>
                  </a:lnTo>
                  <a:lnTo>
                    <a:pt x="0" y="105156"/>
                  </a:lnTo>
                  <a:lnTo>
                    <a:pt x="0" y="835279"/>
                  </a:lnTo>
                  <a:lnTo>
                    <a:pt x="8268" y="876194"/>
                  </a:lnTo>
                  <a:lnTo>
                    <a:pt x="30813" y="909621"/>
                  </a:lnTo>
                  <a:lnTo>
                    <a:pt x="64240" y="932166"/>
                  </a:lnTo>
                  <a:lnTo>
                    <a:pt x="105156" y="940435"/>
                  </a:lnTo>
                  <a:lnTo>
                    <a:pt x="1131570" y="940435"/>
                  </a:lnTo>
                  <a:lnTo>
                    <a:pt x="1172485" y="932166"/>
                  </a:lnTo>
                  <a:lnTo>
                    <a:pt x="1205912" y="909621"/>
                  </a:lnTo>
                  <a:lnTo>
                    <a:pt x="1228457" y="876194"/>
                  </a:lnTo>
                  <a:lnTo>
                    <a:pt x="1236726" y="835279"/>
                  </a:lnTo>
                  <a:lnTo>
                    <a:pt x="1236726" y="105156"/>
                  </a:lnTo>
                  <a:lnTo>
                    <a:pt x="1228457" y="64240"/>
                  </a:lnTo>
                  <a:lnTo>
                    <a:pt x="1205912" y="30813"/>
                  </a:lnTo>
                  <a:lnTo>
                    <a:pt x="1172485" y="8268"/>
                  </a:lnTo>
                  <a:lnTo>
                    <a:pt x="113157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4797043" y="2607436"/>
              <a:ext cx="303530" cy="940435"/>
            </a:xfrm>
            <a:custGeom>
              <a:avLst/>
              <a:gdLst/>
              <a:ahLst/>
              <a:cxnLst/>
              <a:rect l="l" t="t" r="r" b="b"/>
              <a:pathLst>
                <a:path w="303529" h="940435">
                  <a:moveTo>
                    <a:pt x="151510" y="0"/>
                  </a:moveTo>
                  <a:lnTo>
                    <a:pt x="103615" y="7735"/>
                  </a:lnTo>
                  <a:lnTo>
                    <a:pt x="62023" y="29272"/>
                  </a:lnTo>
                  <a:lnTo>
                    <a:pt x="29228" y="62106"/>
                  </a:lnTo>
                  <a:lnTo>
                    <a:pt x="7722" y="103729"/>
                  </a:lnTo>
                  <a:lnTo>
                    <a:pt x="0" y="151637"/>
                  </a:lnTo>
                  <a:lnTo>
                    <a:pt x="0" y="788796"/>
                  </a:lnTo>
                  <a:lnTo>
                    <a:pt x="7722" y="836754"/>
                  </a:lnTo>
                  <a:lnTo>
                    <a:pt x="29228" y="878383"/>
                  </a:lnTo>
                  <a:lnTo>
                    <a:pt x="62023" y="911198"/>
                  </a:lnTo>
                  <a:lnTo>
                    <a:pt x="103615" y="932711"/>
                  </a:lnTo>
                  <a:lnTo>
                    <a:pt x="151510" y="940435"/>
                  </a:lnTo>
                  <a:lnTo>
                    <a:pt x="199468" y="932711"/>
                  </a:lnTo>
                  <a:lnTo>
                    <a:pt x="241097" y="911198"/>
                  </a:lnTo>
                  <a:lnTo>
                    <a:pt x="273912" y="878383"/>
                  </a:lnTo>
                  <a:lnTo>
                    <a:pt x="295425" y="836754"/>
                  </a:lnTo>
                  <a:lnTo>
                    <a:pt x="303148" y="788796"/>
                  </a:lnTo>
                  <a:lnTo>
                    <a:pt x="303148" y="151637"/>
                  </a:lnTo>
                  <a:lnTo>
                    <a:pt x="295425" y="103729"/>
                  </a:lnTo>
                  <a:lnTo>
                    <a:pt x="273912" y="62106"/>
                  </a:lnTo>
                  <a:lnTo>
                    <a:pt x="241097" y="29272"/>
                  </a:lnTo>
                  <a:lnTo>
                    <a:pt x="199468" y="7735"/>
                  </a:lnTo>
                  <a:lnTo>
                    <a:pt x="15151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03618" y="2620009"/>
              <a:ext cx="1236980" cy="940435"/>
            </a:xfrm>
            <a:custGeom>
              <a:avLst/>
              <a:gdLst/>
              <a:ahLst/>
              <a:cxnLst/>
              <a:rect l="l" t="t" r="r" b="b"/>
              <a:pathLst>
                <a:path w="1236979" h="940435">
                  <a:moveTo>
                    <a:pt x="1131570" y="0"/>
                  </a:moveTo>
                  <a:lnTo>
                    <a:pt x="105155" y="0"/>
                  </a:lnTo>
                  <a:lnTo>
                    <a:pt x="64240" y="8268"/>
                  </a:lnTo>
                  <a:lnTo>
                    <a:pt x="30813" y="30813"/>
                  </a:lnTo>
                  <a:lnTo>
                    <a:pt x="8268" y="64240"/>
                  </a:lnTo>
                  <a:lnTo>
                    <a:pt x="0" y="105156"/>
                  </a:lnTo>
                  <a:lnTo>
                    <a:pt x="0" y="835278"/>
                  </a:lnTo>
                  <a:lnTo>
                    <a:pt x="8268" y="876194"/>
                  </a:lnTo>
                  <a:lnTo>
                    <a:pt x="30813" y="909621"/>
                  </a:lnTo>
                  <a:lnTo>
                    <a:pt x="64240" y="932166"/>
                  </a:lnTo>
                  <a:lnTo>
                    <a:pt x="105155" y="940434"/>
                  </a:lnTo>
                  <a:lnTo>
                    <a:pt x="1131570" y="940434"/>
                  </a:lnTo>
                  <a:lnTo>
                    <a:pt x="1172485" y="932166"/>
                  </a:lnTo>
                  <a:lnTo>
                    <a:pt x="1205912" y="909621"/>
                  </a:lnTo>
                  <a:lnTo>
                    <a:pt x="1228457" y="876194"/>
                  </a:lnTo>
                  <a:lnTo>
                    <a:pt x="1236726" y="835278"/>
                  </a:lnTo>
                  <a:lnTo>
                    <a:pt x="1236726" y="105156"/>
                  </a:lnTo>
                  <a:lnTo>
                    <a:pt x="1228457" y="64240"/>
                  </a:lnTo>
                  <a:lnTo>
                    <a:pt x="1205912" y="30813"/>
                  </a:lnTo>
                  <a:lnTo>
                    <a:pt x="1172485" y="8268"/>
                  </a:lnTo>
                  <a:lnTo>
                    <a:pt x="113157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583045" y="2620009"/>
              <a:ext cx="303530" cy="940435"/>
            </a:xfrm>
            <a:custGeom>
              <a:avLst/>
              <a:gdLst/>
              <a:ahLst/>
              <a:cxnLst/>
              <a:rect l="l" t="t" r="r" b="b"/>
              <a:pathLst>
                <a:path w="303529" h="940435">
                  <a:moveTo>
                    <a:pt x="151510" y="0"/>
                  </a:moveTo>
                  <a:lnTo>
                    <a:pt x="103615" y="7735"/>
                  </a:lnTo>
                  <a:lnTo>
                    <a:pt x="62023" y="29272"/>
                  </a:lnTo>
                  <a:lnTo>
                    <a:pt x="29228" y="62106"/>
                  </a:lnTo>
                  <a:lnTo>
                    <a:pt x="7722" y="103729"/>
                  </a:lnTo>
                  <a:lnTo>
                    <a:pt x="0" y="151637"/>
                  </a:lnTo>
                  <a:lnTo>
                    <a:pt x="0" y="788796"/>
                  </a:lnTo>
                  <a:lnTo>
                    <a:pt x="7722" y="836754"/>
                  </a:lnTo>
                  <a:lnTo>
                    <a:pt x="29228" y="878383"/>
                  </a:lnTo>
                  <a:lnTo>
                    <a:pt x="62023" y="911198"/>
                  </a:lnTo>
                  <a:lnTo>
                    <a:pt x="103615" y="932711"/>
                  </a:lnTo>
                  <a:lnTo>
                    <a:pt x="151510" y="940434"/>
                  </a:lnTo>
                  <a:lnTo>
                    <a:pt x="199468" y="932711"/>
                  </a:lnTo>
                  <a:lnTo>
                    <a:pt x="241097" y="911198"/>
                  </a:lnTo>
                  <a:lnTo>
                    <a:pt x="273912" y="878383"/>
                  </a:lnTo>
                  <a:lnTo>
                    <a:pt x="295425" y="836754"/>
                  </a:lnTo>
                  <a:lnTo>
                    <a:pt x="303149" y="788796"/>
                  </a:lnTo>
                  <a:lnTo>
                    <a:pt x="303149" y="151637"/>
                  </a:lnTo>
                  <a:lnTo>
                    <a:pt x="295425" y="103729"/>
                  </a:lnTo>
                  <a:lnTo>
                    <a:pt x="273912" y="62106"/>
                  </a:lnTo>
                  <a:lnTo>
                    <a:pt x="241097" y="29272"/>
                  </a:lnTo>
                  <a:lnTo>
                    <a:pt x="199468" y="7735"/>
                  </a:lnTo>
                  <a:lnTo>
                    <a:pt x="151510" y="0"/>
                  </a:lnTo>
                  <a:close/>
                </a:path>
              </a:pathLst>
            </a:custGeom>
            <a:solidFill>
              <a:srgbClr val="BE9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2291969" y="2877565"/>
              <a:ext cx="6492875" cy="544830"/>
            </a:xfrm>
            <a:custGeom>
              <a:avLst/>
              <a:gdLst/>
              <a:ahLst/>
              <a:cxnLst/>
              <a:rect l="l" t="t" r="r" b="b"/>
              <a:pathLst>
                <a:path w="6492875" h="544829">
                  <a:moveTo>
                    <a:pt x="915987" y="327025"/>
                  </a:moveTo>
                  <a:lnTo>
                    <a:pt x="0" y="327025"/>
                  </a:lnTo>
                  <a:lnTo>
                    <a:pt x="0" y="544449"/>
                  </a:lnTo>
                  <a:lnTo>
                    <a:pt x="915987" y="544449"/>
                  </a:lnTo>
                  <a:lnTo>
                    <a:pt x="915987" y="327025"/>
                  </a:lnTo>
                  <a:close/>
                </a:path>
                <a:path w="6492875" h="544829">
                  <a:moveTo>
                    <a:pt x="915987" y="7874"/>
                  </a:moveTo>
                  <a:lnTo>
                    <a:pt x="0" y="7874"/>
                  </a:lnTo>
                  <a:lnTo>
                    <a:pt x="0" y="225425"/>
                  </a:lnTo>
                  <a:lnTo>
                    <a:pt x="915987" y="225425"/>
                  </a:lnTo>
                  <a:lnTo>
                    <a:pt x="915987" y="7874"/>
                  </a:lnTo>
                  <a:close/>
                </a:path>
                <a:path w="6492875" h="544829">
                  <a:moveTo>
                    <a:pt x="6492875" y="268224"/>
                  </a:moveTo>
                  <a:lnTo>
                    <a:pt x="6224524" y="0"/>
                  </a:lnTo>
                  <a:lnTo>
                    <a:pt x="5565775" y="0"/>
                  </a:lnTo>
                  <a:lnTo>
                    <a:pt x="5565775" y="536575"/>
                  </a:lnTo>
                  <a:lnTo>
                    <a:pt x="6224524" y="536575"/>
                  </a:lnTo>
                  <a:lnTo>
                    <a:pt x="6492875" y="268224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291968" y="3102990"/>
              <a:ext cx="916305" cy="101600"/>
            </a:xfrm>
            <a:custGeom>
              <a:avLst/>
              <a:gdLst/>
              <a:ahLst/>
              <a:cxnLst/>
              <a:rect l="l" t="t" r="r" b="b"/>
              <a:pathLst>
                <a:path w="916305" h="101600">
                  <a:moveTo>
                    <a:pt x="915987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915987" y="101600"/>
                  </a:lnTo>
                  <a:lnTo>
                    <a:pt x="915987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4179443" y="2872803"/>
              <a:ext cx="914400" cy="535305"/>
            </a:xfrm>
            <a:custGeom>
              <a:avLst/>
              <a:gdLst/>
              <a:ahLst/>
              <a:cxnLst/>
              <a:rect l="l" t="t" r="r" b="b"/>
              <a:pathLst>
                <a:path w="914400" h="535304">
                  <a:moveTo>
                    <a:pt x="914400" y="317436"/>
                  </a:moveTo>
                  <a:lnTo>
                    <a:pt x="0" y="317436"/>
                  </a:lnTo>
                  <a:lnTo>
                    <a:pt x="0" y="534987"/>
                  </a:lnTo>
                  <a:lnTo>
                    <a:pt x="914400" y="534987"/>
                  </a:lnTo>
                  <a:lnTo>
                    <a:pt x="914400" y="317436"/>
                  </a:lnTo>
                  <a:close/>
                </a:path>
                <a:path w="914400" h="535304">
                  <a:moveTo>
                    <a:pt x="914400" y="0"/>
                  </a:moveTo>
                  <a:lnTo>
                    <a:pt x="0" y="0"/>
                  </a:lnTo>
                  <a:lnTo>
                    <a:pt x="0" y="217424"/>
                  </a:lnTo>
                  <a:lnTo>
                    <a:pt x="914400" y="217424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4181093" y="3090227"/>
              <a:ext cx="914400" cy="100330"/>
            </a:xfrm>
            <a:custGeom>
              <a:avLst/>
              <a:gdLst/>
              <a:ahLst/>
              <a:cxnLst/>
              <a:rect l="l" t="t" r="r" b="b"/>
              <a:pathLst>
                <a:path w="914400" h="100330">
                  <a:moveTo>
                    <a:pt x="914400" y="0"/>
                  </a:moveTo>
                  <a:lnTo>
                    <a:pt x="0" y="0"/>
                  </a:lnTo>
                  <a:lnTo>
                    <a:pt x="0" y="100012"/>
                  </a:lnTo>
                  <a:lnTo>
                    <a:pt x="914400" y="100012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049518" y="2877565"/>
              <a:ext cx="849630" cy="536575"/>
            </a:xfrm>
            <a:custGeom>
              <a:avLst/>
              <a:gdLst/>
              <a:ahLst/>
              <a:cxnLst/>
              <a:rect l="l" t="t" r="r" b="b"/>
              <a:pathLst>
                <a:path w="849629" h="536575">
                  <a:moveTo>
                    <a:pt x="849299" y="319024"/>
                  </a:moveTo>
                  <a:lnTo>
                    <a:pt x="0" y="319024"/>
                  </a:lnTo>
                  <a:lnTo>
                    <a:pt x="0" y="536575"/>
                  </a:lnTo>
                  <a:lnTo>
                    <a:pt x="849299" y="536575"/>
                  </a:lnTo>
                  <a:lnTo>
                    <a:pt x="849299" y="319024"/>
                  </a:lnTo>
                  <a:close/>
                </a:path>
                <a:path w="849629" h="536575">
                  <a:moveTo>
                    <a:pt x="849299" y="0"/>
                  </a:moveTo>
                  <a:lnTo>
                    <a:pt x="0" y="0"/>
                  </a:lnTo>
                  <a:lnTo>
                    <a:pt x="0" y="217424"/>
                  </a:lnTo>
                  <a:lnTo>
                    <a:pt x="849299" y="217424"/>
                  </a:lnTo>
                  <a:lnTo>
                    <a:pt x="849299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9517" y="3094990"/>
              <a:ext cx="849630" cy="101600"/>
            </a:xfrm>
            <a:custGeom>
              <a:avLst/>
              <a:gdLst/>
              <a:ahLst/>
              <a:cxnLst/>
              <a:rect l="l" t="t" r="r" b="b"/>
              <a:pathLst>
                <a:path w="849629" h="101600">
                  <a:moveTo>
                    <a:pt x="849312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849312" y="101600"/>
                  </a:lnTo>
                  <a:lnTo>
                    <a:pt x="849312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874282" y="3353953"/>
            <a:ext cx="1153159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97828" marR="6773" indent="-481741">
              <a:spcBef>
                <a:spcPts val="133"/>
              </a:spcBef>
            </a:pPr>
            <a:r>
              <a:rPr spc="-7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CRITE</a:t>
            </a:r>
            <a:r>
              <a:rPr spc="-20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R</a:t>
            </a:r>
            <a:r>
              <a:rPr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IA  </a:t>
            </a:r>
            <a:r>
              <a:rPr sz="2000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1</a:t>
            </a:r>
            <a:endParaRPr sz="2000" dirty="0">
              <a:latin typeface="Adobe Garamond Pro" panose="02020502060506020403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24741" y="3384731"/>
            <a:ext cx="1153159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0367" marR="6773" indent="-484281">
              <a:spcBef>
                <a:spcPts val="133"/>
              </a:spcBef>
            </a:pPr>
            <a:r>
              <a:rPr spc="-7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CRITE</a:t>
            </a:r>
            <a:r>
              <a:rPr spc="-20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R</a:t>
            </a:r>
            <a:r>
              <a:rPr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IA  2</a:t>
            </a:r>
            <a:endParaRPr dirty="0">
              <a:latin typeface="Adobe Garamond Pro" panose="02020502060506020403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854951" y="3356708"/>
            <a:ext cx="1153159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0367" marR="6773" indent="-484281">
              <a:spcBef>
                <a:spcPts val="133"/>
              </a:spcBef>
            </a:pPr>
            <a:r>
              <a:rPr spc="-7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CRITE</a:t>
            </a:r>
            <a:r>
              <a:rPr spc="-20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R</a:t>
            </a:r>
            <a:r>
              <a:rPr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IA  3</a:t>
            </a:r>
            <a:endParaRPr dirty="0">
              <a:latin typeface="Adobe Garamond Pro" panose="02020502060506020403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15249" y="3335560"/>
            <a:ext cx="1153159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98674" marR="6773" indent="-482588">
              <a:spcBef>
                <a:spcPts val="133"/>
              </a:spcBef>
            </a:pPr>
            <a:r>
              <a:rPr spc="-7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CRITE</a:t>
            </a:r>
            <a:r>
              <a:rPr spc="-20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R</a:t>
            </a:r>
            <a:r>
              <a:rPr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IA  4</a:t>
            </a:r>
            <a:endParaRPr dirty="0">
              <a:latin typeface="Adobe Garamond Pro" panose="02020502060506020403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09590" y="4316825"/>
            <a:ext cx="2317851" cy="1646285"/>
          </a:xfrm>
          <a:prstGeom prst="rect">
            <a:avLst/>
          </a:prstGeom>
          <a:ln w="12700">
            <a:solidFill>
              <a:srgbClr val="66D0F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265847" marR="181182" indent="847" algn="ctr"/>
            <a:r>
              <a:rPr lang="ms-MY" sz="2133" spc="-7" dirty="0">
                <a:latin typeface="Adobe Garamond Pro" panose="02020502060506020403"/>
                <a:cs typeface="Calibri"/>
              </a:rPr>
              <a:t>Tiada gula daripada apa-apa jenis telah ditambah kepada makanan itu</a:t>
            </a:r>
            <a:endParaRPr sz="2133" dirty="0">
              <a:latin typeface="Adobe Garamond Pro" panose="02020502060506020403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23587" y="1117722"/>
            <a:ext cx="7448973" cy="1871133"/>
            <a:chOff x="710044" y="1251585"/>
            <a:chExt cx="5586730" cy="1403350"/>
          </a:xfrm>
        </p:grpSpPr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781" y="1251585"/>
              <a:ext cx="1362075" cy="11557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219" y="1908810"/>
              <a:ext cx="746124" cy="74612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0044" y="1396047"/>
              <a:ext cx="792162" cy="79216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92820" y="1630997"/>
              <a:ext cx="550215" cy="74453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3335" y="1559158"/>
              <a:ext cx="525332" cy="93385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5406" y="1443672"/>
              <a:ext cx="746125" cy="104933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20182" y="1459484"/>
              <a:ext cx="776287" cy="1065827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3261131" y="4318150"/>
            <a:ext cx="2510367" cy="1728357"/>
          </a:xfrm>
          <a:prstGeom prst="rect">
            <a:avLst/>
          </a:prstGeom>
          <a:ln w="12700">
            <a:solidFill>
              <a:srgbClr val="66D0F6"/>
            </a:solidFill>
          </a:ln>
        </p:spPr>
        <p:txBody>
          <a:bodyPr vert="horz" wrap="square" lIns="0" tIns="86359" rIns="0" bIns="0" rtlCol="0">
            <a:spAutoFit/>
          </a:bodyPr>
          <a:lstStyle/>
          <a:p>
            <a:pPr marL="361518" marR="178642" algn="ctr">
              <a:spcBef>
                <a:spcPts val="679"/>
              </a:spcBef>
            </a:pPr>
            <a:r>
              <a:rPr lang="ms-MY" sz="2133" spc="-7" dirty="0">
                <a:latin typeface="Adobe Garamond Pro" panose="02020502060506020403"/>
                <a:cs typeface="Calibri"/>
              </a:rPr>
              <a:t>Makanan itu tidak mengandungi ramuan yang mengandungi gula sebagai ramuan</a:t>
            </a:r>
            <a:endParaRPr sz="2133" dirty="0">
              <a:latin typeface="Adobe Garamond Pro" panose="02020502060506020403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994695" y="4336563"/>
            <a:ext cx="3043695" cy="1670223"/>
          </a:xfrm>
          <a:prstGeom prst="rect">
            <a:avLst/>
          </a:prstGeom>
          <a:ln w="12700">
            <a:solidFill>
              <a:srgbClr val="66D0F6"/>
            </a:solidFill>
          </a:ln>
        </p:spPr>
        <p:txBody>
          <a:bodyPr vert="horz" wrap="square" lIns="0" tIns="28787" rIns="0" bIns="0" rtlCol="0">
            <a:spAutoFit/>
          </a:bodyPr>
          <a:lstStyle/>
          <a:p>
            <a:pPr marL="204042" marR="195575" indent="1693" algn="ctr">
              <a:spcBef>
                <a:spcPts val="227"/>
              </a:spcBef>
            </a:pPr>
            <a:r>
              <a:rPr lang="ms-MY" sz="2133" spc="-7" dirty="0">
                <a:latin typeface="Adobe Garamond Pro" panose="02020502060506020403"/>
                <a:cs typeface="Calibri"/>
              </a:rPr>
              <a:t>Makanan itu tidak mengandungi ramuan yang mengandungi gula yang menggantikan gula yang ditambah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9143460" y="4323385"/>
            <a:ext cx="2700147" cy="1785489"/>
          </a:xfrm>
          <a:prstGeom prst="rect">
            <a:avLst/>
          </a:prstGeom>
          <a:ln w="12700">
            <a:solidFill>
              <a:srgbClr val="66D0F6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134617" marR="124457" algn="ctr">
              <a:spcBef>
                <a:spcPts val="480"/>
              </a:spcBef>
            </a:pPr>
            <a:r>
              <a:rPr lang="ms-MY" sz="1867" spc="-7" dirty="0">
                <a:latin typeface="Adobe Garamond Pro" panose="02020502060506020403"/>
                <a:cs typeface="Calibri"/>
              </a:rPr>
              <a:t>Kandungan gula dalam makanan itu sendiri tidak meningkat melebighi kadar yang disumbangkan oleh ramuan lain dengan apa-apa jua cara</a:t>
            </a:r>
            <a:endParaRPr sz="1867" dirty="0">
              <a:latin typeface="Adobe Garamond Pro" panose="02020502060506020403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941105" y="1506336"/>
            <a:ext cx="2464831" cy="100093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indent="-1693" algn="ctr">
              <a:spcBef>
                <a:spcPts val="127"/>
              </a:spcBef>
            </a:pPr>
            <a:r>
              <a:rPr sz="2133" spc="-13" dirty="0">
                <a:latin typeface="Adobe Garamond Pro" panose="02020502060506020403"/>
                <a:cs typeface="Calibri"/>
              </a:rPr>
              <a:t>Enzymes</a:t>
            </a:r>
            <a:r>
              <a:rPr lang="ms-MY" sz="2133" spc="-13" dirty="0">
                <a:latin typeface="Adobe Garamond Pro" panose="02020502060506020403"/>
                <a:cs typeface="Calibri"/>
              </a:rPr>
              <a:t> yang berfungsi hidrolisis gula</a:t>
            </a:r>
            <a:endParaRPr sz="2133" dirty="0">
              <a:latin typeface="Adobe Garamond Pro" panose="02020502060506020403"/>
              <a:cs typeface="Calibri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147307" y="54402"/>
            <a:ext cx="6023430" cy="7567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18A (1A) </a:t>
            </a:r>
          </a:p>
          <a:p>
            <a:r>
              <a:rPr lang="ms-MY" sz="3200" b="1" dirty="0"/>
              <a:t>Tanpa Tambahan Gula</a:t>
            </a:r>
            <a:endParaRPr lang="en-MY" sz="3200" b="1" dirty="0"/>
          </a:p>
        </p:txBody>
      </p:sp>
      <p:sp>
        <p:nvSpPr>
          <p:cNvPr id="55" name="Rectangle 54"/>
          <p:cNvSpPr/>
          <p:nvPr/>
        </p:nvSpPr>
        <p:spPr>
          <a:xfrm>
            <a:off x="9007102" y="984323"/>
            <a:ext cx="2332836" cy="512631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000" b="1" dirty="0">
                <a:solidFill>
                  <a:srgbClr val="00B050"/>
                </a:solidFill>
                <a:latin typeface="Adobe Garamond Pro" panose="02020502060506020403"/>
              </a:rPr>
              <a:t>DIBENARKAN</a:t>
            </a:r>
          </a:p>
        </p:txBody>
      </p:sp>
    </p:spTree>
    <p:extLst>
      <p:ext uri="{BB962C8B-B14F-4D97-AF65-F5344CB8AC3E}">
        <p14:creationId xmlns:p14="http://schemas.microsoft.com/office/powerpoint/2010/main" val="16006439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496970" y="1256992"/>
            <a:ext cx="6321591" cy="5543711"/>
            <a:chOff x="265087" y="1737715"/>
            <a:chExt cx="4154170" cy="3425733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4154170" cy="3150235"/>
            </a:xfrm>
            <a:custGeom>
              <a:avLst/>
              <a:gdLst/>
              <a:ahLst/>
              <a:cxnLst/>
              <a:rect l="l" t="t" r="r" b="b"/>
              <a:pathLst>
                <a:path w="4154170" h="3150235">
                  <a:moveTo>
                    <a:pt x="4153789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1900999" y="3043301"/>
                  </a:lnTo>
                  <a:lnTo>
                    <a:pt x="1921700" y="3074847"/>
                  </a:lnTo>
                  <a:lnTo>
                    <a:pt x="1953653" y="3105785"/>
                  </a:lnTo>
                  <a:lnTo>
                    <a:pt x="1991969" y="3129356"/>
                  </a:lnTo>
                  <a:lnTo>
                    <a:pt x="2035416" y="3144367"/>
                  </a:lnTo>
                  <a:lnTo>
                    <a:pt x="2082761" y="3149625"/>
                  </a:lnTo>
                  <a:lnTo>
                    <a:pt x="2130171" y="3144367"/>
                  </a:lnTo>
                  <a:lnTo>
                    <a:pt x="2173821" y="3129356"/>
                  </a:lnTo>
                  <a:lnTo>
                    <a:pt x="2212416" y="3105785"/>
                  </a:lnTo>
                  <a:lnTo>
                    <a:pt x="2244661" y="3074847"/>
                  </a:lnTo>
                  <a:lnTo>
                    <a:pt x="2265578" y="3043301"/>
                  </a:lnTo>
                  <a:lnTo>
                    <a:pt x="4153789" y="3043301"/>
                  </a:lnTo>
                  <a:lnTo>
                    <a:pt x="415378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180463" y="4524235"/>
              <a:ext cx="335280" cy="325120"/>
            </a:xfrm>
            <a:custGeom>
              <a:avLst/>
              <a:gdLst/>
              <a:ahLst/>
              <a:cxnLst/>
              <a:rect l="l" t="t" r="r" b="b"/>
              <a:pathLst>
                <a:path w="335280" h="325120">
                  <a:moveTo>
                    <a:pt x="167386" y="0"/>
                  </a:moveTo>
                  <a:lnTo>
                    <a:pt x="122928" y="5775"/>
                  </a:lnTo>
                  <a:lnTo>
                    <a:pt x="82954" y="22107"/>
                  </a:lnTo>
                  <a:lnTo>
                    <a:pt x="49069" y="47499"/>
                  </a:lnTo>
                  <a:lnTo>
                    <a:pt x="22878" y="80457"/>
                  </a:lnTo>
                  <a:lnTo>
                    <a:pt x="5987" y="119487"/>
                  </a:lnTo>
                  <a:lnTo>
                    <a:pt x="0" y="163093"/>
                  </a:lnTo>
                  <a:lnTo>
                    <a:pt x="5987" y="206042"/>
                  </a:lnTo>
                  <a:lnTo>
                    <a:pt x="22878" y="244633"/>
                  </a:lnTo>
                  <a:lnTo>
                    <a:pt x="49069" y="277326"/>
                  </a:lnTo>
                  <a:lnTo>
                    <a:pt x="82954" y="302584"/>
                  </a:lnTo>
                  <a:lnTo>
                    <a:pt x="122928" y="318867"/>
                  </a:lnTo>
                  <a:lnTo>
                    <a:pt x="167386" y="324637"/>
                  </a:lnTo>
                  <a:lnTo>
                    <a:pt x="211843" y="318867"/>
                  </a:lnTo>
                  <a:lnTo>
                    <a:pt x="251817" y="302584"/>
                  </a:lnTo>
                  <a:lnTo>
                    <a:pt x="285702" y="277326"/>
                  </a:lnTo>
                  <a:lnTo>
                    <a:pt x="311893" y="244633"/>
                  </a:lnTo>
                  <a:lnTo>
                    <a:pt x="328784" y="206042"/>
                  </a:lnTo>
                  <a:lnTo>
                    <a:pt x="334772" y="163093"/>
                  </a:lnTo>
                  <a:lnTo>
                    <a:pt x="328784" y="119487"/>
                  </a:lnTo>
                  <a:lnTo>
                    <a:pt x="311893" y="80457"/>
                  </a:lnTo>
                  <a:lnTo>
                    <a:pt x="285702" y="47499"/>
                  </a:lnTo>
                  <a:lnTo>
                    <a:pt x="251817" y="22107"/>
                  </a:lnTo>
                  <a:lnTo>
                    <a:pt x="211843" y="5775"/>
                  </a:lnTo>
                  <a:lnTo>
                    <a:pt x="16738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346451" y="1887625"/>
              <a:ext cx="1993264" cy="2787373"/>
            </a:xfrm>
            <a:custGeom>
              <a:avLst/>
              <a:gdLst/>
              <a:ahLst/>
              <a:cxnLst/>
              <a:rect l="l" t="t" r="r" b="b"/>
              <a:pathLst>
                <a:path w="1993264" h="3074670">
                  <a:moveTo>
                    <a:pt x="423799" y="0"/>
                  </a:moveTo>
                  <a:lnTo>
                    <a:pt x="223916" y="23375"/>
                  </a:lnTo>
                  <a:lnTo>
                    <a:pt x="96710" y="74802"/>
                  </a:lnTo>
                  <a:lnTo>
                    <a:pt x="29606" y="126230"/>
                  </a:lnTo>
                  <a:lnTo>
                    <a:pt x="10033" y="149606"/>
                  </a:lnTo>
                  <a:lnTo>
                    <a:pt x="11519" y="609891"/>
                  </a:lnTo>
                  <a:lnTo>
                    <a:pt x="7731" y="1614966"/>
                  </a:lnTo>
                  <a:lnTo>
                    <a:pt x="2585" y="2618589"/>
                  </a:lnTo>
                  <a:lnTo>
                    <a:pt x="0" y="3074517"/>
                  </a:lnTo>
                  <a:lnTo>
                    <a:pt x="25882" y="3057087"/>
                  </a:lnTo>
                  <a:lnTo>
                    <a:pt x="102092" y="3017010"/>
                  </a:lnTo>
                  <a:lnTo>
                    <a:pt x="226474" y="2972606"/>
                  </a:lnTo>
                  <a:lnTo>
                    <a:pt x="396875" y="2942196"/>
                  </a:lnTo>
                  <a:lnTo>
                    <a:pt x="450028" y="2938195"/>
                  </a:lnTo>
                  <a:lnTo>
                    <a:pt x="505491" y="2935425"/>
                  </a:lnTo>
                  <a:lnTo>
                    <a:pt x="563002" y="2933814"/>
                  </a:lnTo>
                  <a:lnTo>
                    <a:pt x="622300" y="2933293"/>
                  </a:lnTo>
                  <a:lnTo>
                    <a:pt x="1080434" y="2955359"/>
                  </a:lnTo>
                  <a:lnTo>
                    <a:pt x="1524555" y="3003905"/>
                  </a:lnTo>
                  <a:lnTo>
                    <a:pt x="1860258" y="3052451"/>
                  </a:lnTo>
                  <a:lnTo>
                    <a:pt x="1993138" y="3074517"/>
                  </a:lnTo>
                  <a:lnTo>
                    <a:pt x="1993138" y="160400"/>
                  </a:lnTo>
                  <a:lnTo>
                    <a:pt x="1810490" y="138672"/>
                  </a:lnTo>
                  <a:lnTo>
                    <a:pt x="1380632" y="89249"/>
                  </a:lnTo>
                  <a:lnTo>
                    <a:pt x="880695" y="35778"/>
                  </a:lnTo>
                  <a:lnTo>
                    <a:pt x="487806" y="1905"/>
                  </a:lnTo>
                  <a:lnTo>
                    <a:pt x="455088" y="476"/>
                  </a:lnTo>
                  <a:lnTo>
                    <a:pt x="423799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346451" y="4533798"/>
              <a:ext cx="1993264" cy="172085"/>
            </a:xfrm>
            <a:custGeom>
              <a:avLst/>
              <a:gdLst/>
              <a:ahLst/>
              <a:cxnLst/>
              <a:rect l="l" t="t" r="r" b="b"/>
              <a:pathLst>
                <a:path w="1993264" h="172085">
                  <a:moveTo>
                    <a:pt x="622681" y="0"/>
                  </a:moveTo>
                  <a:lnTo>
                    <a:pt x="563306" y="521"/>
                  </a:lnTo>
                  <a:lnTo>
                    <a:pt x="505729" y="2132"/>
                  </a:lnTo>
                  <a:lnTo>
                    <a:pt x="450177" y="4902"/>
                  </a:lnTo>
                  <a:lnTo>
                    <a:pt x="396875" y="8902"/>
                  </a:lnTo>
                  <a:lnTo>
                    <a:pt x="226474" y="39313"/>
                  </a:lnTo>
                  <a:lnTo>
                    <a:pt x="102092" y="83716"/>
                  </a:lnTo>
                  <a:lnTo>
                    <a:pt x="25882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1993138" y="171983"/>
                  </a:lnTo>
                  <a:lnTo>
                    <a:pt x="1993138" y="141223"/>
                  </a:lnTo>
                  <a:lnTo>
                    <a:pt x="1860424" y="119157"/>
                  </a:lnTo>
                  <a:lnTo>
                    <a:pt x="1525031" y="70611"/>
                  </a:lnTo>
                  <a:lnTo>
                    <a:pt x="1081077" y="22066"/>
                  </a:lnTo>
                  <a:lnTo>
                    <a:pt x="62268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56019" y="1890941"/>
              <a:ext cx="1997710" cy="2785962"/>
            </a:xfrm>
            <a:custGeom>
              <a:avLst/>
              <a:gdLst/>
              <a:ahLst/>
              <a:cxnLst/>
              <a:rect l="l" t="t" r="r" b="b"/>
              <a:pathLst>
                <a:path w="1997710" h="3074670">
                  <a:moveTo>
                    <a:pt x="1564347" y="0"/>
                  </a:moveTo>
                  <a:lnTo>
                    <a:pt x="1505292" y="1523"/>
                  </a:lnTo>
                  <a:lnTo>
                    <a:pt x="1112999" y="35397"/>
                  </a:lnTo>
                  <a:lnTo>
                    <a:pt x="613009" y="88868"/>
                  </a:lnTo>
                  <a:lnTo>
                    <a:pt x="182838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32875" y="3052072"/>
                  </a:lnTo>
                  <a:lnTo>
                    <a:pt x="468568" y="3003530"/>
                  </a:lnTo>
                  <a:lnTo>
                    <a:pt x="912676" y="2954989"/>
                  </a:lnTo>
                  <a:lnTo>
                    <a:pt x="1370799" y="2932925"/>
                  </a:lnTo>
                  <a:lnTo>
                    <a:pt x="1430096" y="2933446"/>
                  </a:lnTo>
                  <a:lnTo>
                    <a:pt x="1487608" y="2935055"/>
                  </a:lnTo>
                  <a:lnTo>
                    <a:pt x="1543071" y="2937822"/>
                  </a:lnTo>
                  <a:lnTo>
                    <a:pt x="1596224" y="2941815"/>
                  </a:lnTo>
                  <a:lnTo>
                    <a:pt x="1766625" y="2971582"/>
                  </a:lnTo>
                  <a:lnTo>
                    <a:pt x="1891007" y="3016057"/>
                  </a:lnTo>
                  <a:lnTo>
                    <a:pt x="1967217" y="3056492"/>
                  </a:lnTo>
                  <a:lnTo>
                    <a:pt x="1993099" y="3074136"/>
                  </a:lnTo>
                  <a:lnTo>
                    <a:pt x="1992776" y="2618924"/>
                  </a:lnTo>
                  <a:lnTo>
                    <a:pt x="1992607" y="1616887"/>
                  </a:lnTo>
                  <a:lnTo>
                    <a:pt x="1993796" y="613421"/>
                  </a:lnTo>
                  <a:lnTo>
                    <a:pt x="1997544" y="153923"/>
                  </a:lnTo>
                  <a:lnTo>
                    <a:pt x="1975720" y="129873"/>
                  </a:lnTo>
                  <a:lnTo>
                    <a:pt x="1903247" y="76961"/>
                  </a:lnTo>
                  <a:lnTo>
                    <a:pt x="1769623" y="24050"/>
                  </a:lnTo>
                  <a:lnTo>
                    <a:pt x="1564347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56019" y="4535335"/>
              <a:ext cx="1993264" cy="172085"/>
            </a:xfrm>
            <a:custGeom>
              <a:avLst/>
              <a:gdLst/>
              <a:ahLst/>
              <a:cxnLst/>
              <a:rect l="l" t="t" r="r" b="b"/>
              <a:pathLst>
                <a:path w="1993264" h="172085">
                  <a:moveTo>
                    <a:pt x="1370799" y="0"/>
                  </a:moveTo>
                  <a:lnTo>
                    <a:pt x="912676" y="22064"/>
                  </a:lnTo>
                  <a:lnTo>
                    <a:pt x="468568" y="70605"/>
                  </a:lnTo>
                  <a:lnTo>
                    <a:pt x="132875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1993099" y="171996"/>
                  </a:lnTo>
                  <a:lnTo>
                    <a:pt x="1993099" y="141211"/>
                  </a:lnTo>
                  <a:lnTo>
                    <a:pt x="1891007" y="83132"/>
                  </a:lnTo>
                  <a:lnTo>
                    <a:pt x="1766625" y="38657"/>
                  </a:lnTo>
                  <a:lnTo>
                    <a:pt x="1596224" y="8890"/>
                  </a:lnTo>
                  <a:lnTo>
                    <a:pt x="1543071" y="4897"/>
                  </a:lnTo>
                  <a:lnTo>
                    <a:pt x="1487608" y="2130"/>
                  </a:lnTo>
                  <a:lnTo>
                    <a:pt x="1430096" y="521"/>
                  </a:lnTo>
                  <a:lnTo>
                    <a:pt x="137079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337815" y="1889404"/>
              <a:ext cx="596265" cy="2785720"/>
            </a:xfrm>
            <a:custGeom>
              <a:avLst/>
              <a:gdLst/>
              <a:ahLst/>
              <a:cxnLst/>
              <a:rect l="l" t="t" r="r" b="b"/>
              <a:pathLst>
                <a:path w="596264" h="3074670">
                  <a:moveTo>
                    <a:pt x="450455" y="117"/>
                  </a:moveTo>
                  <a:lnTo>
                    <a:pt x="230439" y="25042"/>
                  </a:lnTo>
                  <a:lnTo>
                    <a:pt x="95900" y="80137"/>
                  </a:lnTo>
                  <a:lnTo>
                    <a:pt x="22346" y="135231"/>
                  </a:lnTo>
                  <a:lnTo>
                    <a:pt x="0" y="160274"/>
                  </a:lnTo>
                  <a:lnTo>
                    <a:pt x="4568" y="618872"/>
                  </a:lnTo>
                  <a:lnTo>
                    <a:pt x="7683" y="1620237"/>
                  </a:lnTo>
                  <a:lnTo>
                    <a:pt x="9465" y="2620149"/>
                  </a:lnTo>
                  <a:lnTo>
                    <a:pt x="10032" y="3074390"/>
                  </a:lnTo>
                  <a:lnTo>
                    <a:pt x="27412" y="3062030"/>
                  </a:lnTo>
                  <a:lnTo>
                    <a:pt x="45053" y="3050535"/>
                  </a:lnTo>
                  <a:lnTo>
                    <a:pt x="63218" y="3040195"/>
                  </a:lnTo>
                  <a:lnTo>
                    <a:pt x="82168" y="3031299"/>
                  </a:lnTo>
                  <a:lnTo>
                    <a:pt x="596010" y="9525"/>
                  </a:lnTo>
                  <a:lnTo>
                    <a:pt x="543512" y="5032"/>
                  </a:lnTo>
                  <a:lnTo>
                    <a:pt x="519090" y="3184"/>
                  </a:lnTo>
                  <a:lnTo>
                    <a:pt x="480796" y="1017"/>
                  </a:lnTo>
                  <a:lnTo>
                    <a:pt x="450455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3727" y="4261971"/>
              <a:ext cx="1019047" cy="90147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68417" y="1846098"/>
            <a:ext cx="5818461" cy="348984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lang="ms-MY" sz="28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Gula termasuk semua monosakarida dan disakarida yang ditambah.</a:t>
            </a:r>
          </a:p>
          <a:p>
            <a:pPr marL="16933" marR="6773" algn="ctr">
              <a:spcBef>
                <a:spcPts val="133"/>
              </a:spcBef>
            </a:pPr>
            <a:endParaRPr lang="ms-MY" sz="2800" b="1" spc="-7" dirty="0">
              <a:solidFill>
                <a:srgbClr val="003A73"/>
              </a:solidFill>
              <a:latin typeface="Adobe Garamond Pro" panose="02020502060506020403"/>
              <a:cs typeface="Calibri"/>
            </a:endParaRPr>
          </a:p>
          <a:p>
            <a:pPr marL="16933" marR="6773" algn="ctr">
              <a:spcBef>
                <a:spcPts val="133"/>
              </a:spcBef>
            </a:pPr>
            <a:r>
              <a:rPr lang="ms-MY" sz="28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Jika akuan “Tiada tambahan gula” dibuat, kandungan gula yang hadir semulajadi dalam makanan perlu dilabel dalam </a:t>
            </a:r>
            <a:r>
              <a:rPr sz="28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100 </a:t>
            </a:r>
            <a:r>
              <a:rPr sz="2800" b="1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g</a:t>
            </a:r>
            <a:r>
              <a:rPr lang="ms-MY" sz="2800" b="1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atau dalam</a:t>
            </a:r>
            <a:r>
              <a:rPr sz="2800" b="1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sz="28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100 ml </a:t>
            </a:r>
            <a:r>
              <a:rPr lang="ms-MY" sz="28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setiap hidangan</a:t>
            </a:r>
            <a:r>
              <a:rPr sz="2800" b="1" dirty="0">
                <a:solidFill>
                  <a:srgbClr val="003A73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883497" y="611894"/>
            <a:ext cx="4892970" cy="5087278"/>
            <a:chOff x="4781550" y="716533"/>
            <a:chExt cx="4126229" cy="3942079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1550" y="2046198"/>
              <a:ext cx="2030476" cy="26121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7875" y="716533"/>
              <a:ext cx="1779524" cy="255981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902580" y="4118101"/>
              <a:ext cx="1628139" cy="207645"/>
            </a:xfrm>
            <a:custGeom>
              <a:avLst/>
              <a:gdLst/>
              <a:ahLst/>
              <a:cxnLst/>
              <a:rect l="l" t="t" r="r" b="b"/>
              <a:pathLst>
                <a:path w="1628140" h="207645">
                  <a:moveTo>
                    <a:pt x="0" y="103581"/>
                  </a:moveTo>
                  <a:lnTo>
                    <a:pt x="32516" y="74504"/>
                  </a:lnTo>
                  <a:lnTo>
                    <a:pt x="87478" y="56822"/>
                  </a:lnTo>
                  <a:lnTo>
                    <a:pt x="165882" y="40907"/>
                  </a:lnTo>
                  <a:lnTo>
                    <a:pt x="213022" y="33721"/>
                  </a:lnTo>
                  <a:lnTo>
                    <a:pt x="264997" y="27107"/>
                  </a:lnTo>
                  <a:lnTo>
                    <a:pt x="321467" y="21108"/>
                  </a:lnTo>
                  <a:lnTo>
                    <a:pt x="382091" y="15769"/>
                  </a:lnTo>
                  <a:lnTo>
                    <a:pt x="446527" y="11131"/>
                  </a:lnTo>
                  <a:lnTo>
                    <a:pt x="514434" y="7240"/>
                  </a:lnTo>
                  <a:lnTo>
                    <a:pt x="585471" y="4137"/>
                  </a:lnTo>
                  <a:lnTo>
                    <a:pt x="659295" y="1867"/>
                  </a:lnTo>
                  <a:lnTo>
                    <a:pt x="735566" y="474"/>
                  </a:lnTo>
                  <a:lnTo>
                    <a:pt x="813943" y="0"/>
                  </a:lnTo>
                  <a:lnTo>
                    <a:pt x="892318" y="474"/>
                  </a:lnTo>
                  <a:lnTo>
                    <a:pt x="968585" y="1867"/>
                  </a:lnTo>
                  <a:lnTo>
                    <a:pt x="1042404" y="4137"/>
                  </a:lnTo>
                  <a:lnTo>
                    <a:pt x="1113433" y="7240"/>
                  </a:lnTo>
                  <a:lnTo>
                    <a:pt x="1181331" y="11131"/>
                  </a:lnTo>
                  <a:lnTo>
                    <a:pt x="1245757" y="15769"/>
                  </a:lnTo>
                  <a:lnTo>
                    <a:pt x="1306371" y="21108"/>
                  </a:lnTo>
                  <a:lnTo>
                    <a:pt x="1362830" y="27107"/>
                  </a:lnTo>
                  <a:lnTo>
                    <a:pt x="1414794" y="33721"/>
                  </a:lnTo>
                  <a:lnTo>
                    <a:pt x="1461922" y="40907"/>
                  </a:lnTo>
                  <a:lnTo>
                    <a:pt x="1503873" y="48622"/>
                  </a:lnTo>
                  <a:lnTo>
                    <a:pt x="1570879" y="65464"/>
                  </a:lnTo>
                  <a:lnTo>
                    <a:pt x="1613084" y="83899"/>
                  </a:lnTo>
                  <a:lnTo>
                    <a:pt x="1627759" y="103581"/>
                  </a:lnTo>
                  <a:lnTo>
                    <a:pt x="1624033" y="113558"/>
                  </a:lnTo>
                  <a:lnTo>
                    <a:pt x="1570879" y="141704"/>
                  </a:lnTo>
                  <a:lnTo>
                    <a:pt x="1503873" y="158549"/>
                  </a:lnTo>
                  <a:lnTo>
                    <a:pt x="1461922" y="166264"/>
                  </a:lnTo>
                  <a:lnTo>
                    <a:pt x="1414794" y="173451"/>
                  </a:lnTo>
                  <a:lnTo>
                    <a:pt x="1362830" y="180066"/>
                  </a:lnTo>
                  <a:lnTo>
                    <a:pt x="1306371" y="186065"/>
                  </a:lnTo>
                  <a:lnTo>
                    <a:pt x="1245757" y="191405"/>
                  </a:lnTo>
                  <a:lnTo>
                    <a:pt x="1181331" y="196043"/>
                  </a:lnTo>
                  <a:lnTo>
                    <a:pt x="1113433" y="199934"/>
                  </a:lnTo>
                  <a:lnTo>
                    <a:pt x="1042404" y="203037"/>
                  </a:lnTo>
                  <a:lnTo>
                    <a:pt x="968585" y="205307"/>
                  </a:lnTo>
                  <a:lnTo>
                    <a:pt x="892318" y="206700"/>
                  </a:lnTo>
                  <a:lnTo>
                    <a:pt x="813943" y="207175"/>
                  </a:lnTo>
                  <a:lnTo>
                    <a:pt x="735566" y="206700"/>
                  </a:lnTo>
                  <a:lnTo>
                    <a:pt x="659295" y="205307"/>
                  </a:lnTo>
                  <a:lnTo>
                    <a:pt x="585471" y="203037"/>
                  </a:lnTo>
                  <a:lnTo>
                    <a:pt x="514434" y="199934"/>
                  </a:lnTo>
                  <a:lnTo>
                    <a:pt x="446527" y="196043"/>
                  </a:lnTo>
                  <a:lnTo>
                    <a:pt x="382091" y="191405"/>
                  </a:lnTo>
                  <a:lnTo>
                    <a:pt x="321467" y="186065"/>
                  </a:lnTo>
                  <a:lnTo>
                    <a:pt x="264997" y="180066"/>
                  </a:lnTo>
                  <a:lnTo>
                    <a:pt x="213022" y="173451"/>
                  </a:lnTo>
                  <a:lnTo>
                    <a:pt x="165882" y="166264"/>
                  </a:lnTo>
                  <a:lnTo>
                    <a:pt x="123921" y="158549"/>
                  </a:lnTo>
                  <a:lnTo>
                    <a:pt x="56896" y="141704"/>
                  </a:lnTo>
                  <a:lnTo>
                    <a:pt x="14679" y="123266"/>
                  </a:lnTo>
                  <a:lnTo>
                    <a:pt x="0" y="103581"/>
                  </a:lnTo>
                  <a:close/>
                </a:path>
              </a:pathLst>
            </a:custGeom>
            <a:ln w="285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963064" y="4675432"/>
            <a:ext cx="1655233" cy="11250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3978" marR="6773" indent="-77890">
              <a:spcBef>
                <a:spcPts val="133"/>
              </a:spcBef>
            </a:pPr>
            <a:r>
              <a:rPr sz="2400" spc="-53" dirty="0">
                <a:latin typeface="Calibri"/>
                <a:cs typeface="Calibri"/>
              </a:rPr>
              <a:t>Total </a:t>
            </a:r>
            <a:r>
              <a:rPr sz="2400" spc="-20" dirty="0">
                <a:latin typeface="Calibri"/>
                <a:cs typeface="Calibri"/>
              </a:rPr>
              <a:t>Sugars </a:t>
            </a:r>
            <a:r>
              <a:rPr sz="2400" dirty="0">
                <a:latin typeface="Calibri"/>
                <a:cs typeface="Calibri"/>
              </a:rPr>
              <a:t>: </a:t>
            </a:r>
            <a:r>
              <a:rPr sz="2400" spc="-527" dirty="0">
                <a:latin typeface="Calibri"/>
                <a:cs typeface="Calibri"/>
              </a:rPr>
              <a:t> </a:t>
            </a:r>
            <a:r>
              <a:rPr sz="2400" spc="7" dirty="0">
                <a:latin typeface="Calibri"/>
                <a:cs typeface="Calibri"/>
              </a:rPr>
              <a:t>15g/100g</a:t>
            </a:r>
            <a:r>
              <a:rPr sz="2400" spc="-53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</a:p>
          <a:p>
            <a:pPr marL="33019"/>
            <a:r>
              <a:rPr sz="2400" dirty="0">
                <a:latin typeface="Calibri"/>
                <a:cs typeface="Calibri"/>
              </a:rPr>
              <a:t>37.5g/250ml</a:t>
            </a:r>
          </a:p>
        </p:txBody>
      </p:sp>
      <p:grpSp>
        <p:nvGrpSpPr>
          <p:cNvPr id="27" name="object 27"/>
          <p:cNvGrpSpPr/>
          <p:nvPr/>
        </p:nvGrpSpPr>
        <p:grpSpPr>
          <a:xfrm>
            <a:off x="-828996" y="-92863"/>
            <a:ext cx="13343535" cy="6385145"/>
            <a:chOff x="876185" y="843153"/>
            <a:chExt cx="10007651" cy="4788859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3011" y="4006412"/>
              <a:ext cx="2790825" cy="16256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76185" y="843153"/>
              <a:ext cx="285750" cy="313055"/>
            </a:xfrm>
            <a:custGeom>
              <a:avLst/>
              <a:gdLst/>
              <a:ahLst/>
              <a:cxnLst/>
              <a:rect l="l" t="t" r="r" b="b"/>
              <a:pathLst>
                <a:path w="285750" h="313055">
                  <a:moveTo>
                    <a:pt x="142595" y="0"/>
                  </a:moveTo>
                  <a:lnTo>
                    <a:pt x="97563" y="7994"/>
                  </a:lnTo>
                  <a:lnTo>
                    <a:pt x="58424" y="30248"/>
                  </a:lnTo>
                  <a:lnTo>
                    <a:pt x="27542" y="64163"/>
                  </a:lnTo>
                  <a:lnTo>
                    <a:pt x="7279" y="107143"/>
                  </a:lnTo>
                  <a:lnTo>
                    <a:pt x="0" y="156591"/>
                  </a:lnTo>
                  <a:lnTo>
                    <a:pt x="7279" y="205950"/>
                  </a:lnTo>
                  <a:lnTo>
                    <a:pt x="27542" y="248829"/>
                  </a:lnTo>
                  <a:lnTo>
                    <a:pt x="58424" y="282650"/>
                  </a:lnTo>
                  <a:lnTo>
                    <a:pt x="97563" y="304833"/>
                  </a:lnTo>
                  <a:lnTo>
                    <a:pt x="142595" y="312800"/>
                  </a:lnTo>
                  <a:lnTo>
                    <a:pt x="187627" y="304833"/>
                  </a:lnTo>
                  <a:lnTo>
                    <a:pt x="226766" y="282650"/>
                  </a:lnTo>
                  <a:lnTo>
                    <a:pt x="257649" y="248829"/>
                  </a:lnTo>
                  <a:lnTo>
                    <a:pt x="277911" y="205950"/>
                  </a:lnTo>
                  <a:lnTo>
                    <a:pt x="285191" y="156591"/>
                  </a:lnTo>
                  <a:lnTo>
                    <a:pt x="277911" y="107143"/>
                  </a:lnTo>
                  <a:lnTo>
                    <a:pt x="257649" y="64163"/>
                  </a:lnTo>
                  <a:lnTo>
                    <a:pt x="226766" y="30248"/>
                  </a:lnTo>
                  <a:lnTo>
                    <a:pt x="187627" y="7994"/>
                  </a:lnTo>
                  <a:lnTo>
                    <a:pt x="1425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147306" y="54402"/>
            <a:ext cx="6736191" cy="8517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18A(1A)  </a:t>
            </a:r>
          </a:p>
          <a:p>
            <a:r>
              <a:rPr lang="ms-MY" sz="3200" b="1" dirty="0"/>
              <a:t>Tanpa Tambahan Gula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24809072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8" name="object 18"/>
          <p:cNvGrpSpPr/>
          <p:nvPr/>
        </p:nvGrpSpPr>
        <p:grpSpPr>
          <a:xfrm>
            <a:off x="391241" y="2184088"/>
            <a:ext cx="9641267" cy="4731173"/>
            <a:chOff x="276518" y="1629112"/>
            <a:chExt cx="6950709" cy="3548379"/>
          </a:xfrm>
        </p:grpSpPr>
        <p:sp>
          <p:nvSpPr>
            <p:cNvPr id="20" name="object 20"/>
            <p:cNvSpPr/>
            <p:nvPr/>
          </p:nvSpPr>
          <p:spPr>
            <a:xfrm>
              <a:off x="3549650" y="2147951"/>
              <a:ext cx="360551" cy="2995930"/>
            </a:xfrm>
            <a:custGeom>
              <a:avLst/>
              <a:gdLst/>
              <a:ahLst/>
              <a:cxnLst/>
              <a:rect l="l" t="t" r="r" b="b"/>
              <a:pathLst>
                <a:path w="490854" h="2995929">
                  <a:moveTo>
                    <a:pt x="490474" y="0"/>
                  </a:moveTo>
                  <a:lnTo>
                    <a:pt x="0" y="350774"/>
                  </a:lnTo>
                  <a:lnTo>
                    <a:pt x="0" y="2995547"/>
                  </a:lnTo>
                  <a:lnTo>
                    <a:pt x="490474" y="2995547"/>
                  </a:lnTo>
                  <a:lnTo>
                    <a:pt x="490474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549650" y="2047874"/>
              <a:ext cx="1724025" cy="552450"/>
            </a:xfrm>
            <a:custGeom>
              <a:avLst/>
              <a:gdLst/>
              <a:ahLst/>
              <a:cxnLst/>
              <a:rect l="l" t="t" r="r" b="b"/>
              <a:pathLst>
                <a:path w="1724025" h="552450">
                  <a:moveTo>
                    <a:pt x="1724025" y="275590"/>
                  </a:moveTo>
                  <a:lnTo>
                    <a:pt x="1195451" y="0"/>
                  </a:lnTo>
                  <a:lnTo>
                    <a:pt x="1195451" y="100076"/>
                  </a:lnTo>
                  <a:lnTo>
                    <a:pt x="490982" y="100076"/>
                  </a:lnTo>
                  <a:lnTo>
                    <a:pt x="0" y="450850"/>
                  </a:lnTo>
                  <a:lnTo>
                    <a:pt x="1195451" y="450850"/>
                  </a:lnTo>
                  <a:lnTo>
                    <a:pt x="1195451" y="552450"/>
                  </a:lnTo>
                  <a:lnTo>
                    <a:pt x="1724025" y="27559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27804" y="3943349"/>
              <a:ext cx="267335" cy="1200150"/>
            </a:xfrm>
            <a:custGeom>
              <a:avLst/>
              <a:gdLst/>
              <a:ahLst/>
              <a:cxnLst/>
              <a:rect l="l" t="t" r="r" b="b"/>
              <a:pathLst>
                <a:path w="390525" h="1200150">
                  <a:moveTo>
                    <a:pt x="390525" y="0"/>
                  </a:moveTo>
                  <a:lnTo>
                    <a:pt x="0" y="256057"/>
                  </a:lnTo>
                  <a:lnTo>
                    <a:pt x="0" y="1200148"/>
                  </a:lnTo>
                  <a:lnTo>
                    <a:pt x="390525" y="1200148"/>
                  </a:lnTo>
                  <a:lnTo>
                    <a:pt x="390525" y="0"/>
                  </a:lnTo>
                  <a:close/>
                </a:path>
              </a:pathLst>
            </a:custGeom>
            <a:solidFill>
              <a:srgbClr val="BE9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3986402" y="3868801"/>
              <a:ext cx="1250950" cy="411480"/>
            </a:xfrm>
            <a:custGeom>
              <a:avLst/>
              <a:gdLst/>
              <a:ahLst/>
              <a:cxnLst/>
              <a:rect l="l" t="t" r="r" b="b"/>
              <a:pathLst>
                <a:path w="1250950" h="411479">
                  <a:moveTo>
                    <a:pt x="1250950" y="206006"/>
                  </a:moveTo>
                  <a:lnTo>
                    <a:pt x="833374" y="0"/>
                  </a:lnTo>
                  <a:lnTo>
                    <a:pt x="833374" y="77724"/>
                  </a:lnTo>
                  <a:lnTo>
                    <a:pt x="389636" y="77724"/>
                  </a:lnTo>
                  <a:lnTo>
                    <a:pt x="0" y="333311"/>
                  </a:lnTo>
                  <a:lnTo>
                    <a:pt x="833374" y="333311"/>
                  </a:lnTo>
                  <a:lnTo>
                    <a:pt x="833374" y="411099"/>
                  </a:lnTo>
                  <a:lnTo>
                    <a:pt x="1250950" y="206006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3136900" y="3135482"/>
              <a:ext cx="335963" cy="2008398"/>
            </a:xfrm>
            <a:custGeom>
              <a:avLst/>
              <a:gdLst/>
              <a:ahLst/>
              <a:cxnLst/>
              <a:rect l="l" t="t" r="r" b="b"/>
              <a:pathLst>
                <a:path w="336550" h="2138679">
                  <a:moveTo>
                    <a:pt x="0" y="0"/>
                  </a:moveTo>
                  <a:lnTo>
                    <a:pt x="0" y="2138297"/>
                  </a:lnTo>
                  <a:lnTo>
                    <a:pt x="336550" y="2138297"/>
                  </a:lnTo>
                  <a:lnTo>
                    <a:pt x="336550" y="548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514356" y="3135483"/>
              <a:ext cx="971550" cy="511258"/>
            </a:xfrm>
            <a:custGeom>
              <a:avLst/>
              <a:gdLst/>
              <a:ahLst/>
              <a:cxnLst/>
              <a:rect l="l" t="t" r="r" b="b"/>
              <a:pathLst>
                <a:path w="971550" h="885825">
                  <a:moveTo>
                    <a:pt x="971550" y="716026"/>
                  </a:moveTo>
                  <a:lnTo>
                    <a:pt x="635000" y="167132"/>
                  </a:lnTo>
                  <a:lnTo>
                    <a:pt x="358775" y="167132"/>
                  </a:lnTo>
                  <a:lnTo>
                    <a:pt x="358775" y="0"/>
                  </a:lnTo>
                  <a:lnTo>
                    <a:pt x="0" y="441833"/>
                  </a:lnTo>
                  <a:lnTo>
                    <a:pt x="358775" y="885825"/>
                  </a:lnTo>
                  <a:lnTo>
                    <a:pt x="358775" y="716026"/>
                  </a:lnTo>
                  <a:lnTo>
                    <a:pt x="971550" y="716026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276518" y="1629112"/>
              <a:ext cx="6950709" cy="3548379"/>
            </a:xfrm>
            <a:custGeom>
              <a:avLst/>
              <a:gdLst/>
              <a:ahLst/>
              <a:cxnLst/>
              <a:rect l="l" t="t" r="r" b="b"/>
              <a:pathLst>
                <a:path w="6950709" h="3548379">
                  <a:moveTo>
                    <a:pt x="2392299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259330"/>
                  </a:lnTo>
                  <a:lnTo>
                    <a:pt x="25400" y="2272030"/>
                  </a:lnTo>
                  <a:lnTo>
                    <a:pt x="2392299" y="2272030"/>
                  </a:lnTo>
                  <a:lnTo>
                    <a:pt x="2392299" y="2259330"/>
                  </a:lnTo>
                  <a:lnTo>
                    <a:pt x="38100" y="2259330"/>
                  </a:lnTo>
                  <a:lnTo>
                    <a:pt x="38100" y="38100"/>
                  </a:lnTo>
                  <a:lnTo>
                    <a:pt x="2379599" y="38100"/>
                  </a:lnTo>
                  <a:lnTo>
                    <a:pt x="2379599" y="2258822"/>
                  </a:lnTo>
                  <a:lnTo>
                    <a:pt x="2392299" y="2258834"/>
                  </a:lnTo>
                  <a:lnTo>
                    <a:pt x="2392299" y="38100"/>
                  </a:lnTo>
                  <a:lnTo>
                    <a:pt x="2392299" y="37846"/>
                  </a:lnTo>
                  <a:lnTo>
                    <a:pt x="2392299" y="25400"/>
                  </a:lnTo>
                  <a:close/>
                </a:path>
                <a:path w="6950709" h="3548379">
                  <a:moveTo>
                    <a:pt x="241769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2284730"/>
                  </a:lnTo>
                  <a:lnTo>
                    <a:pt x="0" y="2297430"/>
                  </a:lnTo>
                  <a:lnTo>
                    <a:pt x="2417699" y="2297430"/>
                  </a:lnTo>
                  <a:lnTo>
                    <a:pt x="2417699" y="2284730"/>
                  </a:lnTo>
                  <a:lnTo>
                    <a:pt x="12700" y="2284730"/>
                  </a:lnTo>
                  <a:lnTo>
                    <a:pt x="12700" y="12700"/>
                  </a:lnTo>
                  <a:lnTo>
                    <a:pt x="2404999" y="12700"/>
                  </a:lnTo>
                  <a:lnTo>
                    <a:pt x="2404999" y="2284222"/>
                  </a:lnTo>
                  <a:lnTo>
                    <a:pt x="2417699" y="2284222"/>
                  </a:lnTo>
                  <a:lnTo>
                    <a:pt x="2417699" y="12700"/>
                  </a:lnTo>
                  <a:lnTo>
                    <a:pt x="2417699" y="12446"/>
                  </a:lnTo>
                  <a:lnTo>
                    <a:pt x="2417699" y="0"/>
                  </a:lnTo>
                  <a:close/>
                </a:path>
                <a:path w="6950709" h="3548379">
                  <a:moveTo>
                    <a:pt x="6925310" y="1771650"/>
                  </a:moveTo>
                  <a:lnTo>
                    <a:pt x="5094859" y="1771650"/>
                  </a:lnTo>
                  <a:lnTo>
                    <a:pt x="5094859" y="3522611"/>
                  </a:lnTo>
                  <a:lnTo>
                    <a:pt x="6925310" y="3522624"/>
                  </a:lnTo>
                  <a:lnTo>
                    <a:pt x="6925310" y="3509924"/>
                  </a:lnTo>
                  <a:lnTo>
                    <a:pt x="5107559" y="3509924"/>
                  </a:lnTo>
                  <a:lnTo>
                    <a:pt x="5107559" y="1784350"/>
                  </a:lnTo>
                  <a:lnTo>
                    <a:pt x="6912610" y="1784350"/>
                  </a:lnTo>
                  <a:lnTo>
                    <a:pt x="6912610" y="3509911"/>
                  </a:lnTo>
                  <a:lnTo>
                    <a:pt x="6925310" y="3509924"/>
                  </a:lnTo>
                  <a:lnTo>
                    <a:pt x="6925310" y="1784350"/>
                  </a:lnTo>
                  <a:lnTo>
                    <a:pt x="6925310" y="1771650"/>
                  </a:lnTo>
                  <a:close/>
                </a:path>
                <a:path w="6950709" h="3548379">
                  <a:moveTo>
                    <a:pt x="6950710" y="1765300"/>
                  </a:moveTo>
                  <a:lnTo>
                    <a:pt x="6938010" y="1747545"/>
                  </a:lnTo>
                  <a:lnTo>
                    <a:pt x="6938010" y="1761744"/>
                  </a:lnTo>
                  <a:lnTo>
                    <a:pt x="6938010" y="3532479"/>
                  </a:lnTo>
                  <a:lnTo>
                    <a:pt x="6935089" y="3535311"/>
                  </a:lnTo>
                  <a:lnTo>
                    <a:pt x="5085080" y="3535311"/>
                  </a:lnTo>
                  <a:lnTo>
                    <a:pt x="5082159" y="3532479"/>
                  </a:lnTo>
                  <a:lnTo>
                    <a:pt x="5082159" y="1761744"/>
                  </a:lnTo>
                  <a:lnTo>
                    <a:pt x="5085080" y="1758950"/>
                  </a:lnTo>
                  <a:lnTo>
                    <a:pt x="6935089" y="1758950"/>
                  </a:lnTo>
                  <a:lnTo>
                    <a:pt x="6938010" y="1761744"/>
                  </a:lnTo>
                  <a:lnTo>
                    <a:pt x="6938010" y="1747545"/>
                  </a:lnTo>
                  <a:lnTo>
                    <a:pt x="6931660" y="1746250"/>
                  </a:lnTo>
                  <a:lnTo>
                    <a:pt x="5088509" y="1746250"/>
                  </a:lnTo>
                  <a:lnTo>
                    <a:pt x="5081130" y="1747748"/>
                  </a:lnTo>
                  <a:lnTo>
                    <a:pt x="5075072" y="1751825"/>
                  </a:lnTo>
                  <a:lnTo>
                    <a:pt x="5070970" y="1757883"/>
                  </a:lnTo>
                  <a:lnTo>
                    <a:pt x="5069459" y="1765300"/>
                  </a:lnTo>
                  <a:lnTo>
                    <a:pt x="5069459" y="3528961"/>
                  </a:lnTo>
                  <a:lnTo>
                    <a:pt x="5070970" y="3536391"/>
                  </a:lnTo>
                  <a:lnTo>
                    <a:pt x="5075072" y="3542436"/>
                  </a:lnTo>
                  <a:lnTo>
                    <a:pt x="5081130" y="3546525"/>
                  </a:lnTo>
                  <a:lnTo>
                    <a:pt x="5088509" y="3548011"/>
                  </a:lnTo>
                  <a:lnTo>
                    <a:pt x="6931660" y="3548011"/>
                  </a:lnTo>
                  <a:lnTo>
                    <a:pt x="6939077" y="3546525"/>
                  </a:lnTo>
                  <a:lnTo>
                    <a:pt x="6945135" y="3542436"/>
                  </a:lnTo>
                  <a:lnTo>
                    <a:pt x="6949211" y="3536391"/>
                  </a:lnTo>
                  <a:lnTo>
                    <a:pt x="6949427" y="3535311"/>
                  </a:lnTo>
                  <a:lnTo>
                    <a:pt x="6950710" y="3528961"/>
                  </a:lnTo>
                  <a:lnTo>
                    <a:pt x="6950710" y="1765300"/>
                  </a:lnTo>
                  <a:close/>
                </a:path>
              </a:pathLst>
            </a:custGeom>
            <a:solidFill>
              <a:srgbClr val="66D0F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330503" y="2163109"/>
            <a:ext cx="2648750" cy="1686188"/>
          </a:xfrm>
          <a:prstGeom prst="rect">
            <a:avLst/>
          </a:prstGeom>
          <a:ln w="12700">
            <a:solidFill>
              <a:srgbClr val="66D0F6"/>
            </a:solidFill>
          </a:ln>
        </p:spPr>
        <p:txBody>
          <a:bodyPr vert="horz" wrap="square" lIns="0" tIns="206587" rIns="0" bIns="0" rtlCol="0">
            <a:spAutoFit/>
          </a:bodyPr>
          <a:lstStyle/>
          <a:p>
            <a:pPr marL="174409" marR="160863" indent="-4233" algn="ctr">
              <a:lnSpc>
                <a:spcPct val="90000"/>
              </a:lnSpc>
              <a:spcBef>
                <a:spcPts val="1627"/>
              </a:spcBef>
            </a:pPr>
            <a:r>
              <a:rPr lang="ms-MY" sz="2667" spc="-7" dirty="0">
                <a:latin typeface="Adobe Garamond Pro" panose="02020502060506020403"/>
                <a:cs typeface="Calibri"/>
              </a:rPr>
              <a:t>Tidak mengandungi garam natrium yang ditambah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77322" y="4295961"/>
            <a:ext cx="2811494" cy="1905116"/>
          </a:xfrm>
          <a:prstGeom prst="rect">
            <a:avLst/>
          </a:prstGeom>
        </p:spPr>
        <p:txBody>
          <a:bodyPr vert="horz" wrap="square" lIns="0" tIns="57573" rIns="0" bIns="0" rtlCol="0">
            <a:spAutoFit/>
          </a:bodyPr>
          <a:lstStyle/>
          <a:p>
            <a:pPr marL="16933" marR="6773" indent="-1693" algn="ctr">
              <a:lnSpc>
                <a:spcPct val="90000"/>
              </a:lnSpc>
              <a:spcBef>
                <a:spcPts val="453"/>
              </a:spcBef>
            </a:pPr>
            <a:r>
              <a:rPr lang="ms-MY" sz="2667" spc="-7" dirty="0">
                <a:latin typeface="Adobe Garamond Pro" panose="02020502060506020403"/>
                <a:cs typeface="Calibri"/>
              </a:rPr>
              <a:t>Tidak mengandungi ramuan yang mengandungi garam natrium yang ditambah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38201" y="1431604"/>
            <a:ext cx="11219095" cy="5187228"/>
            <a:chOff x="628650" y="1073703"/>
            <a:chExt cx="8414321" cy="3890421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64322" y="1073703"/>
              <a:ext cx="1250396" cy="125039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4596" y="3308604"/>
              <a:ext cx="1545336" cy="15468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0250" y="3389375"/>
              <a:ext cx="1439799" cy="14397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650" y="3701224"/>
              <a:ext cx="1686560" cy="12629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86293" y="2437980"/>
              <a:ext cx="856678" cy="240639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558625" y="2163109"/>
            <a:ext cx="2854113" cy="297260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ctr">
              <a:spcBef>
                <a:spcPts val="140"/>
              </a:spcBef>
            </a:pPr>
            <a:r>
              <a:rPr lang="ms-MY" sz="2400" spc="-7" dirty="0">
                <a:latin typeface="Adobe Garamond Pro" panose="02020502060506020403"/>
                <a:cs typeface="Calibri"/>
              </a:rPr>
              <a:t>Tidak mengandungi ramuan yang mengandungi garam natrium yang berfungsi sebagai pengganti garam yang ditambah tidak digunakan dalam makana itu.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47306" y="54402"/>
            <a:ext cx="8182061" cy="1065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18A (2A) </a:t>
            </a:r>
          </a:p>
          <a:p>
            <a:r>
              <a:rPr lang="ms-MY" sz="3200" dirty="0"/>
              <a:t>Tiada Garam Tambahan</a:t>
            </a:r>
            <a:endParaRPr lang="en-MY" sz="3200" dirty="0"/>
          </a:p>
        </p:txBody>
      </p:sp>
      <p:sp>
        <p:nvSpPr>
          <p:cNvPr id="39" name="Rectangle 38"/>
          <p:cNvSpPr/>
          <p:nvPr/>
        </p:nvSpPr>
        <p:spPr>
          <a:xfrm>
            <a:off x="3398819" y="1309467"/>
            <a:ext cx="4065342" cy="684931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00B050"/>
                </a:solidFill>
                <a:latin typeface="Adobe Garamond Pro" panose="02020502060506020403"/>
              </a:rPr>
              <a:t>DIBENARKAN</a:t>
            </a:r>
          </a:p>
        </p:txBody>
      </p:sp>
    </p:spTree>
    <p:extLst>
      <p:ext uri="{BB962C8B-B14F-4D97-AF65-F5344CB8AC3E}">
        <p14:creationId xmlns:p14="http://schemas.microsoft.com/office/powerpoint/2010/main" val="26726770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93877" cy="6858000"/>
            <a:chOff x="0" y="0"/>
            <a:chExt cx="220408" cy="5143500"/>
          </a:xfrm>
        </p:grpSpPr>
        <p:sp>
          <p:nvSpPr>
            <p:cNvPr id="3" name="object 3"/>
            <p:cNvSpPr/>
            <p:nvPr/>
          </p:nvSpPr>
          <p:spPr>
            <a:xfrm>
              <a:off x="174688" y="0"/>
              <a:ext cx="45720" cy="5143500"/>
            </a:xfrm>
            <a:custGeom>
              <a:avLst/>
              <a:gdLst/>
              <a:ahLst/>
              <a:cxnLst/>
              <a:rect l="l" t="t" r="r" b="b"/>
              <a:pathLst>
                <a:path w="45720" h="5143500">
                  <a:moveTo>
                    <a:pt x="4571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5718" y="5143500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E68A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1605" cy="5143500"/>
            </a:xfrm>
            <a:custGeom>
              <a:avLst/>
              <a:gdLst/>
              <a:ahLst/>
              <a:cxnLst/>
              <a:rect l="l" t="t" r="r" b="b"/>
              <a:pathLst>
                <a:path w="141605" h="5143500">
                  <a:moveTo>
                    <a:pt x="14116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141160" y="5143500"/>
                  </a:lnTo>
                  <a:lnTo>
                    <a:pt x="14116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2" name="object 12"/>
          <p:cNvPicPr/>
          <p:nvPr/>
        </p:nvPicPr>
        <p:blipFill rotWithShape="1">
          <a:blip r:embed="rId2" cstate="print"/>
          <a:srcRect l="-5235" r="18149"/>
          <a:stretch/>
        </p:blipFill>
        <p:spPr>
          <a:xfrm>
            <a:off x="-758434" y="1263314"/>
            <a:ext cx="6004203" cy="49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2760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5365" y="1801632"/>
            <a:ext cx="8821270" cy="1660026"/>
          </a:xfrm>
        </p:spPr>
        <p:txBody>
          <a:bodyPr>
            <a:normAutofit/>
          </a:bodyPr>
          <a:lstStyle/>
          <a:p>
            <a:r>
              <a:rPr lang="en-US" sz="4400" dirty="0"/>
              <a:t>PELABELAN NUTRISI DAN AKUAN</a:t>
            </a:r>
          </a:p>
        </p:txBody>
      </p:sp>
    </p:spTree>
    <p:extLst>
      <p:ext uri="{BB962C8B-B14F-4D97-AF65-F5344CB8AC3E}">
        <p14:creationId xmlns:p14="http://schemas.microsoft.com/office/powerpoint/2010/main" val="4165596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72" y="178006"/>
            <a:ext cx="5569184" cy="868363"/>
          </a:xfr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MY" sz="2800" b="1" dirty="0"/>
              <a:t>PERATURAN 9:</a:t>
            </a:r>
            <a:br>
              <a:rPr lang="en-MY" sz="2800" b="1" dirty="0"/>
            </a:br>
            <a:r>
              <a:rPr lang="en-MY" sz="2800" b="1" dirty="0" err="1"/>
              <a:t>Kehendak</a:t>
            </a:r>
            <a:r>
              <a:rPr lang="en-MY" sz="2800" b="1" dirty="0"/>
              <a:t> Am </a:t>
            </a:r>
            <a:r>
              <a:rPr lang="en-MY" sz="2800" b="1" dirty="0" err="1"/>
              <a:t>Pelabelan</a:t>
            </a:r>
            <a:r>
              <a:rPr lang="en-MY" sz="2800" b="1" dirty="0"/>
              <a:t> </a:t>
            </a:r>
            <a:r>
              <a:rPr lang="en-MY" sz="2800" b="1" dirty="0" err="1"/>
              <a:t>Makanan</a:t>
            </a:r>
            <a:endParaRPr lang="en-MY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89" y="1446663"/>
            <a:ext cx="7769815" cy="43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969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501" y="161385"/>
            <a:ext cx="7734300" cy="849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2400" b="1" dirty="0"/>
              <a:t>MAKANAN DIWAJIBKAN PELABELAN MAKANAN</a:t>
            </a:r>
            <a:endParaRPr lang="en-MY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167564"/>
            <a:ext cx="9829800" cy="47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427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4" y="1309687"/>
            <a:ext cx="9115426" cy="45767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0501" y="161385"/>
            <a:ext cx="7734300" cy="849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2400" b="1" dirty="0"/>
              <a:t>MAKANAN DIWAJIBKAN PELABELAN MAKANAN</a:t>
            </a:r>
            <a:endParaRPr lang="en-MY" sz="2400" b="1" dirty="0"/>
          </a:p>
        </p:txBody>
      </p:sp>
    </p:spTree>
    <p:extLst>
      <p:ext uri="{BB962C8B-B14F-4D97-AF65-F5344CB8AC3E}">
        <p14:creationId xmlns:p14="http://schemas.microsoft.com/office/powerpoint/2010/main" val="11656644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4" y="1214437"/>
            <a:ext cx="8829675" cy="48053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0501" y="161385"/>
            <a:ext cx="7734300" cy="849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2400" b="1" dirty="0"/>
              <a:t>MAKANAN DIWAJIBKAN PELABELAN MAKANAN</a:t>
            </a:r>
            <a:endParaRPr lang="en-MY" sz="2400" b="1" dirty="0"/>
          </a:p>
        </p:txBody>
      </p:sp>
    </p:spTree>
    <p:extLst>
      <p:ext uri="{BB962C8B-B14F-4D97-AF65-F5344CB8AC3E}">
        <p14:creationId xmlns:p14="http://schemas.microsoft.com/office/powerpoint/2010/main" val="22349724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162050"/>
            <a:ext cx="8629650" cy="47053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BB2FF5-A83B-490F-B6A9-4E713F50C7E1}"/>
              </a:ext>
            </a:extLst>
          </p:cNvPr>
          <p:cNvSpPr txBox="1">
            <a:spLocks/>
          </p:cNvSpPr>
          <p:nvPr/>
        </p:nvSpPr>
        <p:spPr>
          <a:xfrm>
            <a:off x="101600" y="123529"/>
            <a:ext cx="5867400" cy="874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600" b="1" dirty="0"/>
              <a:t>PERATURAN 18B </a:t>
            </a:r>
            <a:br>
              <a:rPr lang="en-US" sz="3600" b="1" dirty="0"/>
            </a:br>
            <a:r>
              <a:rPr lang="en-US" sz="3600" b="1" dirty="0" err="1"/>
              <a:t>Pelabelan</a:t>
            </a:r>
            <a:r>
              <a:rPr lang="en-US" sz="3600" b="1" dirty="0"/>
              <a:t> </a:t>
            </a:r>
            <a:r>
              <a:rPr lang="en-US" sz="3600" b="1" dirty="0" err="1"/>
              <a:t>Nutrien</a:t>
            </a:r>
            <a:r>
              <a:rPr lang="ms-MY" sz="3600" b="1" dirty="0">
                <a:latin typeface="Adobe Garamond Pro" panose="02020502060506020403"/>
              </a:rPr>
              <a:t> </a:t>
            </a:r>
            <a:endParaRPr lang="en-MY" sz="3600" b="1" dirty="0"/>
          </a:p>
        </p:txBody>
      </p:sp>
    </p:spTree>
    <p:extLst>
      <p:ext uri="{BB962C8B-B14F-4D97-AF65-F5344CB8AC3E}">
        <p14:creationId xmlns:p14="http://schemas.microsoft.com/office/powerpoint/2010/main" val="8297192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2FF5-A83B-490F-B6A9-4E713F50C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3529"/>
            <a:ext cx="3876511" cy="874713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en-US" sz="3600" b="1" dirty="0"/>
              <a:t>PERATURAN 18B </a:t>
            </a:r>
            <a:br>
              <a:rPr lang="en-US" sz="3600" b="1" dirty="0"/>
            </a:br>
            <a:r>
              <a:rPr lang="en-US" sz="3600" b="1" dirty="0" err="1"/>
              <a:t>Pelabelan</a:t>
            </a:r>
            <a:r>
              <a:rPr lang="en-US" sz="3600" b="1" dirty="0"/>
              <a:t> </a:t>
            </a:r>
            <a:r>
              <a:rPr lang="en-US" sz="3600" b="1" dirty="0" err="1"/>
              <a:t>Nutrien</a:t>
            </a:r>
            <a:r>
              <a:rPr lang="ms-MY" sz="3600" b="1" dirty="0">
                <a:latin typeface="Adobe Garamond Pro" panose="02020502060506020403"/>
              </a:rPr>
              <a:t> </a:t>
            </a:r>
            <a:endParaRPr lang="en-MY" sz="3600" b="1" dirty="0"/>
          </a:p>
        </p:txBody>
      </p:sp>
      <p:sp>
        <p:nvSpPr>
          <p:cNvPr id="12" name="Google Shape;2802;p42">
            <a:extLst>
              <a:ext uri="{FF2B5EF4-FFF2-40B4-BE49-F238E27FC236}">
                <a16:creationId xmlns:a16="http://schemas.microsoft.com/office/drawing/2014/main" id="{75612F5D-2442-4034-8C0B-C7F9D14ED614}"/>
              </a:ext>
            </a:extLst>
          </p:cNvPr>
          <p:cNvSpPr/>
          <p:nvPr/>
        </p:nvSpPr>
        <p:spPr>
          <a:xfrm>
            <a:off x="2314738" y="1134301"/>
            <a:ext cx="7531100" cy="594435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Adobe Garamond Pro" panose="02020502060506020403"/>
              </a:rPr>
              <a:t>MANDATORY NUTRIENT THAT NEED TO BE DECLARED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B641C0-A1D4-4469-9EAD-5A7BA338B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4" t="14385" r="1884" b="1159"/>
          <a:stretch/>
        </p:blipFill>
        <p:spPr>
          <a:xfrm>
            <a:off x="2039855" y="1864795"/>
            <a:ext cx="7937369" cy="4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620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53" y="1752349"/>
            <a:ext cx="9143999" cy="4219575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216805" y="161783"/>
            <a:ext cx="5517245" cy="11574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(B) </a:t>
            </a:r>
            <a:br>
              <a:rPr lang="ms-MY" sz="3200" b="1" dirty="0"/>
            </a:br>
            <a:r>
              <a:rPr lang="ms-MY" sz="3200" b="1" dirty="0"/>
              <a:t>Pelabelan Nutrien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24168910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2A63-1D4B-466F-B7B4-72C1576C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91" y="303631"/>
            <a:ext cx="7033559" cy="57318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Example of Nutrition Labelling</a:t>
            </a:r>
            <a:endParaRPr lang="en-MY" dirty="0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53A2C758-8139-40E9-95F9-BE00874C0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4" t="51180" r="8933" b="13693"/>
          <a:stretch/>
        </p:blipFill>
        <p:spPr>
          <a:xfrm>
            <a:off x="1843368" y="1074012"/>
            <a:ext cx="5319432" cy="50854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129F60-666F-4EEE-8580-CE40E2E7810C}"/>
              </a:ext>
            </a:extLst>
          </p:cNvPr>
          <p:cNvSpPr/>
          <p:nvPr/>
        </p:nvSpPr>
        <p:spPr>
          <a:xfrm>
            <a:off x="2209800" y="3822700"/>
            <a:ext cx="448310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F5501-2AA9-4338-81A8-6BC48A8EF5D3}"/>
              </a:ext>
            </a:extLst>
          </p:cNvPr>
          <p:cNvSpPr/>
          <p:nvPr/>
        </p:nvSpPr>
        <p:spPr>
          <a:xfrm>
            <a:off x="2209800" y="2626518"/>
            <a:ext cx="448310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8343129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6450" y="255471"/>
            <a:ext cx="6800850" cy="95418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ms-MY" dirty="0"/>
              <a:t>Pelabelan nutrien pilihan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1" y="1619250"/>
            <a:ext cx="10515600" cy="44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7794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8EC8-8DF5-4B06-AB71-D133E69F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31588"/>
            <a:ext cx="5238750" cy="86061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Optional Nutrient</a:t>
            </a:r>
            <a:endParaRPr lang="en-MY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65BF725-B232-45E9-B786-68DB00CF81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905938"/>
              </p:ext>
            </p:extLst>
          </p:nvPr>
        </p:nvGraphicFramePr>
        <p:xfrm>
          <a:off x="1200150" y="1370555"/>
          <a:ext cx="5459412" cy="4632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CED428-AB87-4CED-801C-B4D24A9629B6}"/>
              </a:ext>
            </a:extLst>
          </p:cNvPr>
          <p:cNvGraphicFramePr>
            <a:graphicFrameLocks noGrp="1"/>
          </p:cNvGraphicFramePr>
          <p:nvPr/>
        </p:nvGraphicFramePr>
        <p:xfrm>
          <a:off x="7302500" y="1397001"/>
          <a:ext cx="3689350" cy="434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9350">
                  <a:extLst>
                    <a:ext uri="{9D8B030D-6E8A-4147-A177-3AD203B41FA5}">
                      <a16:colId xmlns:a16="http://schemas.microsoft.com/office/drawing/2014/main" val="1966711885"/>
                    </a:ext>
                  </a:extLst>
                </a:gridCol>
              </a:tblGrid>
              <a:tr h="10895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DECLARATION FOR VITAMIN AND MINERAL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870244"/>
                  </a:ext>
                </a:extLst>
              </a:tr>
              <a:tr h="10746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Only those listed in nutrient reference value (NRV) or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304176"/>
                  </a:ext>
                </a:extLst>
              </a:tr>
              <a:tr h="10895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With written approval from the director, and</a:t>
                      </a:r>
                    </a:p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(if not listed in NRV Table)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314619"/>
                  </a:ext>
                </a:extLst>
              </a:tr>
              <a:tr h="10895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dobe Garamond Pro" panose="02020502060506020403"/>
                        </a:rPr>
                        <a:t>Present in not less than 5% of the NRV per serving</a:t>
                      </a:r>
                      <a:endParaRPr lang="en-MY" sz="20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07800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25467D8-0FCF-40EB-8D87-75E84EBE98FC}"/>
              </a:ext>
            </a:extLst>
          </p:cNvPr>
          <p:cNvSpPr/>
          <p:nvPr/>
        </p:nvSpPr>
        <p:spPr>
          <a:xfrm>
            <a:off x="7416800" y="4241800"/>
            <a:ext cx="3441700" cy="31115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2597476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50" y="342901"/>
            <a:ext cx="5981700" cy="762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ms-MY" sz="3600" dirty="0"/>
              <a:t>Nilai rujukan nutrien (NRN)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428749"/>
            <a:ext cx="9144000" cy="43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06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81;p37">
            <a:extLst>
              <a:ext uri="{FF2B5EF4-FFF2-40B4-BE49-F238E27FC236}">
                <a16:creationId xmlns:a16="http://schemas.microsoft.com/office/drawing/2014/main" id="{C76C7976-2664-4619-9606-973D0A7A0EB0}"/>
              </a:ext>
            </a:extLst>
          </p:cNvPr>
          <p:cNvSpPr/>
          <p:nvPr/>
        </p:nvSpPr>
        <p:spPr>
          <a:xfrm>
            <a:off x="2721806" y="3223057"/>
            <a:ext cx="2699700" cy="74275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latin typeface="Adobe Garamond Pro" panose="02020502060506020403"/>
              </a:rPr>
              <a:t>PRODUK TEMPATAN</a:t>
            </a:r>
            <a:endParaRPr sz="2400" dirty="0">
              <a:latin typeface="Adobe Garamond Pro" panose="02020502060506020403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DA7760-7292-4998-AF1F-3A1F0CB9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12" y="1408906"/>
            <a:ext cx="1483288" cy="14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s Of The World Quiz: Free Flag Quiz Game Flags Logo Quiz Android Google  Play, PNG,">
            <a:extLst>
              <a:ext uri="{FF2B5EF4-FFF2-40B4-BE49-F238E27FC236}">
                <a16:creationId xmlns:a16="http://schemas.microsoft.com/office/drawing/2014/main" id="{B04AAF69-51B5-4B6F-96B7-9DCFB3D04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5703" l="10000" r="90000">
                        <a14:foregroundMark x1="50732" y1="23438" x2="29756" y2="34180"/>
                        <a14:foregroundMark x1="29756" y1="34180" x2="21951" y2="53711"/>
                        <a14:foregroundMark x1="21951" y1="53711" x2="30854" y2="78906"/>
                        <a14:foregroundMark x1="30854" y1="78906" x2="42073" y2="93555"/>
                        <a14:foregroundMark x1="42073" y1="93555" x2="77195" y2="67188"/>
                        <a14:foregroundMark x1="77195" y1="67188" x2="66951" y2="22266"/>
                        <a14:foregroundMark x1="66951" y1="22266" x2="51098" y2="19336"/>
                        <a14:foregroundMark x1="51098" y1="19336" x2="44024" y2="26953"/>
                        <a14:foregroundMark x1="41463" y1="78320" x2="48780" y2="47266"/>
                        <a14:foregroundMark x1="48780" y1="47266" x2="34024" y2="43750"/>
                        <a14:foregroundMark x1="34024" y1="43750" x2="59024" y2="25000"/>
                        <a14:foregroundMark x1="59024" y1="25000" x2="67927" y2="43359"/>
                        <a14:foregroundMark x1="67927" y1="43359" x2="66098" y2="41211"/>
                        <a14:foregroundMark x1="44024" y1="10156" x2="27195" y2="24609"/>
                        <a14:foregroundMark x1="70488" y1="81250" x2="54878" y2="90625"/>
                        <a14:foregroundMark x1="54878" y1="90625" x2="69390" y2="79492"/>
                        <a14:foregroundMark x1="67195" y1="84961" x2="52561" y2="95703"/>
                        <a14:foregroundMark x1="73902" y1="33008" x2="48537" y2="44922"/>
                        <a14:foregroundMark x1="51098" y1="35938" x2="61585" y2="28711"/>
                        <a14:foregroundMark x1="74634" y1="35352" x2="73171" y2="22266"/>
                        <a14:foregroundMark x1="46585" y1="18555" x2="32195" y2="25195"/>
                        <a14:foregroundMark x1="32195" y1="25195" x2="32073" y2="2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39" y="1325563"/>
            <a:ext cx="2751843" cy="17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681;p37">
            <a:extLst>
              <a:ext uri="{FF2B5EF4-FFF2-40B4-BE49-F238E27FC236}">
                <a16:creationId xmlns:a16="http://schemas.microsoft.com/office/drawing/2014/main" id="{A8998F3A-3692-4B0A-B2A6-1DCEA51193E7}"/>
              </a:ext>
            </a:extLst>
          </p:cNvPr>
          <p:cNvSpPr/>
          <p:nvPr/>
        </p:nvSpPr>
        <p:spPr>
          <a:xfrm>
            <a:off x="7081009" y="3223057"/>
            <a:ext cx="2699700" cy="74275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latin typeface="Adobe Garamond Pro" panose="02020502060506020403"/>
              </a:rPr>
              <a:t>PRODUK IMPORT</a:t>
            </a:r>
            <a:endParaRPr sz="2400" dirty="0">
              <a:latin typeface="Adobe Garamond Pro" panose="02020502060506020403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8FF739-094C-4580-8EE2-6D2F7222CEEA}"/>
              </a:ext>
            </a:extLst>
          </p:cNvPr>
          <p:cNvSpPr/>
          <p:nvPr/>
        </p:nvSpPr>
        <p:spPr>
          <a:xfrm>
            <a:off x="2276609" y="4296670"/>
            <a:ext cx="3590094" cy="1446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>
                <a:latin typeface="Adobe Garamond Pro" panose="02020502060506020403"/>
              </a:rPr>
              <a:t>Perlu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dilabel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dalam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b="1" dirty="0">
                <a:latin typeface="Adobe Garamond Pro" panose="02020502060506020403"/>
              </a:rPr>
              <a:t>BAHASA MALAYSIA </a:t>
            </a:r>
            <a:r>
              <a:rPr lang="en-US" sz="2000" dirty="0" err="1">
                <a:latin typeface="Adobe Garamond Pro" panose="02020502060506020403"/>
              </a:rPr>
              <a:t>dan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terjemahan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ke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bahasa-bahasa</a:t>
            </a:r>
            <a:r>
              <a:rPr lang="en-US" sz="2000" dirty="0">
                <a:latin typeface="Adobe Garamond Pro" panose="02020502060506020403"/>
              </a:rPr>
              <a:t> lain </a:t>
            </a:r>
            <a:r>
              <a:rPr lang="en-US" sz="2000" dirty="0" err="1">
                <a:latin typeface="Adobe Garamond Pro" panose="02020502060506020403"/>
              </a:rPr>
              <a:t>adalah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b="1" dirty="0" err="1">
                <a:latin typeface="Adobe Garamond Pro" panose="02020502060506020403"/>
              </a:rPr>
              <a:t>d</a:t>
            </a:r>
            <a:r>
              <a:rPr lang="en-US" sz="2000" dirty="0" err="1">
                <a:latin typeface="Adobe Garamond Pro" panose="02020502060506020403"/>
              </a:rPr>
              <a:t>ibenarkan</a:t>
            </a:r>
            <a:endParaRPr lang="en-MY" sz="2000" dirty="0">
              <a:latin typeface="Adobe Garamond Pro" panose="02020502060506020403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03BEDE-CA8D-4156-AB41-65B28F6C81BB}"/>
              </a:ext>
            </a:extLst>
          </p:cNvPr>
          <p:cNvSpPr/>
          <p:nvPr/>
        </p:nvSpPr>
        <p:spPr>
          <a:xfrm>
            <a:off x="6635812" y="4296670"/>
            <a:ext cx="3590094" cy="1446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>
                <a:latin typeface="Adobe Garamond Pro" panose="02020502060506020403"/>
              </a:rPr>
              <a:t>Boleh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menggunakan</a:t>
            </a:r>
            <a:r>
              <a:rPr lang="en-US" sz="2000" dirty="0">
                <a:latin typeface="Adobe Garamond Pro" panose="02020502060506020403"/>
              </a:rPr>
              <a:t> Bahasa Malaysia </a:t>
            </a:r>
            <a:r>
              <a:rPr lang="en-US" sz="2000" b="1" dirty="0">
                <a:latin typeface="Adobe Garamond Pro" panose="02020502060506020403"/>
              </a:rPr>
              <a:t>ATAU</a:t>
            </a:r>
            <a:r>
              <a:rPr lang="en-US" sz="2000" dirty="0">
                <a:latin typeface="Adobe Garamond Pro" panose="02020502060506020403"/>
              </a:rPr>
              <a:t> Bahasa </a:t>
            </a:r>
            <a:r>
              <a:rPr lang="en-US" sz="2000" dirty="0" err="1">
                <a:latin typeface="Adobe Garamond Pro" panose="02020502060506020403"/>
              </a:rPr>
              <a:t>Inggeris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dan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dibenarkan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terjemahan</a:t>
            </a:r>
            <a:r>
              <a:rPr lang="en-US" sz="2000" dirty="0">
                <a:latin typeface="Adobe Garamond Pro" panose="02020502060506020403"/>
              </a:rPr>
              <a:t> </a:t>
            </a:r>
            <a:r>
              <a:rPr lang="en-US" sz="2000" dirty="0" err="1">
                <a:latin typeface="Adobe Garamond Pro" panose="02020502060506020403"/>
              </a:rPr>
              <a:t>dalam</a:t>
            </a:r>
            <a:r>
              <a:rPr lang="en-US" sz="2000" dirty="0">
                <a:latin typeface="Adobe Garamond Pro" panose="02020502060506020403"/>
              </a:rPr>
              <a:t> lain-lain </a:t>
            </a:r>
            <a:r>
              <a:rPr lang="en-US" sz="2000" dirty="0" err="1">
                <a:latin typeface="Adobe Garamond Pro" panose="02020502060506020403"/>
              </a:rPr>
              <a:t>bahasa</a:t>
            </a:r>
            <a:endParaRPr lang="en-MY" sz="2000" dirty="0">
              <a:latin typeface="Adobe Garamond Pro" panose="02020502060506020403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5280" y="132757"/>
            <a:ext cx="4658020" cy="868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MY" sz="2800" dirty="0"/>
              <a:t>PERATURAN 10:</a:t>
            </a:r>
            <a:br>
              <a:rPr lang="en-MY" sz="2800" dirty="0"/>
            </a:br>
            <a:r>
              <a:rPr lang="en-MY" sz="2800" dirty="0"/>
              <a:t>Bahasa</a:t>
            </a:r>
          </a:p>
        </p:txBody>
      </p:sp>
    </p:spTree>
    <p:extLst>
      <p:ext uri="{BB962C8B-B14F-4D97-AF65-F5344CB8AC3E}">
        <p14:creationId xmlns:p14="http://schemas.microsoft.com/office/powerpoint/2010/main" val="34932053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EA1321-AE55-410D-BDA9-6C445C8D4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860" t="28177" r="23260" b="12396"/>
          <a:stretch>
            <a:fillRect/>
          </a:stretch>
        </p:blipFill>
        <p:spPr>
          <a:xfrm>
            <a:off x="776141" y="1084082"/>
            <a:ext cx="5192859" cy="494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E4178-8CC8-4F16-A337-E51766FE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31" t="49965" r="23324" b="25087"/>
          <a:stretch>
            <a:fillRect/>
          </a:stretch>
        </p:blipFill>
        <p:spPr>
          <a:xfrm>
            <a:off x="6290449" y="1084082"/>
            <a:ext cx="5125411" cy="2344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DB772-74FA-4F22-B50C-3C013C7FA4E4}"/>
              </a:ext>
            </a:extLst>
          </p:cNvPr>
          <p:cNvSpPr txBox="1"/>
          <p:nvPr/>
        </p:nvSpPr>
        <p:spPr>
          <a:xfrm>
            <a:off x="6096001" y="3695701"/>
            <a:ext cx="44719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/>
            <a:r>
              <a:rPr lang="en-US" dirty="0">
                <a:latin typeface="Adobe Garamond Pro" panose="02020502060506020403"/>
              </a:rPr>
              <a:t>Application should be addressed to: </a:t>
            </a:r>
          </a:p>
          <a:p>
            <a:pPr marL="152400"/>
            <a:endParaRPr lang="en-US" dirty="0">
              <a:latin typeface="Adobe Garamond Pro" panose="02020502060506020403"/>
            </a:endParaRPr>
          </a:p>
          <a:p>
            <a:pPr marL="152400"/>
            <a:r>
              <a:rPr lang="en-US" dirty="0">
                <a:latin typeface="Adobe Garamond Pro" panose="02020502060506020403"/>
              </a:rPr>
              <a:t>Senior Director </a:t>
            </a:r>
          </a:p>
          <a:p>
            <a:pPr marL="152400"/>
            <a:r>
              <a:rPr lang="en-US" dirty="0">
                <a:latin typeface="Adobe Garamond Pro" panose="02020502060506020403"/>
              </a:rPr>
              <a:t>Food Safety and Quality Division </a:t>
            </a:r>
          </a:p>
          <a:p>
            <a:pPr marL="152400"/>
            <a:r>
              <a:rPr lang="en-US" dirty="0">
                <a:latin typeface="Adobe Garamond Pro" panose="02020502060506020403"/>
              </a:rPr>
              <a:t>Ministry of Health Malaysia </a:t>
            </a:r>
          </a:p>
          <a:p>
            <a:pPr marL="152400"/>
            <a:r>
              <a:rPr lang="en-US" dirty="0">
                <a:latin typeface="Adobe Garamond Pro" panose="02020502060506020403"/>
              </a:rPr>
              <a:t>Level 3, Block E7, Parcel E</a:t>
            </a:r>
          </a:p>
          <a:p>
            <a:pPr marL="152400"/>
            <a:r>
              <a:rPr lang="en-US" dirty="0">
                <a:latin typeface="Adobe Garamond Pro" panose="02020502060506020403"/>
              </a:rPr>
              <a:t>Federal Government Administration Centre</a:t>
            </a:r>
          </a:p>
          <a:p>
            <a:pPr marL="152400"/>
            <a:r>
              <a:rPr lang="en-US" dirty="0">
                <a:latin typeface="Adobe Garamond Pro" panose="02020502060506020403"/>
              </a:rPr>
              <a:t>62590 PUTRAJAYA</a:t>
            </a:r>
          </a:p>
          <a:p>
            <a:endParaRPr lang="en-MY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BB2FF5-A83B-490F-B6A9-4E713F50C7E1}"/>
              </a:ext>
            </a:extLst>
          </p:cNvPr>
          <p:cNvSpPr txBox="1">
            <a:spLocks/>
          </p:cNvSpPr>
          <p:nvPr/>
        </p:nvSpPr>
        <p:spPr>
          <a:xfrm>
            <a:off x="101600" y="123529"/>
            <a:ext cx="5867400" cy="874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600" b="1" dirty="0"/>
              <a:t>PERATURAN 18C </a:t>
            </a:r>
            <a:br>
              <a:rPr lang="en-US" sz="3600" b="1" dirty="0"/>
            </a:br>
            <a:r>
              <a:rPr lang="en-US" sz="3600" b="1" dirty="0" err="1"/>
              <a:t>Kandungan</a:t>
            </a:r>
            <a:r>
              <a:rPr lang="en-US" sz="3600" b="1" dirty="0"/>
              <a:t> Nutrient </a:t>
            </a:r>
            <a:endParaRPr lang="en-MY" sz="3600" b="1" dirty="0"/>
          </a:p>
        </p:txBody>
      </p:sp>
    </p:spTree>
    <p:extLst>
      <p:ext uri="{BB962C8B-B14F-4D97-AF65-F5344CB8AC3E}">
        <p14:creationId xmlns:p14="http://schemas.microsoft.com/office/powerpoint/2010/main" val="21909640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973"/>
          <a:stretch/>
        </p:blipFill>
        <p:spPr>
          <a:xfrm>
            <a:off x="1665353" y="1276349"/>
            <a:ext cx="8320858" cy="5010903"/>
          </a:xfrm>
          <a:prstGeom prst="rect">
            <a:avLst/>
          </a:prstGeom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194237" y="157021"/>
            <a:ext cx="6244663" cy="928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(B)(5) </a:t>
            </a:r>
            <a:br>
              <a:rPr lang="ms-MY" sz="3200" b="1" dirty="0"/>
            </a:br>
            <a:r>
              <a:rPr lang="ms-MY" sz="3200" b="1" dirty="0"/>
              <a:t>Pelabelan Asid Lemak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209073938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194237" y="157021"/>
            <a:ext cx="6244663" cy="928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(B)(5) </a:t>
            </a:r>
            <a:br>
              <a:rPr lang="ms-MY" sz="3200" b="1" dirty="0"/>
            </a:br>
            <a:r>
              <a:rPr lang="ms-MY" sz="3200" b="1" dirty="0"/>
              <a:t>Pelabelan Asid Lemak</a:t>
            </a:r>
            <a:endParaRPr lang="en-MY" sz="3200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A612A24-8244-44B1-BD8B-D2AA26800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44" y="1524785"/>
            <a:ext cx="5084648" cy="380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LAYSIA Nutrition &amp; Labeling Claims_2015">
            <a:extLst>
              <a:ext uri="{FF2B5EF4-FFF2-40B4-BE49-F238E27FC236}">
                <a16:creationId xmlns:a16="http://schemas.microsoft.com/office/drawing/2014/main" id="{403408A7-3BC2-43F8-83FB-88E9A72C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77" y="1516318"/>
            <a:ext cx="4609023" cy="414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83023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472"/>
          <a:stretch/>
        </p:blipFill>
        <p:spPr>
          <a:xfrm>
            <a:off x="1581151" y="1352550"/>
            <a:ext cx="9544049" cy="4495800"/>
          </a:xfrm>
          <a:prstGeom prst="rect">
            <a:avLst/>
          </a:prstGeom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194237" y="157021"/>
            <a:ext cx="7006663" cy="928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(D) </a:t>
            </a:r>
            <a:br>
              <a:rPr lang="ms-MY" sz="3200" b="1" dirty="0"/>
            </a:br>
            <a:r>
              <a:rPr lang="ms-MY" sz="3200" b="1" dirty="0"/>
              <a:t>Akuan perbandingan nutrien Lemak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255768579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9260BE-7EDF-4A9F-A840-DF5E6E58848F}"/>
              </a:ext>
            </a:extLst>
          </p:cNvPr>
          <p:cNvSpPr/>
          <p:nvPr/>
        </p:nvSpPr>
        <p:spPr>
          <a:xfrm>
            <a:off x="3427100" y="260848"/>
            <a:ext cx="4065342" cy="684931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00B050"/>
                </a:solidFill>
                <a:latin typeface="Adobe Garamond Pro" panose="02020502060506020403"/>
              </a:rPr>
              <a:t>DIBENARKAN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F4D25E-18D6-4555-A756-09C130093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80" y="1263192"/>
            <a:ext cx="3996998" cy="48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ll about calories and foods in Malaysia: Drinho Soya Bean Milk">
            <a:extLst>
              <a:ext uri="{FF2B5EF4-FFF2-40B4-BE49-F238E27FC236}">
                <a16:creationId xmlns:a16="http://schemas.microsoft.com/office/drawing/2014/main" id="{6FFDED6E-79A2-4812-8A09-2EA1F003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57" y="1674622"/>
            <a:ext cx="2145449" cy="422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0480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749"/>
          <a:stretch/>
        </p:blipFill>
        <p:spPr>
          <a:xfrm>
            <a:off x="742950" y="1295400"/>
            <a:ext cx="10153650" cy="4768516"/>
          </a:xfrm>
          <a:prstGeom prst="rect">
            <a:avLst/>
          </a:prstGeom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213287" y="214171"/>
            <a:ext cx="6244663" cy="928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(E) </a:t>
            </a:r>
            <a:br>
              <a:rPr lang="ms-MY" sz="3200" b="1" dirty="0"/>
            </a:br>
            <a:r>
              <a:rPr lang="ms-MY" sz="3200" b="1" dirty="0"/>
              <a:t>Akuan Fungsi Nutrein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23931512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16" y="933253"/>
            <a:ext cx="8034768" cy="51564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0A2BE4-22F3-4270-825F-2FAC7EF13D56}"/>
              </a:ext>
            </a:extLst>
          </p:cNvPr>
          <p:cNvSpPr/>
          <p:nvPr/>
        </p:nvSpPr>
        <p:spPr>
          <a:xfrm>
            <a:off x="3814991" y="121690"/>
            <a:ext cx="4065342" cy="684931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00B050"/>
                </a:solidFill>
                <a:latin typeface="Adobe Garamond Pro" panose="02020502060506020403"/>
              </a:rPr>
              <a:t>DIBENARKAN</a:t>
            </a:r>
          </a:p>
        </p:txBody>
      </p:sp>
    </p:spTree>
    <p:extLst>
      <p:ext uri="{BB962C8B-B14F-4D97-AF65-F5344CB8AC3E}">
        <p14:creationId xmlns:p14="http://schemas.microsoft.com/office/powerpoint/2010/main" val="1680669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11" y="1007100"/>
            <a:ext cx="7502753" cy="5207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6A9D50-87C8-4C51-8A41-1ED1ABA0F254}"/>
              </a:ext>
            </a:extLst>
          </p:cNvPr>
          <p:cNvSpPr/>
          <p:nvPr/>
        </p:nvSpPr>
        <p:spPr>
          <a:xfrm>
            <a:off x="3549647" y="199621"/>
            <a:ext cx="4065342" cy="684931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00B050"/>
                </a:solidFill>
                <a:latin typeface="Adobe Garamond Pro" panose="02020502060506020403"/>
              </a:rPr>
              <a:t>DIBENARKAN</a:t>
            </a:r>
          </a:p>
        </p:txBody>
      </p:sp>
    </p:spTree>
    <p:extLst>
      <p:ext uri="{BB962C8B-B14F-4D97-AF65-F5344CB8AC3E}">
        <p14:creationId xmlns:p14="http://schemas.microsoft.com/office/powerpoint/2010/main" val="15120656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091"/>
          <a:stretch/>
        </p:blipFill>
        <p:spPr>
          <a:xfrm>
            <a:off x="1419726" y="1791092"/>
            <a:ext cx="9114924" cy="422870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76400" y="293571"/>
            <a:ext cx="8096250" cy="95418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ms-MY" sz="3200" dirty="0"/>
              <a:t>AKUAN FUNGSI VS AKUAN KESIHATAN</a:t>
            </a:r>
          </a:p>
        </p:txBody>
      </p:sp>
      <p:pic>
        <p:nvPicPr>
          <p:cNvPr id="6" name="Picture 10" descr="Wrong Symbols PNG PNG | Free Wrong Symbols PNG PNG">
            <a:extLst>
              <a:ext uri="{FF2B5EF4-FFF2-40B4-BE49-F238E27FC236}">
                <a16:creationId xmlns:a16="http://schemas.microsoft.com/office/drawing/2014/main" id="{F7FB36ED-3A41-4F4A-85A4-6A252CD4F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5" t="24138" r="3997" b="24708"/>
          <a:stretch/>
        </p:blipFill>
        <p:spPr bwMode="auto">
          <a:xfrm>
            <a:off x="9879796" y="1398352"/>
            <a:ext cx="815827" cy="785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Wrong Symbols PNG PNG | Free Wrong Symbols PNG PNG">
            <a:extLst>
              <a:ext uri="{FF2B5EF4-FFF2-40B4-BE49-F238E27FC236}">
                <a16:creationId xmlns:a16="http://schemas.microsoft.com/office/drawing/2014/main" id="{FDCF696E-6B56-4340-AFA7-D7DC6E28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23804" r="52604" b="25802"/>
          <a:stretch/>
        </p:blipFill>
        <p:spPr bwMode="auto">
          <a:xfrm>
            <a:off x="5049733" y="1398352"/>
            <a:ext cx="762988" cy="7655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4756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322168"/>
            <a:ext cx="8493793" cy="57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5810" y="183468"/>
            <a:ext cx="6943581" cy="868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MY" sz="2800" dirty="0"/>
              <a:t>PERATURAN 10:</a:t>
            </a:r>
            <a:br>
              <a:rPr lang="en-MY" sz="2800" dirty="0"/>
            </a:br>
            <a:r>
              <a:rPr lang="en-MY" sz="2800" dirty="0"/>
              <a:t>Bahasa</a:t>
            </a:r>
          </a:p>
        </p:txBody>
      </p:sp>
      <p:grpSp>
        <p:nvGrpSpPr>
          <p:cNvPr id="9" name="object 20"/>
          <p:cNvGrpSpPr/>
          <p:nvPr/>
        </p:nvGrpSpPr>
        <p:grpSpPr>
          <a:xfrm>
            <a:off x="1638338" y="2013574"/>
            <a:ext cx="2787021" cy="2613618"/>
            <a:chOff x="416051" y="773176"/>
            <a:chExt cx="3927475" cy="4254500"/>
          </a:xfrm>
        </p:grpSpPr>
        <p:pic>
          <p:nvPicPr>
            <p:cNvPr id="1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2419" y="773176"/>
              <a:ext cx="487519" cy="442595"/>
            </a:xfrm>
            <a:prstGeom prst="rect">
              <a:avLst/>
            </a:prstGeom>
          </p:spPr>
        </p:pic>
        <p:pic>
          <p:nvPicPr>
            <p:cNvPr id="1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051" y="1271016"/>
              <a:ext cx="1556004" cy="2345436"/>
            </a:xfrm>
            <a:prstGeom prst="rect">
              <a:avLst/>
            </a:prstGeom>
          </p:spPr>
        </p:pic>
        <p:pic>
          <p:nvPicPr>
            <p:cNvPr id="1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379" y="1350645"/>
              <a:ext cx="1450086" cy="2239898"/>
            </a:xfrm>
            <a:prstGeom prst="rect">
              <a:avLst/>
            </a:prstGeom>
          </p:spPr>
        </p:pic>
        <p:pic>
          <p:nvPicPr>
            <p:cNvPr id="1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6603" y="1520952"/>
              <a:ext cx="1796795" cy="1796795"/>
            </a:xfrm>
            <a:prstGeom prst="rect">
              <a:avLst/>
            </a:prstGeom>
          </p:spPr>
        </p:pic>
        <p:pic>
          <p:nvPicPr>
            <p:cNvPr id="1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9407" y="1603629"/>
              <a:ext cx="1632331" cy="1632331"/>
            </a:xfrm>
            <a:prstGeom prst="rect">
              <a:avLst/>
            </a:prstGeom>
          </p:spPr>
        </p:pic>
        <p:pic>
          <p:nvPicPr>
            <p:cNvPr id="1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1140" y="3136390"/>
              <a:ext cx="1891284" cy="1891283"/>
            </a:xfrm>
            <a:prstGeom prst="rect">
              <a:avLst/>
            </a:prstGeom>
          </p:spPr>
        </p:pic>
        <p:pic>
          <p:nvPicPr>
            <p:cNvPr id="1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4606" y="3228187"/>
              <a:ext cx="1784604" cy="1784604"/>
            </a:xfrm>
            <a:prstGeom prst="rect">
              <a:avLst/>
            </a:prstGeom>
          </p:spPr>
        </p:pic>
      </p:grpSp>
      <p:grpSp>
        <p:nvGrpSpPr>
          <p:cNvPr id="18" name="object 20"/>
          <p:cNvGrpSpPr/>
          <p:nvPr/>
        </p:nvGrpSpPr>
        <p:grpSpPr>
          <a:xfrm>
            <a:off x="8160446" y="2070344"/>
            <a:ext cx="2876444" cy="2393010"/>
            <a:chOff x="4533265" y="1022603"/>
            <a:chExt cx="3938904" cy="3702685"/>
          </a:xfrm>
        </p:grpSpPr>
        <p:pic>
          <p:nvPicPr>
            <p:cNvPr id="19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5748" y="1022603"/>
              <a:ext cx="2106168" cy="2453640"/>
            </a:xfrm>
            <a:prstGeom prst="rect">
              <a:avLst/>
            </a:prstGeom>
          </p:spPr>
        </p:pic>
        <p:pic>
          <p:nvPicPr>
            <p:cNvPr id="20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5377" y="1102232"/>
              <a:ext cx="2000377" cy="2347595"/>
            </a:xfrm>
            <a:prstGeom prst="rect">
              <a:avLst/>
            </a:prstGeom>
          </p:spPr>
        </p:pic>
        <p:pic>
          <p:nvPicPr>
            <p:cNvPr id="21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33924" y="2116849"/>
              <a:ext cx="1711416" cy="2584662"/>
            </a:xfrm>
            <a:prstGeom prst="rect">
              <a:avLst/>
            </a:prstGeom>
          </p:spPr>
        </p:pic>
        <p:pic>
          <p:nvPicPr>
            <p:cNvPr id="22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33265" y="2174443"/>
              <a:ext cx="1646047" cy="2550795"/>
            </a:xfrm>
            <a:prstGeom prst="rect">
              <a:avLst/>
            </a:prstGeom>
          </p:spPr>
        </p:pic>
      </p:grpSp>
      <p:sp>
        <p:nvSpPr>
          <p:cNvPr id="4" name="Hexagon 3"/>
          <p:cNvSpPr/>
          <p:nvPr/>
        </p:nvSpPr>
        <p:spPr>
          <a:xfrm>
            <a:off x="1667215" y="4703296"/>
            <a:ext cx="2623503" cy="1236721"/>
          </a:xfrm>
          <a:prstGeom prst="hexagon">
            <a:avLst/>
          </a:prstGeom>
          <a:solidFill>
            <a:srgbClr val="CC00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s-MY" dirty="0">
                <a:solidFill>
                  <a:schemeClr val="tx1"/>
                </a:solidFill>
                <a:latin typeface="Adobe Garamond Pro" panose="02020502060506020403"/>
              </a:rPr>
              <a:t>PER 388 (6) –Makanan bertujuan khas</a:t>
            </a:r>
          </a:p>
        </p:txBody>
      </p:sp>
      <p:sp>
        <p:nvSpPr>
          <p:cNvPr id="23" name="Hexagon 22"/>
          <p:cNvSpPr/>
          <p:nvPr/>
        </p:nvSpPr>
        <p:spPr>
          <a:xfrm>
            <a:off x="8098061" y="4691874"/>
            <a:ext cx="2801166" cy="1259564"/>
          </a:xfrm>
          <a:prstGeom prst="hexagon">
            <a:avLst/>
          </a:prstGeom>
          <a:solidFill>
            <a:srgbClr val="CC00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s-MY" dirty="0">
                <a:solidFill>
                  <a:schemeClr val="tx1"/>
                </a:solidFill>
                <a:latin typeface="Adobe Garamond Pro" panose="02020502060506020403"/>
              </a:rPr>
              <a:t>PER 117 (7) Susu dan Hasilan Susu – PER 84, 90,91,94,95,97,98,99</a:t>
            </a:r>
          </a:p>
        </p:txBody>
      </p:sp>
      <p:sp>
        <p:nvSpPr>
          <p:cNvPr id="5" name="Pentagon 4"/>
          <p:cNvSpPr/>
          <p:nvPr/>
        </p:nvSpPr>
        <p:spPr>
          <a:xfrm>
            <a:off x="4561051" y="617649"/>
            <a:ext cx="3773105" cy="1298607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s-MY" dirty="0">
                <a:solidFill>
                  <a:schemeClr val="tx1"/>
                </a:solidFill>
                <a:latin typeface="Adobe Garamond Pro" panose="02020502060506020403"/>
              </a:rPr>
              <a:t>Produk tempatan atau produk yang diimport, mesti dilabel dengan BAHASA MALAYSIA (boleh ada terjemahan )</a:t>
            </a:r>
          </a:p>
        </p:txBody>
      </p:sp>
      <p:sp>
        <p:nvSpPr>
          <p:cNvPr id="3" name="Explosion 1 2"/>
          <p:cNvSpPr/>
          <p:nvPr/>
        </p:nvSpPr>
        <p:spPr>
          <a:xfrm>
            <a:off x="5067226" y="1776922"/>
            <a:ext cx="2587045" cy="1450806"/>
          </a:xfrm>
          <a:prstGeom prst="irregularSeal1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s-MY" b="1" dirty="0">
                <a:solidFill>
                  <a:schemeClr val="tx1"/>
                </a:solidFill>
                <a:latin typeface="Adobe Garamond Pro" panose="02020502060506020403"/>
              </a:rPr>
              <a:t>KECUALI</a:t>
            </a:r>
          </a:p>
        </p:txBody>
      </p:sp>
    </p:spTree>
    <p:extLst>
      <p:ext uri="{BB962C8B-B14F-4D97-AF65-F5344CB8AC3E}">
        <p14:creationId xmlns:p14="http://schemas.microsoft.com/office/powerpoint/2010/main" val="160082777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15557" y="1178351"/>
            <a:ext cx="8406793" cy="3238325"/>
          </a:xfrm>
          <a:solidFill>
            <a:schemeClr val="accent6">
              <a:lumMod val="20000"/>
              <a:lumOff val="80000"/>
            </a:schemeClr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ms-MY" sz="32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ms-MY" sz="3200" b="1" dirty="0">
                <a:solidFill>
                  <a:srgbClr val="C00000"/>
                </a:solidFill>
              </a:rPr>
              <a:t>Assoc. Prof. Ts Dr Faridah Bt Kormin</a:t>
            </a:r>
          </a:p>
          <a:p>
            <a:pPr marL="0" indent="0" algn="ctr">
              <a:buNone/>
            </a:pPr>
            <a:r>
              <a:rPr lang="ms-MY" b="1" dirty="0">
                <a:solidFill>
                  <a:schemeClr val="accent6">
                    <a:lumMod val="75000"/>
                  </a:schemeClr>
                </a:solidFill>
              </a:rPr>
              <a:t>Food Technology Program</a:t>
            </a:r>
          </a:p>
          <a:p>
            <a:pPr marL="0" indent="0" algn="ctr">
              <a:buNone/>
            </a:pPr>
            <a:r>
              <a:rPr lang="en-US" sz="1500" b="0" i="0" dirty="0">
                <a:solidFill>
                  <a:schemeClr val="tx1"/>
                </a:solidFill>
                <a:effectLst/>
                <a:latin typeface="Adobe Garamond Pro" panose="02020502060506020403"/>
              </a:rPr>
              <a:t>Food Safety Trainer for Auditors under the ACB-GMP Scheme (ACB-GMP-2022/93) </a:t>
            </a:r>
          </a:p>
          <a:p>
            <a:pPr marL="0" indent="0" algn="ctr">
              <a:buNone/>
            </a:pPr>
            <a:r>
              <a:rPr lang="en-US" sz="1500" b="0" i="0" dirty="0">
                <a:solidFill>
                  <a:schemeClr val="tx1"/>
                </a:solidFill>
                <a:effectLst/>
                <a:latin typeface="Adobe Garamond Pro" panose="02020502060506020403"/>
              </a:rPr>
              <a:t>Certified Food Handler’s Trainer (KKM B/0165/20)</a:t>
            </a:r>
          </a:p>
          <a:p>
            <a:pPr marL="0" indent="0" algn="ctr">
              <a:buNone/>
            </a:pPr>
            <a:r>
              <a:rPr lang="en-US" sz="1500" b="0" i="0" dirty="0">
                <a:solidFill>
                  <a:schemeClr val="tx1"/>
                </a:solidFill>
                <a:effectLst/>
                <a:latin typeface="Adobe Garamond Pro" panose="02020502060506020403"/>
              </a:rPr>
              <a:t>Recognized Halal Executive (JAKIM.HPB/SPLH/HE:2023-004-699) </a:t>
            </a:r>
          </a:p>
          <a:p>
            <a:pPr marL="0" indent="0" algn="ctr">
              <a:buNone/>
            </a:pPr>
            <a:r>
              <a:rPr lang="en-US" sz="1500" b="0" i="0" dirty="0">
                <a:solidFill>
                  <a:schemeClr val="tx1"/>
                </a:solidFill>
                <a:effectLst/>
                <a:latin typeface="Adobe Garamond Pro" panose="02020502060506020403"/>
              </a:rPr>
              <a:t>Certified Halal Trainer registered under the Halal Professional Board (JAKIM.HPB/STPH: 2023-038-007)</a:t>
            </a:r>
          </a:p>
          <a:p>
            <a:pPr marL="0" indent="0" algn="ctr">
              <a:buNone/>
            </a:pPr>
            <a:endParaRPr lang="ms-MY" sz="1500" dirty="0">
              <a:solidFill>
                <a:srgbClr val="C00000"/>
              </a:solidFill>
              <a:latin typeface="Adobe Garamond Pro" panose="02020502060506020403"/>
            </a:endParaRPr>
          </a:p>
          <a:p>
            <a:pPr marL="0" indent="0" algn="ctr">
              <a:buNone/>
            </a:pPr>
            <a:r>
              <a:rPr lang="ms-MY" dirty="0">
                <a:solidFill>
                  <a:schemeClr val="accent1">
                    <a:lumMod val="50000"/>
                  </a:schemeClr>
                </a:solidFill>
              </a:rPr>
              <a:t>faridahk@uthm.edu.my</a:t>
            </a:r>
          </a:p>
        </p:txBody>
      </p:sp>
    </p:spTree>
    <p:extLst>
      <p:ext uri="{BB962C8B-B14F-4D97-AF65-F5344CB8AC3E}">
        <p14:creationId xmlns:p14="http://schemas.microsoft.com/office/powerpoint/2010/main" val="182586672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587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6808" y="158902"/>
            <a:ext cx="6943581" cy="868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MY" sz="2800" dirty="0"/>
              <a:t>PERATURAN 11(1):</a:t>
            </a:r>
          </a:p>
          <a:p>
            <a:r>
              <a:rPr lang="en-MY" sz="2800" dirty="0" err="1"/>
              <a:t>Butir-butir</a:t>
            </a:r>
            <a:r>
              <a:rPr lang="en-MY" sz="2800" dirty="0"/>
              <a:t> </a:t>
            </a:r>
            <a:r>
              <a:rPr lang="en-MY" sz="2800" dirty="0" err="1"/>
              <a:t>dalam</a:t>
            </a:r>
            <a:r>
              <a:rPr lang="en-MY" sz="2800" dirty="0"/>
              <a:t> </a:t>
            </a:r>
            <a:r>
              <a:rPr lang="en-MY" sz="2800" dirty="0" err="1"/>
              <a:t>Pelabelan</a:t>
            </a:r>
            <a:endParaRPr lang="en-MY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0752" y="1402080"/>
            <a:ext cx="10345003" cy="4703492"/>
          </a:xfrm>
        </p:spPr>
        <p:txBody>
          <a:bodyPr>
            <a:normAutofit/>
          </a:bodyPr>
          <a:lstStyle/>
          <a:p>
            <a:r>
              <a:rPr lang="ms-MY" sz="2000" dirty="0"/>
              <a:t>i) Peraturan 11 (1) (a) – nama sebutan sebenar </a:t>
            </a:r>
          </a:p>
          <a:p>
            <a:r>
              <a:rPr lang="ms-MY" sz="2000" dirty="0"/>
              <a:t>ii) Peraturan 11 (1) (b) - ‘campuran’ atau ‘sebatian’ </a:t>
            </a:r>
          </a:p>
          <a:p>
            <a:r>
              <a:rPr lang="ms-MY" sz="2000" dirty="0"/>
              <a:t>iii) Peraturan 11 (1) (c) – mengandungi LEMAK LEMBU/ DAGING BABI </a:t>
            </a:r>
          </a:p>
          <a:p>
            <a:r>
              <a:rPr lang="ms-MY" sz="2000" dirty="0"/>
              <a:t>iv) Peraturan 11 (1) (d) – mengandungi ALKOHOL </a:t>
            </a:r>
          </a:p>
          <a:p>
            <a:r>
              <a:rPr lang="ms-MY" sz="2000" dirty="0"/>
              <a:t>v) Peraturan 11 (1) (e) – senarai ramuan </a:t>
            </a:r>
          </a:p>
          <a:p>
            <a:r>
              <a:rPr lang="ms-MY" sz="2000" dirty="0"/>
              <a:t>vi) Peraturan 11 (1) (ea)- hipersensitiviti </a:t>
            </a:r>
          </a:p>
          <a:p>
            <a:r>
              <a:rPr lang="ms-MY" sz="2000" dirty="0"/>
              <a:t>vii)Peraturan 11 (1) (f) – lemak makan @ minyak makan </a:t>
            </a:r>
          </a:p>
          <a:p>
            <a:r>
              <a:rPr lang="ms-MY" sz="2000" dirty="0"/>
              <a:t>viii)Peraturan 11 (1) (g) – aditif makanan </a:t>
            </a:r>
          </a:p>
          <a:p>
            <a:r>
              <a:rPr lang="ms-MY" sz="2000" dirty="0"/>
              <a:t>ix) Peraturan 11 (1) (i) – berat bersih @ isipadu @ bilangan minimum </a:t>
            </a:r>
          </a:p>
          <a:p>
            <a:r>
              <a:rPr lang="ms-MY" sz="2000" dirty="0"/>
              <a:t>x) Peraturan 11 (1) (j) – nama dan alamat pengilang @ pembungkus @ empunya hak untuk mengilang @ membungkus @ ejen</a:t>
            </a:r>
          </a:p>
        </p:txBody>
      </p:sp>
    </p:spTree>
    <p:extLst>
      <p:ext uri="{BB962C8B-B14F-4D97-AF65-F5344CB8AC3E}">
        <p14:creationId xmlns:p14="http://schemas.microsoft.com/office/powerpoint/2010/main" val="24818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A8FEC2-D834-4A56-91F1-F3D67D29A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85148"/>
              </p:ext>
            </p:extLst>
          </p:nvPr>
        </p:nvGraphicFramePr>
        <p:xfrm>
          <a:off x="-1422890" y="1258063"/>
          <a:ext cx="15260810" cy="491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43161" y="158901"/>
            <a:ext cx="5234058" cy="868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MY" sz="2800" dirty="0"/>
              <a:t>PERATURAN 11(1):</a:t>
            </a:r>
          </a:p>
          <a:p>
            <a:r>
              <a:rPr lang="en-MY" sz="2800" dirty="0" err="1"/>
              <a:t>Butir-butir</a:t>
            </a:r>
            <a:r>
              <a:rPr lang="en-MY" sz="2800" dirty="0"/>
              <a:t> </a:t>
            </a:r>
            <a:r>
              <a:rPr lang="en-MY" sz="2800" dirty="0" err="1"/>
              <a:t>dalam</a:t>
            </a:r>
            <a:r>
              <a:rPr lang="en-MY" sz="2800" dirty="0"/>
              <a:t> </a:t>
            </a:r>
            <a:r>
              <a:rPr lang="en-MY" sz="2800" dirty="0" err="1"/>
              <a:t>Pelabelan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154001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CDBA-0E55-46F0-AF7A-FB87CA3D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1" y="147459"/>
            <a:ext cx="6512507" cy="940525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PERATURAN11 (1)(a) &amp; (1)(b):</a:t>
            </a:r>
            <a:br>
              <a:rPr lang="en-US" sz="2800" b="1" dirty="0"/>
            </a:br>
            <a:r>
              <a:rPr lang="en-US" sz="2800" b="1" dirty="0"/>
              <a:t>Nama </a:t>
            </a:r>
            <a:r>
              <a:rPr lang="en-US" sz="2800" b="1" dirty="0" err="1"/>
              <a:t>Produk</a:t>
            </a:r>
            <a:endParaRPr lang="en-MY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A5B9-8A48-455B-A7AC-8B18AD84A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61" y="1361440"/>
            <a:ext cx="6460568" cy="4606513"/>
          </a:xfrm>
        </p:spPr>
        <p:txBody>
          <a:bodyPr>
            <a:normAutofit/>
          </a:bodyPr>
          <a:lstStyle/>
          <a:p>
            <a:pPr marL="514350" indent="-514350">
              <a:buAutoNum type="romanLcParenR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Nama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sebutan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sebenar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nama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produk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gambaran</a:t>
            </a:r>
            <a:r>
              <a:rPr lang="en-US" dirty="0"/>
              <a:t> </a:t>
            </a:r>
            <a:r>
              <a:rPr lang="en-US" dirty="0" err="1"/>
              <a:t>sebenar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sesuatu</a:t>
            </a:r>
            <a:r>
              <a:rPr lang="en-US" dirty="0"/>
              <a:t> </a:t>
            </a:r>
            <a:r>
              <a:rPr lang="en-US" dirty="0" err="1"/>
              <a:t>produk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Dinyatakan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</a:t>
            </a:r>
            <a:r>
              <a:rPr lang="en-US" dirty="0" err="1"/>
              <a:t>utamanya</a:t>
            </a:r>
            <a:r>
              <a:rPr lang="en-US" dirty="0"/>
              <a:t>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: Jus </a:t>
            </a:r>
            <a:r>
              <a:rPr lang="en-US" dirty="0" err="1"/>
              <a:t>Epal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Memenuhi</a:t>
            </a:r>
            <a:r>
              <a:rPr lang="en-US" dirty="0"/>
              <a:t> </a:t>
            </a:r>
            <a:r>
              <a:rPr lang="en-US" dirty="0" err="1"/>
              <a:t>kehendak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(Jus vs </a:t>
            </a:r>
            <a:r>
              <a:rPr lang="en-US" dirty="0" err="1"/>
              <a:t>Minuman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MY" dirty="0"/>
          </a:p>
        </p:txBody>
      </p:sp>
      <p:pic>
        <p:nvPicPr>
          <p:cNvPr id="6146" name="Picture 2" descr="Apple Juice - Variety Juice Drinks | Minute Maid®">
            <a:extLst>
              <a:ext uri="{FF2B5EF4-FFF2-40B4-BE49-F238E27FC236}">
                <a16:creationId xmlns:a16="http://schemas.microsoft.com/office/drawing/2014/main" id="{4E2A3A66-26DC-4B3E-838E-3AB11AC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84" y="847148"/>
            <a:ext cx="3245736" cy="44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pple Juice - Variety Juice Drinks | Minute Maid®">
            <a:extLst>
              <a:ext uri="{FF2B5EF4-FFF2-40B4-BE49-F238E27FC236}">
                <a16:creationId xmlns:a16="http://schemas.microsoft.com/office/drawing/2014/main" id="{70CDD0A5-4674-4006-B258-24EAB500C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656" y="873761"/>
            <a:ext cx="3497123" cy="435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Wrong Symbols PNG PNG | Free Wrong Symbols PNG PNG">
            <a:extLst>
              <a:ext uri="{FF2B5EF4-FFF2-40B4-BE49-F238E27FC236}">
                <a16:creationId xmlns:a16="http://schemas.microsoft.com/office/drawing/2014/main" id="{A2EE0FEC-9E21-40EF-8958-99419CE95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5" t="24138" r="3997" b="24708"/>
          <a:stretch/>
        </p:blipFill>
        <p:spPr bwMode="auto">
          <a:xfrm>
            <a:off x="10530246" y="5233273"/>
            <a:ext cx="815827" cy="785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Wrong Symbols PNG PNG | Free Wrong Symbols PNG PNG">
            <a:extLst>
              <a:ext uri="{FF2B5EF4-FFF2-40B4-BE49-F238E27FC236}">
                <a16:creationId xmlns:a16="http://schemas.microsoft.com/office/drawing/2014/main" id="{268C7C94-6F52-4600-8C9D-6BE8AB172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23804" r="52604" b="25802"/>
          <a:stretch/>
        </p:blipFill>
        <p:spPr bwMode="auto">
          <a:xfrm>
            <a:off x="7679811" y="5268264"/>
            <a:ext cx="762988" cy="7655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737CBB-825D-476C-A197-4912EEFCFB91}"/>
              </a:ext>
            </a:extLst>
          </p:cNvPr>
          <p:cNvSpPr/>
          <p:nvPr/>
        </p:nvSpPr>
        <p:spPr>
          <a:xfrm>
            <a:off x="7361347" y="1737472"/>
            <a:ext cx="1320791" cy="11886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dobe Garamond Pro" panose="02020502060506020403"/>
              </a:rPr>
              <a:t>Jus </a:t>
            </a:r>
            <a:r>
              <a:rPr lang="en-US" sz="2400" dirty="0" err="1">
                <a:latin typeface="Adobe Garamond Pro" panose="02020502060506020403"/>
              </a:rPr>
              <a:t>Epal</a:t>
            </a:r>
            <a:endParaRPr lang="en-MY" sz="2400" dirty="0">
              <a:latin typeface="Adobe Garamond Pro" panose="02020502060506020403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1660AF-64FF-443F-BA73-F3BE719F5F55}"/>
              </a:ext>
            </a:extLst>
          </p:cNvPr>
          <p:cNvSpPr/>
          <p:nvPr/>
        </p:nvSpPr>
        <p:spPr>
          <a:xfrm>
            <a:off x="10006838" y="1737472"/>
            <a:ext cx="1516757" cy="118860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dobe Garamond Pro" panose="02020502060506020403"/>
              </a:rPr>
              <a:t>Jus </a:t>
            </a:r>
            <a:r>
              <a:rPr lang="en-US" sz="2400" i="1" dirty="0" err="1">
                <a:latin typeface="Adobe Garamond Pro" panose="02020502060506020403"/>
              </a:rPr>
              <a:t>Malus</a:t>
            </a:r>
            <a:r>
              <a:rPr lang="en-US" sz="2400" i="1" dirty="0">
                <a:latin typeface="Adobe Garamond Pro" panose="02020502060506020403"/>
              </a:rPr>
              <a:t> </a:t>
            </a:r>
            <a:r>
              <a:rPr lang="en-US" sz="2400" i="1" dirty="0" err="1">
                <a:latin typeface="Adobe Garamond Pro" panose="02020502060506020403"/>
              </a:rPr>
              <a:t>Domestica</a:t>
            </a:r>
            <a:r>
              <a:rPr lang="en-US" sz="2400" i="1" dirty="0">
                <a:latin typeface="Adobe Garamond Pro" panose="02020502060506020403"/>
              </a:rPr>
              <a:t> </a:t>
            </a:r>
            <a:endParaRPr lang="en-MY" sz="2400" dirty="0"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1688517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CDBA-0E55-46F0-AF7A-FB87CA3D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1" y="147459"/>
            <a:ext cx="6512507" cy="940525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PERATURAN11 (1)(a) &amp; (1)(b):</a:t>
            </a:r>
            <a:br>
              <a:rPr lang="en-US" sz="2800" b="1" dirty="0"/>
            </a:br>
            <a:r>
              <a:rPr lang="en-US" sz="2800" b="1" dirty="0"/>
              <a:t>Nama </a:t>
            </a:r>
            <a:r>
              <a:rPr lang="en-US" sz="2800" b="1" dirty="0" err="1"/>
              <a:t>Produk</a:t>
            </a:r>
            <a:endParaRPr lang="en-MY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A5B9-8A48-455B-A7AC-8B18AD84A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61" y="1361440"/>
            <a:ext cx="7696994" cy="4606513"/>
          </a:xfrm>
        </p:spPr>
        <p:txBody>
          <a:bodyPr>
            <a:normAutofit/>
          </a:bodyPr>
          <a:lstStyle/>
          <a:p>
            <a:pPr marL="514350" indent="-514350">
              <a:buAutoNum type="romanLcParenR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Nama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sebutan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sebenar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nama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produk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Nama </a:t>
            </a:r>
            <a:r>
              <a:rPr lang="en-US" dirty="0" err="1"/>
              <a:t>sebenar</a:t>
            </a:r>
            <a:r>
              <a:rPr lang="en-US" dirty="0"/>
              <a:t> </a:t>
            </a:r>
            <a:r>
              <a:rPr lang="en-US" dirty="0" err="1"/>
              <a:t>merujuk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yang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penerangan</a:t>
            </a:r>
            <a:r>
              <a:rPr lang="en-US" dirty="0"/>
              <a:t> </a:t>
            </a:r>
            <a:r>
              <a:rPr lang="en-US" dirty="0" err="1"/>
              <a:t>lanjut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PER. 354 – </a:t>
            </a:r>
            <a:r>
              <a:rPr lang="en-US" dirty="0" err="1"/>
              <a:t>Minuman</a:t>
            </a:r>
            <a:r>
              <a:rPr lang="en-US" dirty="0"/>
              <a:t> </a:t>
            </a:r>
            <a:r>
              <a:rPr lang="en-US" dirty="0" err="1"/>
              <a:t>berperisa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PER. 163 - </a:t>
            </a:r>
            <a:r>
              <a:rPr lang="en-US" dirty="0" err="1"/>
              <a:t>Belacan</a:t>
            </a:r>
            <a:endParaRPr lang="en-US" dirty="0"/>
          </a:p>
          <a:p>
            <a:pPr marL="0" indent="0">
              <a:buNone/>
            </a:pPr>
            <a:endParaRPr lang="en-MY" dirty="0"/>
          </a:p>
        </p:txBody>
      </p:sp>
      <p:pic>
        <p:nvPicPr>
          <p:cNvPr id="1026" name="Picture 2" descr="Belacan Kampung (60G) | Laz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55" y="1612488"/>
            <a:ext cx="3339465" cy="333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70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CDBA-0E55-46F0-AF7A-FB87CA3D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1" y="147459"/>
            <a:ext cx="6512507" cy="940525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PERATURAN11 (1)(a) &amp; (1)(b):</a:t>
            </a:r>
            <a:br>
              <a:rPr lang="en-US" sz="2800" b="1" dirty="0"/>
            </a:br>
            <a:r>
              <a:rPr lang="en-US" sz="2800" b="1" dirty="0"/>
              <a:t>Nama </a:t>
            </a:r>
            <a:r>
              <a:rPr lang="en-US" sz="2800" b="1" dirty="0" err="1"/>
              <a:t>Produk</a:t>
            </a:r>
            <a:endParaRPr lang="en-MY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A5B9-8A48-455B-A7AC-8B18AD84A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60" y="1361440"/>
            <a:ext cx="8293259" cy="4606513"/>
          </a:xfrm>
        </p:spPr>
        <p:txBody>
          <a:bodyPr>
            <a:normAutofit/>
          </a:bodyPr>
          <a:lstStyle/>
          <a:p>
            <a:pPr marL="514350" indent="-514350">
              <a:buAutoNum type="romanLcParenR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Nama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sebutan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sebenar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nama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produk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Sesetengan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perundangan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dikenali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PER. 395 – </a:t>
            </a:r>
            <a:r>
              <a:rPr lang="en-US" dirty="0" err="1"/>
              <a:t>kuah</a:t>
            </a:r>
            <a:r>
              <a:rPr lang="en-US" dirty="0"/>
              <a:t> </a:t>
            </a:r>
            <a:r>
              <a:rPr lang="en-US" dirty="0" err="1"/>
              <a:t>rojak</a:t>
            </a:r>
            <a:r>
              <a:rPr lang="en-US" dirty="0"/>
              <a:t>, pes </a:t>
            </a:r>
            <a:r>
              <a:rPr lang="en-US" dirty="0" err="1"/>
              <a:t>laksa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PER 135 – </a:t>
            </a:r>
            <a:r>
              <a:rPr lang="en-US" dirty="0" err="1"/>
              <a:t>kek</a:t>
            </a:r>
            <a:r>
              <a:rPr lang="en-US" dirty="0"/>
              <a:t> </a:t>
            </a:r>
            <a:r>
              <a:rPr lang="en-US" dirty="0" err="1"/>
              <a:t>pisang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PER 145 – </a:t>
            </a:r>
            <a:r>
              <a:rPr lang="en-US" dirty="0" err="1"/>
              <a:t>sosej</a:t>
            </a:r>
            <a:r>
              <a:rPr lang="en-US" dirty="0"/>
              <a:t>, </a:t>
            </a:r>
            <a:r>
              <a:rPr lang="en-US" dirty="0" err="1"/>
              <a:t>nuget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MY" dirty="0"/>
          </a:p>
        </p:txBody>
      </p:sp>
      <p:pic>
        <p:nvPicPr>
          <p:cNvPr id="5122" name="Picture 2" descr="Delivery To Ipoh Only) Ramly Nuget Ayam / Ayam Tempura / Lembu / Ikan 1kg -  Ramly Nuggets | Shopee Malays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r="16460"/>
          <a:stretch/>
        </p:blipFill>
        <p:spPr bwMode="auto">
          <a:xfrm>
            <a:off x="8859520" y="1520373"/>
            <a:ext cx="2966720" cy="37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705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585" y="449551"/>
            <a:ext cx="4651464" cy="914400"/>
          </a:xfrm>
          <a:gradFill flip="none" rotWithShape="1"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</a:gsLst>
            <a:lin ang="135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>
                <a:latin typeface="Adobe Garamond Pro" panose="02020502060506020403"/>
              </a:rPr>
              <a:t>Kandungan</a:t>
            </a:r>
            <a:r>
              <a:rPr lang="en-US" dirty="0">
                <a:latin typeface="Adobe Garamond Pro" panose="02020502060506020403"/>
              </a:rPr>
              <a:t>: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842663" y="2700869"/>
            <a:ext cx="4743794" cy="574766"/>
          </a:xfrm>
          <a:prstGeom prst="round2Diag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s-MY" sz="2400" b="1" dirty="0">
                <a:latin typeface="Adobe Garamond Pro" panose="02020502060506020403"/>
              </a:rPr>
              <a:t>2. Pelabelan Mandatori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4719260" y="4369293"/>
            <a:ext cx="4285098" cy="574766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s-MY" sz="2400" b="1" dirty="0">
                <a:latin typeface="Adobe Garamond Pro" panose="02020502060506020403"/>
              </a:rPr>
              <a:t>4. Pelabelan Nutrisi dan Akuan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3571317" y="3535081"/>
            <a:ext cx="4832755" cy="574766"/>
          </a:xfrm>
          <a:prstGeom prst="round2DiagRect">
            <a:avLst/>
          </a:prstGeom>
          <a:solidFill>
            <a:srgbClr val="CC00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s-MY" sz="2400" b="1" dirty="0">
                <a:latin typeface="Adobe Garamond Pro" panose="02020502060506020403"/>
              </a:rPr>
              <a:t>3. Hipersensitiviti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2096707" y="1894341"/>
            <a:ext cx="4567330" cy="574766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s-MY" sz="2400" b="1" dirty="0">
                <a:latin typeface="Adobe Garamond Pro" panose="02020502060506020403"/>
              </a:rPr>
              <a:t>1. Pengenalan</a:t>
            </a:r>
          </a:p>
        </p:txBody>
      </p:sp>
    </p:spTree>
    <p:extLst>
      <p:ext uri="{BB962C8B-B14F-4D97-AF65-F5344CB8AC3E}">
        <p14:creationId xmlns:p14="http://schemas.microsoft.com/office/powerpoint/2010/main" val="289059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CDBA-0E55-46F0-AF7A-FB87CA3D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1" y="147459"/>
            <a:ext cx="6512507" cy="940525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PERATURAN11 (1)(a) &amp; (1)(b):</a:t>
            </a:r>
            <a:br>
              <a:rPr lang="en-US" sz="2800" b="1" dirty="0"/>
            </a:br>
            <a:r>
              <a:rPr lang="en-US" sz="2800" b="1" dirty="0"/>
              <a:t>Nama </a:t>
            </a:r>
            <a:r>
              <a:rPr lang="en-US" sz="2800" b="1" dirty="0" err="1"/>
              <a:t>Produk</a:t>
            </a:r>
            <a:endParaRPr lang="en-MY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A5B9-8A48-455B-A7AC-8B18AD84A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61" y="1361440"/>
            <a:ext cx="7643020" cy="4606513"/>
          </a:xfrm>
        </p:spPr>
        <p:txBody>
          <a:bodyPr>
            <a:normAutofit/>
          </a:bodyPr>
          <a:lstStyle/>
          <a:p>
            <a:pPr marL="514350" indent="-514350">
              <a:buAutoNum type="romanLcParenR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Nama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sebutan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sebenar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nama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produk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Sesetengan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perundangan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biasa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“Mixed….” or “Blended”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PER. 395 – </a:t>
            </a:r>
            <a:r>
              <a:rPr lang="en-US" dirty="0" err="1"/>
              <a:t>campuran</a:t>
            </a:r>
            <a:r>
              <a:rPr lang="en-US" dirty="0"/>
              <a:t> </a:t>
            </a:r>
            <a:r>
              <a:rPr lang="en-US" dirty="0" err="1"/>
              <a:t>protin</a:t>
            </a:r>
            <a:r>
              <a:rPr lang="en-US" dirty="0"/>
              <a:t> soya </a:t>
            </a:r>
            <a:r>
              <a:rPr lang="en-US" dirty="0" err="1"/>
              <a:t>dan</a:t>
            </a:r>
            <a:r>
              <a:rPr lang="en-US" dirty="0"/>
              <a:t> spirulina</a:t>
            </a:r>
          </a:p>
          <a:p>
            <a:pPr marL="514350" indent="-514350">
              <a:buFont typeface="+mj-lt"/>
              <a:buAutoNum type="arabicPeriod"/>
            </a:pPr>
            <a:endParaRPr lang="en-MY" dirty="0"/>
          </a:p>
        </p:txBody>
      </p:sp>
      <p:pic>
        <p:nvPicPr>
          <p:cNvPr id="8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92106" y="1953885"/>
            <a:ext cx="1846299" cy="34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6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32CDBA-0E55-46F0-AF7A-FB87CA3DE0C1}"/>
              </a:ext>
            </a:extLst>
          </p:cNvPr>
          <p:cNvSpPr txBox="1">
            <a:spLocks/>
          </p:cNvSpPr>
          <p:nvPr/>
        </p:nvSpPr>
        <p:spPr>
          <a:xfrm>
            <a:off x="202901" y="153084"/>
            <a:ext cx="8900459" cy="10089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PERATURAN11 (12)(2) </a:t>
            </a:r>
          </a:p>
          <a:p>
            <a:r>
              <a:rPr lang="en-US" sz="2800" b="1" dirty="0" err="1"/>
              <a:t>Bersesuaian</a:t>
            </a:r>
            <a:r>
              <a:rPr lang="en-US" sz="2800" b="1" dirty="0"/>
              <a:t> </a:t>
            </a:r>
            <a:r>
              <a:rPr lang="en-US" sz="2800" b="1" dirty="0" err="1"/>
              <a:t>ketinggian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kedudukan</a:t>
            </a:r>
            <a:r>
              <a:rPr lang="en-US" sz="2800" b="1" dirty="0"/>
              <a:t> yang </a:t>
            </a:r>
            <a:r>
              <a:rPr lang="en-US" sz="2800" b="1" dirty="0" err="1"/>
              <a:t>mudah</a:t>
            </a:r>
            <a:r>
              <a:rPr lang="en-US" sz="2800" b="1" dirty="0"/>
              <a:t> </a:t>
            </a:r>
            <a:r>
              <a:rPr lang="en-US" sz="2800" b="1" dirty="0" err="1"/>
              <a:t>dilihat</a:t>
            </a:r>
            <a:r>
              <a:rPr lang="en-US" sz="2800" b="1" dirty="0"/>
              <a:t> </a:t>
            </a:r>
            <a:endParaRPr lang="en-MY" sz="2800" b="1" dirty="0"/>
          </a:p>
        </p:txBody>
      </p:sp>
      <p:pic>
        <p:nvPicPr>
          <p:cNvPr id="5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B48CC10C-B121-4D45-A317-2F6762F06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12743" r="58740" b="30771"/>
          <a:stretch/>
        </p:blipFill>
        <p:spPr>
          <a:xfrm>
            <a:off x="8629650" y="1820406"/>
            <a:ext cx="2979811" cy="38183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01A5B9-8A48-455B-A7AC-8B18AD84A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61" y="1820406"/>
            <a:ext cx="7643020" cy="41475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Berada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di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kedudukan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panel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utama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Menggunakan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sain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huruf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yang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bersesuaian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Saiz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huruf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hendalah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jelas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dan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kedudukan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supaya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mudah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kelihatan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berbanding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mana-mana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perkara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lain yang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terdapat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pada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label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itu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marL="514350" indent="-514350">
              <a:buAutoNum type="romanLcParenR"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10647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10"/>
          <p:cNvGrpSpPr/>
          <p:nvPr/>
        </p:nvGrpSpPr>
        <p:grpSpPr>
          <a:xfrm>
            <a:off x="2549956" y="1754234"/>
            <a:ext cx="7590790" cy="3633470"/>
            <a:chOff x="964996" y="1434541"/>
            <a:chExt cx="7590790" cy="3633470"/>
          </a:xfrm>
        </p:grpSpPr>
        <p:pic>
          <p:nvPicPr>
            <p:cNvPr id="5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8187" y="1434541"/>
              <a:ext cx="3706823" cy="1869998"/>
            </a:xfrm>
            <a:prstGeom prst="rect">
              <a:avLst/>
            </a:prstGeom>
          </p:spPr>
        </p:pic>
        <p:pic>
          <p:nvPicPr>
            <p:cNvPr id="6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996" y="3414964"/>
              <a:ext cx="2011299" cy="1652524"/>
            </a:xfrm>
            <a:prstGeom prst="rect">
              <a:avLst/>
            </a:prstGeom>
          </p:spPr>
        </p:pic>
        <p:pic>
          <p:nvPicPr>
            <p:cNvPr id="7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0797" y="1498980"/>
              <a:ext cx="1824354" cy="2028825"/>
            </a:xfrm>
            <a:prstGeom prst="rect">
              <a:avLst/>
            </a:prstGeom>
          </p:spPr>
        </p:pic>
        <p:pic>
          <p:nvPicPr>
            <p:cNvPr id="8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0159" y="3148314"/>
              <a:ext cx="1695450" cy="1884299"/>
            </a:xfrm>
            <a:prstGeom prst="rect">
              <a:avLst/>
            </a:prstGeom>
          </p:spPr>
        </p:pic>
        <p:pic>
          <p:nvPicPr>
            <p:cNvPr id="9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8346" y="3670653"/>
              <a:ext cx="2114323" cy="11238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A432CDBA-0E55-46F0-AF7A-FB87CA3DE0C1}"/>
              </a:ext>
            </a:extLst>
          </p:cNvPr>
          <p:cNvSpPr txBox="1">
            <a:spLocks/>
          </p:cNvSpPr>
          <p:nvPr/>
        </p:nvSpPr>
        <p:spPr>
          <a:xfrm>
            <a:off x="202900" y="153084"/>
            <a:ext cx="8907069" cy="10851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PERATURAN11 (12)(2) </a:t>
            </a:r>
          </a:p>
          <a:p>
            <a:r>
              <a:rPr lang="en-US" sz="2800" b="1" dirty="0" err="1"/>
              <a:t>Bersesuaian</a:t>
            </a:r>
            <a:r>
              <a:rPr lang="en-US" sz="2800" b="1" dirty="0"/>
              <a:t> </a:t>
            </a:r>
            <a:r>
              <a:rPr lang="en-US" sz="2800" b="1" dirty="0" err="1"/>
              <a:t>ketinggian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kedudukan</a:t>
            </a:r>
            <a:r>
              <a:rPr lang="en-US" sz="2800" b="1" dirty="0"/>
              <a:t> yang </a:t>
            </a:r>
            <a:r>
              <a:rPr lang="en-US" sz="2800" b="1" dirty="0" err="1"/>
              <a:t>mudah</a:t>
            </a:r>
            <a:r>
              <a:rPr lang="en-US" sz="2800" b="1" dirty="0"/>
              <a:t> </a:t>
            </a:r>
            <a:r>
              <a:rPr lang="en-US" sz="2800" b="1" dirty="0" err="1"/>
              <a:t>dilihat</a:t>
            </a:r>
            <a:r>
              <a:rPr lang="en-US" sz="2800" b="1" dirty="0"/>
              <a:t> 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3179693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245" y="1901240"/>
            <a:ext cx="7827668" cy="3832810"/>
          </a:xfrm>
        </p:spPr>
        <p:txBody>
          <a:bodyPr>
            <a:normAutofit/>
          </a:bodyPr>
          <a:lstStyle/>
          <a:p>
            <a:r>
              <a:rPr lang="ms-MY" dirty="0"/>
              <a:t>Bagi produk makanan yang mengandungi daging lembu atau daging babi atau terbitannya atau lemak babi, penyataan berikut hendaklah dinyatakan:</a:t>
            </a:r>
          </a:p>
          <a:p>
            <a:endParaRPr lang="ms-MY" dirty="0"/>
          </a:p>
          <a:p>
            <a:endParaRPr lang="ms-MY" dirty="0"/>
          </a:p>
          <a:p>
            <a:endParaRPr lang="ms-MY" dirty="0"/>
          </a:p>
          <a:p>
            <a:r>
              <a:rPr lang="ms-MY" dirty="0"/>
              <a:t>Dinyatakan sebaik sahaja di bawah nama  sebutan sebenar makanan tersebut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32CDBA-0E55-46F0-AF7A-FB87CA3DE0C1}"/>
              </a:ext>
            </a:extLst>
          </p:cNvPr>
          <p:cNvSpPr txBox="1">
            <a:spLocks/>
          </p:cNvSpPr>
          <p:nvPr/>
        </p:nvSpPr>
        <p:spPr>
          <a:xfrm>
            <a:off x="145418" y="139610"/>
            <a:ext cx="8274708" cy="940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PERATURAN11 (11)(1)(c)</a:t>
            </a:r>
          </a:p>
          <a:p>
            <a:r>
              <a:rPr lang="ms-MY" sz="2800" b="1" dirty="0">
                <a:solidFill>
                  <a:schemeClr val="tx1"/>
                </a:solidFill>
                <a:latin typeface="Adobe Garamond Pro" panose="02020502060506020403"/>
              </a:rPr>
              <a:t>Daging Lembu, Daging Babi, Terbitannya atau Lemak Babi</a:t>
            </a:r>
            <a:endParaRPr lang="en-MY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5829" y="3345403"/>
            <a:ext cx="7048500" cy="1097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dirty="0">
                <a:solidFill>
                  <a:schemeClr val="tx1"/>
                </a:solidFill>
                <a:latin typeface="Adobe Garamond Pro" panose="02020502060506020403"/>
              </a:rPr>
              <a:t>“MENGANDUNGI (nyatakan sama ada daging lembu atau daging babi atau terbitannya atau lemak babi)</a:t>
            </a:r>
          </a:p>
        </p:txBody>
      </p:sp>
      <p:grpSp>
        <p:nvGrpSpPr>
          <p:cNvPr id="6" name="object 23"/>
          <p:cNvGrpSpPr/>
          <p:nvPr/>
        </p:nvGrpSpPr>
        <p:grpSpPr>
          <a:xfrm>
            <a:off x="8563909" y="2362199"/>
            <a:ext cx="3284220" cy="2797175"/>
            <a:chOff x="4983473" y="1778507"/>
            <a:chExt cx="3030220" cy="2491740"/>
          </a:xfrm>
        </p:grpSpPr>
        <p:pic>
          <p:nvPicPr>
            <p:cNvPr id="7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3473" y="1778507"/>
              <a:ext cx="3029723" cy="2491740"/>
            </a:xfrm>
            <a:prstGeom prst="rect">
              <a:avLst/>
            </a:prstGeom>
          </p:spPr>
        </p:pic>
        <p:pic>
          <p:nvPicPr>
            <p:cNvPr id="8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1989" y="1828799"/>
              <a:ext cx="2932938" cy="2390990"/>
            </a:xfrm>
            <a:prstGeom prst="rect">
              <a:avLst/>
            </a:prstGeom>
          </p:spPr>
        </p:pic>
        <p:sp>
          <p:nvSpPr>
            <p:cNvPr id="9" name="object 26"/>
            <p:cNvSpPr/>
            <p:nvPr/>
          </p:nvSpPr>
          <p:spPr>
            <a:xfrm>
              <a:off x="4991989" y="1828799"/>
              <a:ext cx="2933065" cy="2391410"/>
            </a:xfrm>
            <a:custGeom>
              <a:avLst/>
              <a:gdLst/>
              <a:ahLst/>
              <a:cxnLst/>
              <a:rect l="l" t="t" r="r" b="b"/>
              <a:pathLst>
                <a:path w="2933065" h="2391410">
                  <a:moveTo>
                    <a:pt x="0" y="239141"/>
                  </a:moveTo>
                  <a:lnTo>
                    <a:pt x="4857" y="190944"/>
                  </a:lnTo>
                  <a:lnTo>
                    <a:pt x="18790" y="146053"/>
                  </a:lnTo>
                  <a:lnTo>
                    <a:pt x="40833" y="105432"/>
                  </a:lnTo>
                  <a:lnTo>
                    <a:pt x="70024" y="70040"/>
                  </a:lnTo>
                  <a:lnTo>
                    <a:pt x="105401" y="40839"/>
                  </a:lnTo>
                  <a:lnTo>
                    <a:pt x="146000" y="18792"/>
                  </a:lnTo>
                  <a:lnTo>
                    <a:pt x="190858" y="4858"/>
                  </a:lnTo>
                  <a:lnTo>
                    <a:pt x="239013" y="0"/>
                  </a:lnTo>
                  <a:lnTo>
                    <a:pt x="2693796" y="0"/>
                  </a:lnTo>
                  <a:lnTo>
                    <a:pt x="2741993" y="4858"/>
                  </a:lnTo>
                  <a:lnTo>
                    <a:pt x="2786884" y="18792"/>
                  </a:lnTo>
                  <a:lnTo>
                    <a:pt x="2827505" y="40839"/>
                  </a:lnTo>
                  <a:lnTo>
                    <a:pt x="2862897" y="70040"/>
                  </a:lnTo>
                  <a:lnTo>
                    <a:pt x="2892098" y="105432"/>
                  </a:lnTo>
                  <a:lnTo>
                    <a:pt x="2914145" y="146053"/>
                  </a:lnTo>
                  <a:lnTo>
                    <a:pt x="2928079" y="190944"/>
                  </a:lnTo>
                  <a:lnTo>
                    <a:pt x="2932938" y="239141"/>
                  </a:lnTo>
                  <a:lnTo>
                    <a:pt x="2932938" y="2151888"/>
                  </a:lnTo>
                  <a:lnTo>
                    <a:pt x="2928079" y="2200076"/>
                  </a:lnTo>
                  <a:lnTo>
                    <a:pt x="2914145" y="2244958"/>
                  </a:lnTo>
                  <a:lnTo>
                    <a:pt x="2892098" y="2285573"/>
                  </a:lnTo>
                  <a:lnTo>
                    <a:pt x="2862897" y="2320959"/>
                  </a:lnTo>
                  <a:lnTo>
                    <a:pt x="2827505" y="2350156"/>
                  </a:lnTo>
                  <a:lnTo>
                    <a:pt x="2786884" y="2372201"/>
                  </a:lnTo>
                  <a:lnTo>
                    <a:pt x="2741993" y="2386133"/>
                  </a:lnTo>
                  <a:lnTo>
                    <a:pt x="2693796" y="2390990"/>
                  </a:lnTo>
                  <a:lnTo>
                    <a:pt x="239013" y="2390990"/>
                  </a:lnTo>
                  <a:lnTo>
                    <a:pt x="190858" y="2386133"/>
                  </a:lnTo>
                  <a:lnTo>
                    <a:pt x="146000" y="2372201"/>
                  </a:lnTo>
                  <a:lnTo>
                    <a:pt x="105401" y="2350156"/>
                  </a:lnTo>
                  <a:lnTo>
                    <a:pt x="70024" y="2320959"/>
                  </a:lnTo>
                  <a:lnTo>
                    <a:pt x="40833" y="2285573"/>
                  </a:lnTo>
                  <a:lnTo>
                    <a:pt x="18790" y="2244958"/>
                  </a:lnTo>
                  <a:lnTo>
                    <a:pt x="4857" y="2200076"/>
                  </a:lnTo>
                  <a:lnTo>
                    <a:pt x="0" y="2151888"/>
                  </a:lnTo>
                  <a:lnTo>
                    <a:pt x="0" y="23914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15FB9E0-7B4F-4CBF-BE7A-5E22C1B5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28" y="960715"/>
            <a:ext cx="5867371" cy="72903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 err="1"/>
              <a:t>Pernyataan</a:t>
            </a:r>
            <a:r>
              <a:rPr lang="en-US" sz="2000" dirty="0"/>
              <a:t> </a:t>
            </a:r>
            <a:r>
              <a:rPr lang="en-US" sz="2000" dirty="0" err="1"/>
              <a:t>Tambahan</a:t>
            </a:r>
            <a:r>
              <a:rPr lang="en-US" sz="2000" dirty="0"/>
              <a:t> Di </a:t>
            </a:r>
            <a:r>
              <a:rPr lang="en-US" sz="2000" dirty="0" err="1"/>
              <a:t>Bawah</a:t>
            </a:r>
            <a:r>
              <a:rPr lang="en-US" sz="2000" dirty="0"/>
              <a:t> Nama </a:t>
            </a:r>
            <a:r>
              <a:rPr lang="en-US" sz="2000" dirty="0" err="1"/>
              <a:t>Sebutan</a:t>
            </a:r>
            <a:r>
              <a:rPr lang="en-US" sz="2000" dirty="0"/>
              <a:t> </a:t>
            </a:r>
            <a:r>
              <a:rPr lang="en-US" sz="2000" dirty="0" err="1"/>
              <a:t>Sebenar</a:t>
            </a:r>
            <a:endParaRPr lang="en-MY" sz="2000" dirty="0"/>
          </a:p>
        </p:txBody>
      </p:sp>
    </p:spTree>
    <p:extLst>
      <p:ext uri="{BB962C8B-B14F-4D97-AF65-F5344CB8AC3E}">
        <p14:creationId xmlns:p14="http://schemas.microsoft.com/office/powerpoint/2010/main" val="3504233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52" y="1674360"/>
            <a:ext cx="8741709" cy="4351338"/>
          </a:xfrm>
        </p:spPr>
        <p:txBody>
          <a:bodyPr>
            <a:noAutofit/>
          </a:bodyPr>
          <a:lstStyle/>
          <a:p>
            <a:r>
              <a:rPr lang="ms-MY" sz="2400" dirty="0"/>
              <a:t>Bagi produk makanan yang mengandungi alkohol tambahan, penyataan berikut hendaklah dinyatakan: </a:t>
            </a:r>
          </a:p>
          <a:p>
            <a:endParaRPr lang="ms-MY" sz="2400" dirty="0"/>
          </a:p>
          <a:p>
            <a:endParaRPr lang="ms-MY" sz="2400" dirty="0"/>
          </a:p>
          <a:p>
            <a:endParaRPr lang="ms-MY" sz="2400" dirty="0"/>
          </a:p>
          <a:p>
            <a:endParaRPr lang="ms-MY" sz="2400" dirty="0"/>
          </a:p>
          <a:p>
            <a:r>
              <a:rPr lang="ms-MY" sz="2400" dirty="0"/>
              <a:t>Dinyatakan sebaik sahaja di bawah nama sebutan sebenar makanan tersebut </a:t>
            </a:r>
          </a:p>
          <a:p>
            <a:r>
              <a:rPr lang="ms-MY" sz="2400" dirty="0"/>
              <a:t>Dalam huruf besar tebal bukan serif dan saiz penghurufan tidak kurang daripada 6 poin </a:t>
            </a:r>
          </a:p>
        </p:txBody>
      </p:sp>
      <p:grpSp>
        <p:nvGrpSpPr>
          <p:cNvPr id="4" name="object 22"/>
          <p:cNvGrpSpPr/>
          <p:nvPr/>
        </p:nvGrpSpPr>
        <p:grpSpPr>
          <a:xfrm>
            <a:off x="9104561" y="2043617"/>
            <a:ext cx="3004185" cy="2649577"/>
            <a:chOff x="819911" y="2081789"/>
            <a:chExt cx="3004185" cy="2283460"/>
          </a:xfrm>
        </p:grpSpPr>
        <p:pic>
          <p:nvPicPr>
            <p:cNvPr id="5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911" y="2081789"/>
              <a:ext cx="3003804" cy="2282939"/>
            </a:xfrm>
            <a:prstGeom prst="rect">
              <a:avLst/>
            </a:prstGeom>
          </p:spPr>
        </p:pic>
        <p:pic>
          <p:nvPicPr>
            <p:cNvPr id="6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975" y="2159634"/>
              <a:ext cx="2902508" cy="2180742"/>
            </a:xfrm>
            <a:prstGeom prst="rect">
              <a:avLst/>
            </a:prstGeom>
          </p:spPr>
        </p:pic>
        <p:sp>
          <p:nvSpPr>
            <p:cNvPr id="7" name="object 25"/>
            <p:cNvSpPr/>
            <p:nvPr/>
          </p:nvSpPr>
          <p:spPr>
            <a:xfrm>
              <a:off x="842975" y="2159634"/>
              <a:ext cx="2902585" cy="2181225"/>
            </a:xfrm>
            <a:custGeom>
              <a:avLst/>
              <a:gdLst/>
              <a:ahLst/>
              <a:cxnLst/>
              <a:rect l="l" t="t" r="r" b="b"/>
              <a:pathLst>
                <a:path w="2902585" h="2181225">
                  <a:moveTo>
                    <a:pt x="0" y="218058"/>
                  </a:moveTo>
                  <a:lnTo>
                    <a:pt x="5759" y="168070"/>
                  </a:lnTo>
                  <a:lnTo>
                    <a:pt x="22165" y="122177"/>
                  </a:lnTo>
                  <a:lnTo>
                    <a:pt x="47909" y="81688"/>
                  </a:lnTo>
                  <a:lnTo>
                    <a:pt x="81680" y="47916"/>
                  </a:lnTo>
                  <a:lnTo>
                    <a:pt x="122170" y="22169"/>
                  </a:lnTo>
                  <a:lnTo>
                    <a:pt x="168070" y="5760"/>
                  </a:lnTo>
                  <a:lnTo>
                    <a:pt x="218071" y="0"/>
                  </a:lnTo>
                  <a:lnTo>
                    <a:pt x="2684449" y="0"/>
                  </a:lnTo>
                  <a:lnTo>
                    <a:pt x="2734477" y="5760"/>
                  </a:lnTo>
                  <a:lnTo>
                    <a:pt x="2780387" y="22169"/>
                  </a:lnTo>
                  <a:lnTo>
                    <a:pt x="2820873" y="47916"/>
                  </a:lnTo>
                  <a:lnTo>
                    <a:pt x="2854632" y="81688"/>
                  </a:lnTo>
                  <a:lnTo>
                    <a:pt x="2880361" y="122177"/>
                  </a:lnTo>
                  <a:lnTo>
                    <a:pt x="2896754" y="168070"/>
                  </a:lnTo>
                  <a:lnTo>
                    <a:pt x="2902508" y="218058"/>
                  </a:lnTo>
                  <a:lnTo>
                    <a:pt x="2902508" y="1962670"/>
                  </a:lnTo>
                  <a:lnTo>
                    <a:pt x="2896754" y="2012671"/>
                  </a:lnTo>
                  <a:lnTo>
                    <a:pt x="2880361" y="2058571"/>
                  </a:lnTo>
                  <a:lnTo>
                    <a:pt x="2854632" y="2099061"/>
                  </a:lnTo>
                  <a:lnTo>
                    <a:pt x="2820873" y="2132833"/>
                  </a:lnTo>
                  <a:lnTo>
                    <a:pt x="2780387" y="2158576"/>
                  </a:lnTo>
                  <a:lnTo>
                    <a:pt x="2734477" y="2174982"/>
                  </a:lnTo>
                  <a:lnTo>
                    <a:pt x="2684449" y="2180742"/>
                  </a:lnTo>
                  <a:lnTo>
                    <a:pt x="218071" y="2180742"/>
                  </a:lnTo>
                  <a:lnTo>
                    <a:pt x="168070" y="2174982"/>
                  </a:lnTo>
                  <a:lnTo>
                    <a:pt x="122170" y="2158576"/>
                  </a:lnTo>
                  <a:lnTo>
                    <a:pt x="81680" y="2132833"/>
                  </a:lnTo>
                  <a:lnTo>
                    <a:pt x="47909" y="2099061"/>
                  </a:lnTo>
                  <a:lnTo>
                    <a:pt x="22165" y="2058571"/>
                  </a:lnTo>
                  <a:lnTo>
                    <a:pt x="5759" y="2012671"/>
                  </a:lnTo>
                  <a:lnTo>
                    <a:pt x="0" y="1962670"/>
                  </a:lnTo>
                  <a:lnTo>
                    <a:pt x="0" y="21805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432CDBA-0E55-46F0-AF7A-FB87CA3DE0C1}"/>
              </a:ext>
            </a:extLst>
          </p:cNvPr>
          <p:cNvSpPr txBox="1">
            <a:spLocks/>
          </p:cNvSpPr>
          <p:nvPr/>
        </p:nvSpPr>
        <p:spPr>
          <a:xfrm>
            <a:off x="202901" y="153084"/>
            <a:ext cx="6331249" cy="940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PERATURAN11 (11)(1)(d)</a:t>
            </a:r>
          </a:p>
          <a:p>
            <a:r>
              <a:rPr lang="en-US" sz="2800" b="1" dirty="0" err="1"/>
              <a:t>Alkohol</a:t>
            </a:r>
            <a:endParaRPr lang="en-MY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666240" y="2840338"/>
            <a:ext cx="6177280" cy="1117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000" dirty="0">
                <a:solidFill>
                  <a:schemeClr val="tx1"/>
                </a:solidFill>
              </a:rPr>
              <a:t>“</a:t>
            </a:r>
            <a:r>
              <a:rPr lang="ms-MY" sz="2000" dirty="0">
                <a:solidFill>
                  <a:schemeClr val="tx1"/>
                </a:solidFill>
                <a:latin typeface="Adobe Garamond Pro" panose="02020502060506020403"/>
              </a:rPr>
              <a:t>MENGANDUNGI ALKOHOL”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5FB9E0-7B4F-4CBF-BE7A-5E22C1B58D7C}"/>
              </a:ext>
            </a:extLst>
          </p:cNvPr>
          <p:cNvSpPr txBox="1">
            <a:spLocks/>
          </p:cNvSpPr>
          <p:nvPr/>
        </p:nvSpPr>
        <p:spPr>
          <a:xfrm>
            <a:off x="4267200" y="733835"/>
            <a:ext cx="5888990" cy="7290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Pernyataan</a:t>
            </a:r>
            <a:r>
              <a:rPr lang="en-US" sz="2000" dirty="0"/>
              <a:t> </a:t>
            </a:r>
            <a:r>
              <a:rPr lang="en-US" sz="2000" dirty="0" err="1"/>
              <a:t>Tambahan</a:t>
            </a:r>
            <a:r>
              <a:rPr lang="en-US" sz="2000" dirty="0"/>
              <a:t> Di </a:t>
            </a:r>
            <a:r>
              <a:rPr lang="en-US" sz="2000" dirty="0" err="1"/>
              <a:t>Bawah</a:t>
            </a:r>
            <a:r>
              <a:rPr lang="en-US" sz="2000" dirty="0"/>
              <a:t> Nama </a:t>
            </a:r>
            <a:r>
              <a:rPr lang="en-US" sz="2000" dirty="0" err="1"/>
              <a:t>Sebutan</a:t>
            </a:r>
            <a:r>
              <a:rPr lang="en-US" sz="2000" dirty="0"/>
              <a:t> </a:t>
            </a:r>
            <a:r>
              <a:rPr lang="en-US" sz="2000" dirty="0" err="1"/>
              <a:t>Sebenar</a:t>
            </a:r>
            <a:endParaRPr lang="en-MY" sz="2000" dirty="0"/>
          </a:p>
        </p:txBody>
      </p:sp>
    </p:spTree>
    <p:extLst>
      <p:ext uri="{BB962C8B-B14F-4D97-AF65-F5344CB8AC3E}">
        <p14:creationId xmlns:p14="http://schemas.microsoft.com/office/powerpoint/2010/main" val="4043253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05" y="20883"/>
            <a:ext cx="5360995" cy="875212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en-US" sz="3200" b="1" dirty="0"/>
              <a:t>PERATURAN 11 (1)(e)(</a:t>
            </a:r>
            <a:r>
              <a:rPr lang="en-US" sz="3200" b="1" dirty="0" err="1"/>
              <a:t>ea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Senarai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endParaRPr lang="en-MY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16BB0-A8A1-49BD-9970-6C9D39BF7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31" y="1412875"/>
            <a:ext cx="4213839" cy="3870325"/>
          </a:xfrm>
        </p:spPr>
        <p:txBody>
          <a:bodyPr>
            <a:normAutofit/>
          </a:bodyPr>
          <a:lstStyle/>
          <a:p>
            <a:r>
              <a:rPr lang="ms-MY" sz="3200" dirty="0"/>
              <a:t>Jika makanan tersebut terdiri dari 2 atau lebih ramuan (kecuali air, aditif dan nutrien)</a:t>
            </a:r>
          </a:p>
          <a:p>
            <a:r>
              <a:rPr lang="en-US" sz="3200" dirty="0"/>
              <a:t>Di </a:t>
            </a:r>
            <a:r>
              <a:rPr lang="en-US" sz="3200" dirty="0" err="1"/>
              <a:t>susun</a:t>
            </a:r>
            <a:r>
              <a:rPr lang="en-US" sz="3200" dirty="0"/>
              <a:t> </a:t>
            </a:r>
            <a:r>
              <a:rPr lang="en-US" sz="3200" dirty="0" err="1"/>
              <a:t>ikut</a:t>
            </a:r>
            <a:r>
              <a:rPr lang="en-US" sz="3200" dirty="0"/>
              <a:t> </a:t>
            </a:r>
            <a:r>
              <a:rPr lang="en-US" sz="3200" dirty="0" err="1"/>
              <a:t>berat</a:t>
            </a:r>
            <a:r>
              <a:rPr lang="en-US" sz="3200" dirty="0"/>
              <a:t> </a:t>
            </a:r>
            <a:r>
              <a:rPr lang="en-US" sz="3200" dirty="0" err="1"/>
              <a:t>menurun</a:t>
            </a:r>
            <a:endParaRPr lang="en-US" sz="3200" dirty="0"/>
          </a:p>
          <a:p>
            <a:endParaRPr lang="en-MY" sz="3200" dirty="0"/>
          </a:p>
        </p:txBody>
      </p:sp>
      <p:sp>
        <p:nvSpPr>
          <p:cNvPr id="6" name="Down Arrow 5"/>
          <p:cNvSpPr/>
          <p:nvPr/>
        </p:nvSpPr>
        <p:spPr>
          <a:xfrm>
            <a:off x="10426700" y="1412875"/>
            <a:ext cx="728980" cy="3870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18" y="20883"/>
            <a:ext cx="6428509" cy="678521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610335">
            <a:off x="8696205" y="98146"/>
            <a:ext cx="900545" cy="287431"/>
          </a:xfrm>
          <a:prstGeom prst="rightArrow">
            <a:avLst/>
          </a:prstGeom>
          <a:solidFill>
            <a:srgbClr val="FFFF00"/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690567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41" y="269801"/>
            <a:ext cx="7782858" cy="1181287"/>
          </a:xfrm>
        </p:spPr>
        <p:txBody>
          <a:bodyPr>
            <a:normAutofit/>
          </a:bodyPr>
          <a:lstStyle/>
          <a:p>
            <a:r>
              <a:rPr lang="ms-MY" dirty="0">
                <a:solidFill>
                  <a:schemeClr val="tx1"/>
                </a:solidFill>
              </a:rPr>
              <a:t>Contoh senarai ramuan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408197"/>
              </p:ext>
            </p:extLst>
          </p:nvPr>
        </p:nvGraphicFramePr>
        <p:xfrm>
          <a:off x="649941" y="1754188"/>
          <a:ext cx="4954386" cy="31089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77193">
                  <a:extLst>
                    <a:ext uri="{9D8B030D-6E8A-4147-A177-3AD203B41FA5}">
                      <a16:colId xmlns:a16="http://schemas.microsoft.com/office/drawing/2014/main" val="1995281892"/>
                    </a:ext>
                  </a:extLst>
                </a:gridCol>
                <a:gridCol w="2477193">
                  <a:extLst>
                    <a:ext uri="{9D8B030D-6E8A-4147-A177-3AD203B41FA5}">
                      <a16:colId xmlns:a16="http://schemas.microsoft.com/office/drawing/2014/main" val="2878311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ms-MY" sz="2400" dirty="0">
                          <a:latin typeface="Adobe Garamond Pro" panose="02020502060506020403"/>
                        </a:rPr>
                        <a:t>Ramuan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2400" dirty="0">
                          <a:latin typeface="Adobe Garamond Pro" panose="02020502060506020403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069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s-MY" sz="2400" dirty="0">
                          <a:latin typeface="Adobe Garamond Pro" panose="02020502060506020403"/>
                        </a:rPr>
                        <a:t>Krimer tanpa tenusu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2400" dirty="0">
                          <a:latin typeface="Adobe Garamond Pro" panose="02020502060506020403"/>
                        </a:rPr>
                        <a:t>43.25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26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s-MY" sz="2400" dirty="0">
                          <a:latin typeface="Adobe Garamond Pro" panose="02020502060506020403"/>
                        </a:rPr>
                        <a:t>Inulin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2400" dirty="0">
                          <a:latin typeface="Adobe Garamond Pro" panose="02020502060506020403"/>
                        </a:rPr>
                        <a:t>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833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s-MY" sz="2400" dirty="0">
                          <a:latin typeface="Adobe Garamond Pro" panose="02020502060506020403"/>
                        </a:rPr>
                        <a:t>Daun barli muda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2400" dirty="0">
                          <a:latin typeface="Adobe Garamond Pro" panose="02020502060506020403"/>
                        </a:rPr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532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s-MY" sz="2400" dirty="0">
                          <a:latin typeface="Adobe Garamond Pro" panose="02020502060506020403"/>
                        </a:rPr>
                        <a:t>Kopi segera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2400" dirty="0">
                          <a:latin typeface="Adobe Garamond Pro" panose="02020502060506020403"/>
                        </a:rPr>
                        <a:t>12.50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46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s-MY" sz="2400" dirty="0">
                          <a:latin typeface="Adobe Garamond Pro" panose="02020502060506020403"/>
                        </a:rPr>
                        <a:t>Gula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2400" dirty="0">
                          <a:latin typeface="Adobe Garamond Pro" panose="02020502060506020403"/>
                        </a:rPr>
                        <a:t>37.00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20002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432799" y="2197604"/>
            <a:ext cx="3175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sz="2800" dirty="0">
                <a:latin typeface="Adobe Garamond Pro" panose="02020502060506020403"/>
              </a:rPr>
              <a:t>Ramuan: Krimer tanpa tenusu, gula, kopi segera, inulin dan daun barli muda</a:t>
            </a:r>
          </a:p>
        </p:txBody>
      </p:sp>
      <p:pic>
        <p:nvPicPr>
          <p:cNvPr id="6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8419" y="1591404"/>
            <a:ext cx="2444380" cy="33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9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29" y="164012"/>
            <a:ext cx="6185935" cy="875212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en-US" sz="3200" b="1" dirty="0"/>
              <a:t>PERATURAN 11 (1)(e)(</a:t>
            </a:r>
            <a:r>
              <a:rPr lang="en-US" sz="3200" b="1" dirty="0" err="1"/>
              <a:t>ea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Senarai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endParaRPr lang="en-MY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16BB0-A8A1-49BD-9970-6C9D39BF7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2499360"/>
            <a:ext cx="4978400" cy="2719184"/>
          </a:xfrm>
        </p:spPr>
        <p:txBody>
          <a:bodyPr>
            <a:normAutofit/>
          </a:bodyPr>
          <a:lstStyle/>
          <a:p>
            <a:r>
              <a:rPr lang="en-US" sz="4000" dirty="0" err="1"/>
              <a:t>Senarai</a:t>
            </a:r>
            <a:r>
              <a:rPr lang="en-US" sz="4000" dirty="0"/>
              <a:t> </a:t>
            </a:r>
            <a:r>
              <a:rPr lang="en-US" sz="4000" dirty="0" err="1"/>
              <a:t>ramuan</a:t>
            </a:r>
            <a:r>
              <a:rPr lang="en-US" sz="4000" dirty="0"/>
              <a:t> </a:t>
            </a:r>
            <a:r>
              <a:rPr lang="en-US" sz="4000" dirty="0" err="1"/>
              <a:t>mesti</a:t>
            </a:r>
            <a:r>
              <a:rPr lang="en-US" sz="4000" dirty="0"/>
              <a:t> </a:t>
            </a:r>
            <a:r>
              <a:rPr lang="en-US" sz="4000" dirty="0" err="1"/>
              <a:t>menggunakan</a:t>
            </a:r>
            <a:r>
              <a:rPr lang="en-US" sz="4000" dirty="0"/>
              <a:t> </a:t>
            </a:r>
            <a:r>
              <a:rPr lang="en-US" sz="4000" dirty="0" err="1"/>
              <a:t>nama</a:t>
            </a:r>
            <a:r>
              <a:rPr lang="en-US" sz="4000" dirty="0"/>
              <a:t> </a:t>
            </a:r>
            <a:r>
              <a:rPr lang="en-US" sz="4000" dirty="0" err="1"/>
              <a:t>biasa</a:t>
            </a:r>
            <a:r>
              <a:rPr lang="en-US" sz="4000" dirty="0"/>
              <a:t> </a:t>
            </a:r>
            <a:r>
              <a:rPr lang="en-US" sz="4000" dirty="0" err="1"/>
              <a:t>ramuan</a:t>
            </a:r>
            <a:r>
              <a:rPr lang="en-US" sz="4000" dirty="0"/>
              <a:t> </a:t>
            </a:r>
            <a:r>
              <a:rPr lang="en-US" sz="4000" dirty="0" err="1"/>
              <a:t>tersebut</a:t>
            </a:r>
            <a:endParaRPr lang="en-US" sz="4000" dirty="0"/>
          </a:p>
          <a:p>
            <a:pPr marL="0" indent="0">
              <a:buNone/>
            </a:pPr>
            <a:r>
              <a:rPr lang="en-US" sz="3200" b="1" dirty="0"/>
              <a:t>       </a:t>
            </a:r>
            <a:endParaRPr lang="en-MY" sz="3200" dirty="0"/>
          </a:p>
        </p:txBody>
      </p:sp>
      <p:grpSp>
        <p:nvGrpSpPr>
          <p:cNvPr id="13" name="object 22"/>
          <p:cNvGrpSpPr/>
          <p:nvPr/>
        </p:nvGrpSpPr>
        <p:grpSpPr>
          <a:xfrm>
            <a:off x="6152745" y="1219200"/>
            <a:ext cx="5584418" cy="4714240"/>
            <a:chOff x="215087" y="1455166"/>
            <a:chExt cx="4674235" cy="3641725"/>
          </a:xfrm>
        </p:grpSpPr>
        <p:pic>
          <p:nvPicPr>
            <p:cNvPr id="14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0609" y="3331451"/>
              <a:ext cx="1760219" cy="1765173"/>
            </a:xfrm>
            <a:prstGeom prst="rect">
              <a:avLst/>
            </a:prstGeom>
          </p:spPr>
        </p:pic>
        <p:pic>
          <p:nvPicPr>
            <p:cNvPr id="15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8425" y="1557940"/>
              <a:ext cx="1852295" cy="1754473"/>
            </a:xfrm>
            <a:prstGeom prst="rect">
              <a:avLst/>
            </a:prstGeom>
          </p:spPr>
        </p:pic>
        <p:pic>
          <p:nvPicPr>
            <p:cNvPr id="16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1777" y="1455166"/>
              <a:ext cx="1847088" cy="1857374"/>
            </a:xfrm>
            <a:prstGeom prst="rect">
              <a:avLst/>
            </a:prstGeom>
          </p:spPr>
        </p:pic>
        <p:pic>
          <p:nvPicPr>
            <p:cNvPr id="17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434" y="3668242"/>
              <a:ext cx="1078992" cy="1024127"/>
            </a:xfrm>
            <a:prstGeom prst="rect">
              <a:avLst/>
            </a:prstGeom>
          </p:spPr>
        </p:pic>
        <p:pic>
          <p:nvPicPr>
            <p:cNvPr id="18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087" y="1553972"/>
              <a:ext cx="1255776" cy="1609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896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s-MY" b="1" dirty="0">
                <a:solidFill>
                  <a:srgbClr val="FF0000"/>
                </a:solidFill>
              </a:rPr>
              <a:t>KESALAHAN BIASA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879" y="1754234"/>
            <a:ext cx="9672321" cy="3976006"/>
          </a:xfrm>
        </p:spPr>
        <p:txBody>
          <a:bodyPr>
            <a:normAutofit/>
          </a:bodyPr>
          <a:lstStyle/>
          <a:p>
            <a:r>
              <a:rPr lang="ms-MY" sz="4000" b="1" dirty="0"/>
              <a:t>Tidak</a:t>
            </a:r>
            <a:r>
              <a:rPr lang="ms-MY" sz="4000" dirty="0"/>
              <a:t> senaraikan mengikut berat menurun</a:t>
            </a:r>
          </a:p>
          <a:p>
            <a:r>
              <a:rPr lang="ms-MY" sz="4000" b="1" dirty="0"/>
              <a:t>Tidak</a:t>
            </a:r>
            <a:r>
              <a:rPr lang="ms-MY" sz="4000" dirty="0"/>
              <a:t> senaraikan semua ramuan</a:t>
            </a:r>
          </a:p>
          <a:p>
            <a:r>
              <a:rPr lang="ms-MY" sz="4000" b="1" dirty="0"/>
              <a:t>Menggunakan</a:t>
            </a:r>
            <a:r>
              <a:rPr lang="ms-MY" sz="4000" dirty="0"/>
              <a:t> bahasa saintifik untuk ramuan</a:t>
            </a:r>
          </a:p>
        </p:txBody>
      </p:sp>
    </p:spTree>
    <p:extLst>
      <p:ext uri="{BB962C8B-B14F-4D97-AF65-F5344CB8AC3E}">
        <p14:creationId xmlns:p14="http://schemas.microsoft.com/office/powerpoint/2010/main" val="1836554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D99C-1F1B-4F34-B329-3C2ACF8B7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1" y="1184141"/>
            <a:ext cx="7391785" cy="2224353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campuran</a:t>
            </a:r>
            <a:r>
              <a:rPr lang="en-US" dirty="0"/>
              <a:t>, </a:t>
            </a:r>
            <a:r>
              <a:rPr lang="en-US" dirty="0" err="1"/>
              <a:t>pernyataan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peratusan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isipadu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dilabel</a:t>
            </a:r>
            <a:r>
              <a:rPr lang="en-US" dirty="0"/>
              <a:t> </a:t>
            </a:r>
            <a:r>
              <a:rPr lang="en-US" dirty="0" err="1"/>
              <a:t>bersebelahan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:</a:t>
            </a:r>
          </a:p>
          <a:p>
            <a:pPr lvl="1"/>
            <a:r>
              <a:rPr lang="en-US" b="1" dirty="0" err="1"/>
              <a:t>Ramuan</a:t>
            </a:r>
            <a:r>
              <a:rPr lang="en-US" b="1" dirty="0"/>
              <a:t> </a:t>
            </a:r>
            <a:r>
              <a:rPr lang="en-US" b="1" dirty="0" err="1"/>
              <a:t>ditekankan</a:t>
            </a:r>
            <a:r>
              <a:rPr lang="en-US" b="1" dirty="0"/>
              <a:t> </a:t>
            </a:r>
            <a:r>
              <a:rPr lang="en-US" b="1" dirty="0" err="1"/>
              <a:t>melalui</a:t>
            </a:r>
            <a:r>
              <a:rPr lang="en-US" b="1" dirty="0"/>
              <a:t> </a:t>
            </a:r>
            <a:r>
              <a:rPr lang="en-US" b="1" dirty="0" err="1"/>
              <a:t>perkataan</a:t>
            </a:r>
            <a:r>
              <a:rPr lang="en-US" b="1" dirty="0"/>
              <a:t>, </a:t>
            </a:r>
            <a:r>
              <a:rPr lang="en-US" b="1" dirty="0" err="1"/>
              <a:t>gambar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grafik</a:t>
            </a:r>
            <a:r>
              <a:rPr lang="en-US" b="1" dirty="0"/>
              <a:t>.</a:t>
            </a:r>
          </a:p>
          <a:p>
            <a:pPr lvl="1"/>
            <a:r>
              <a:rPr lang="en-US" b="1" dirty="0" err="1"/>
              <a:t>Ramuan</a:t>
            </a:r>
            <a:r>
              <a:rPr lang="en-US" b="1" dirty="0"/>
              <a:t> </a:t>
            </a:r>
            <a:r>
              <a:rPr lang="en-US" b="1" dirty="0" err="1"/>
              <a:t>penting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menggambarkan</a:t>
            </a:r>
            <a:r>
              <a:rPr lang="en-US" b="1" dirty="0"/>
              <a:t> </a:t>
            </a:r>
            <a:r>
              <a:rPr lang="en-US" b="1" dirty="0" err="1"/>
              <a:t>makanan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.</a:t>
            </a:r>
            <a:endParaRPr lang="en-MY" b="1" dirty="0"/>
          </a:p>
        </p:txBody>
      </p:sp>
      <p:pic>
        <p:nvPicPr>
          <p:cNvPr id="5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EBACE435-6571-48F3-BFB2-53CB7CA0E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t="35039" r="9475" b="48694"/>
          <a:stretch/>
        </p:blipFill>
        <p:spPr>
          <a:xfrm>
            <a:off x="4629150" y="3757633"/>
            <a:ext cx="6991736" cy="2524078"/>
          </a:xfrm>
          <a:prstGeom prst="rect">
            <a:avLst/>
          </a:prstGeom>
        </p:spPr>
      </p:pic>
      <p:pic>
        <p:nvPicPr>
          <p:cNvPr id="6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B001BB92-8B33-4DC5-B2D1-93AAA98BB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36586" r="59034" b="13688"/>
          <a:stretch/>
        </p:blipFill>
        <p:spPr>
          <a:xfrm>
            <a:off x="666750" y="1543050"/>
            <a:ext cx="3562351" cy="47386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9EDF0F-41BC-43A1-9921-B42FEC762B56}"/>
              </a:ext>
            </a:extLst>
          </p:cNvPr>
          <p:cNvSpPr/>
          <p:nvPr/>
        </p:nvSpPr>
        <p:spPr>
          <a:xfrm>
            <a:off x="4940300" y="4165600"/>
            <a:ext cx="4673600" cy="66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A16E9D-8FF7-4F08-9FC2-18B23EF7915D}"/>
              </a:ext>
            </a:extLst>
          </p:cNvPr>
          <p:cNvSpPr/>
          <p:nvPr/>
        </p:nvSpPr>
        <p:spPr>
          <a:xfrm>
            <a:off x="850247" y="4652933"/>
            <a:ext cx="3169303" cy="16287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185935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eb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Pengistiharan</a:t>
            </a:r>
            <a:r>
              <a:rPr lang="en-US" sz="3200" b="1" dirty="0"/>
              <a:t> </a:t>
            </a:r>
            <a:r>
              <a:rPr lang="en-US" sz="3200" b="1" dirty="0" err="1"/>
              <a:t>kuantitatif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r>
              <a:rPr lang="en-US" sz="3200" b="1" dirty="0"/>
              <a:t> 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56008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2408" y="2743200"/>
            <a:ext cx="6187184" cy="940524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Pengenalan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2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1042" y="1254801"/>
            <a:ext cx="10195197" cy="1188085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/>
              <a:t>Bahan-bahan diberi penekanan melalui perkataan, grafik atau gambar</a:t>
            </a:r>
          </a:p>
        </p:txBody>
      </p:sp>
      <p:sp>
        <p:nvSpPr>
          <p:cNvPr id="6" name="Cube 5"/>
          <p:cNvSpPr/>
          <p:nvPr/>
        </p:nvSpPr>
        <p:spPr>
          <a:xfrm>
            <a:off x="1976120" y="2247265"/>
            <a:ext cx="2018665" cy="3235960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 rot="21240000">
            <a:off x="2115185" y="2771775"/>
            <a:ext cx="1289050" cy="3683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MY" altLang="en-US" sz="2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CHEEZY</a:t>
            </a:r>
            <a:endParaRPr lang="en-MY" altLang="en-US" sz="2000" b="1">
              <a:ln>
                <a:solidFill>
                  <a:srgbClr val="003399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1" name="Content Placeholder 10" descr="Picture1-removebg-preview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42235" y="3356610"/>
            <a:ext cx="777875" cy="73088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221230" y="4087495"/>
            <a:ext cx="130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MACARONI</a:t>
            </a:r>
          </a:p>
          <a:p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        CHEESE</a:t>
            </a:r>
          </a:p>
        </p:txBody>
      </p:sp>
      <p:sp>
        <p:nvSpPr>
          <p:cNvPr id="14" name="Wave 13"/>
          <p:cNvSpPr/>
          <p:nvPr/>
        </p:nvSpPr>
        <p:spPr>
          <a:xfrm>
            <a:off x="1976120" y="4610100"/>
            <a:ext cx="1237615" cy="61468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2132176" y="4682739"/>
            <a:ext cx="113792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altLang="en-US" sz="12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With Extra Pepper (10%</a:t>
            </a:r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20845" y="2604770"/>
            <a:ext cx="1473835" cy="27920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1400">
                <a:solidFill>
                  <a:schemeClr val="tx1"/>
                </a:solidFill>
              </a:rPr>
              <a:t>Ingredients :</a:t>
            </a:r>
          </a:p>
          <a:p>
            <a:pPr algn="ctr"/>
            <a:r>
              <a:rPr lang="en-MY" altLang="en-US" sz="1400">
                <a:solidFill>
                  <a:schemeClr val="tx1"/>
                </a:solidFill>
              </a:rPr>
              <a:t>Macaroni, cheese (50%), butter, pepper, salt</a:t>
            </a:r>
          </a:p>
        </p:txBody>
      </p:sp>
      <p:sp>
        <p:nvSpPr>
          <p:cNvPr id="16" name="Cube 15"/>
          <p:cNvSpPr/>
          <p:nvPr/>
        </p:nvSpPr>
        <p:spPr>
          <a:xfrm>
            <a:off x="6153150" y="2383155"/>
            <a:ext cx="2018665" cy="3235960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 rot="21240000">
            <a:off x="6393815" y="2772410"/>
            <a:ext cx="1289050" cy="3683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MY" altLang="en-US" sz="2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CHEEZY</a:t>
            </a:r>
            <a:endParaRPr lang="en-MY" altLang="en-US" sz="2000" b="1">
              <a:ln>
                <a:solidFill>
                  <a:srgbClr val="003399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8" name="Content Placeholder 10" descr="Picture1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435" y="3356610"/>
            <a:ext cx="777875" cy="73088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6377940" y="4147820"/>
            <a:ext cx="130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MACARONI</a:t>
            </a:r>
          </a:p>
          <a:p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        CHEESE</a:t>
            </a:r>
          </a:p>
        </p:txBody>
      </p:sp>
      <p:sp>
        <p:nvSpPr>
          <p:cNvPr id="21" name="Wave 20"/>
          <p:cNvSpPr/>
          <p:nvPr/>
        </p:nvSpPr>
        <p:spPr>
          <a:xfrm>
            <a:off x="6264910" y="4752340"/>
            <a:ext cx="1295400" cy="47244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9"/>
          <p:cNvSpPr txBox="1"/>
          <p:nvPr/>
        </p:nvSpPr>
        <p:spPr>
          <a:xfrm>
            <a:off x="6264275" y="4850765"/>
            <a:ext cx="17964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altLang="en-US" sz="12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With Extra Pepper </a:t>
            </a:r>
            <a:endParaRPr lang="en-MY" altLang="en-US" sz="1400" b="1">
              <a:ln>
                <a:solidFill>
                  <a:srgbClr val="003399"/>
                </a:solidFill>
              </a:ln>
              <a:solidFill>
                <a:schemeClr val="tx1"/>
              </a:solidFill>
              <a:effectLst/>
              <a:latin typeface="Garamond" panose="02020404030301010803" charset="0"/>
              <a:cs typeface="Garamond" panose="02020404030301010803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857615" y="2605405"/>
            <a:ext cx="1473835" cy="27920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1400">
                <a:solidFill>
                  <a:schemeClr val="tx1"/>
                </a:solidFill>
              </a:rPr>
              <a:t>Ingredients :</a:t>
            </a:r>
          </a:p>
          <a:p>
            <a:pPr algn="ctr"/>
            <a:r>
              <a:rPr lang="en-MY" altLang="en-US" sz="1400">
                <a:solidFill>
                  <a:schemeClr val="tx1"/>
                </a:solidFill>
              </a:rPr>
              <a:t>Macaroni, cheese (50%), butter, pepper (10%), salt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185935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eb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Pengistiharan</a:t>
            </a:r>
            <a:r>
              <a:rPr lang="en-US" sz="3200" b="1" dirty="0"/>
              <a:t> </a:t>
            </a:r>
            <a:r>
              <a:rPr lang="en-US" sz="3200" b="1" dirty="0" err="1"/>
              <a:t>kuantitatif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r>
              <a:rPr lang="en-US" sz="3200" b="1" dirty="0"/>
              <a:t> 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1003639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850" y="1424940"/>
            <a:ext cx="10372090" cy="1188085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/>
              <a:t>Bahan-bahan diberi penekanan melalui perkataan, grafik atau gambar</a:t>
            </a:r>
          </a:p>
        </p:txBody>
      </p:sp>
      <p:sp>
        <p:nvSpPr>
          <p:cNvPr id="6" name="Can 5"/>
          <p:cNvSpPr/>
          <p:nvPr/>
        </p:nvSpPr>
        <p:spPr>
          <a:xfrm>
            <a:off x="1296035" y="2863215"/>
            <a:ext cx="1446530" cy="2534285"/>
          </a:xfrm>
          <a:prstGeom prst="can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1296035" y="3565525"/>
            <a:ext cx="1550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STRAWBERRY (40%) JAM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46705" y="3164205"/>
            <a:ext cx="1488440" cy="2059940"/>
          </a:xfrm>
          <a:prstGeom prst="roundRect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1400">
                <a:solidFill>
                  <a:schemeClr val="tx1"/>
                </a:solidFill>
              </a:rPr>
              <a:t>Ingredients :</a:t>
            </a:r>
          </a:p>
          <a:p>
            <a:pPr algn="ctr"/>
            <a:r>
              <a:rPr lang="en-MY" altLang="en-US" sz="1400">
                <a:solidFill>
                  <a:schemeClr val="tx1"/>
                </a:solidFill>
              </a:rPr>
              <a:t>Strawberry, Sucrose, Sugar, Pectin, Citric Acid</a:t>
            </a:r>
          </a:p>
        </p:txBody>
      </p:sp>
      <p:pic>
        <p:nvPicPr>
          <p:cNvPr id="5" name="Content Placeholder 4" descr="cartoon-strawberry-fresh-vitamin-fruit-juicy-vector-27065072-removebg-preview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4135" y="3916045"/>
            <a:ext cx="1370965" cy="1480820"/>
          </a:xfrm>
          <a:prstGeom prst="rect">
            <a:avLst/>
          </a:prstGeom>
        </p:spPr>
      </p:pic>
      <p:sp>
        <p:nvSpPr>
          <p:cNvPr id="8" name="Can 7"/>
          <p:cNvSpPr/>
          <p:nvPr/>
        </p:nvSpPr>
        <p:spPr>
          <a:xfrm>
            <a:off x="7966075" y="2926715"/>
            <a:ext cx="1446530" cy="2534285"/>
          </a:xfrm>
          <a:prstGeom prst="can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>
            <a:off x="4528185" y="2927350"/>
            <a:ext cx="1446530" cy="2534285"/>
          </a:xfrm>
          <a:prstGeom prst="can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588500" y="3164840"/>
            <a:ext cx="1488440" cy="2059940"/>
          </a:xfrm>
          <a:prstGeom prst="roundRect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1400">
                <a:solidFill>
                  <a:schemeClr val="tx1"/>
                </a:solidFill>
              </a:rPr>
              <a:t>Ingredients :</a:t>
            </a:r>
          </a:p>
          <a:p>
            <a:pPr algn="ctr"/>
            <a:r>
              <a:rPr lang="en-MY" altLang="en-US" sz="1400">
                <a:solidFill>
                  <a:schemeClr val="tx1"/>
                </a:solidFill>
              </a:rPr>
              <a:t>Strawberry, Sucrose, Sugar, Pectin, Citric Acid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200140" y="3164840"/>
            <a:ext cx="1488440" cy="2059940"/>
          </a:xfrm>
          <a:prstGeom prst="roundRect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1400" dirty="0">
                <a:solidFill>
                  <a:schemeClr val="tx1"/>
                </a:solidFill>
              </a:rPr>
              <a:t>Ingredients :</a:t>
            </a:r>
          </a:p>
          <a:p>
            <a:pPr algn="ctr"/>
            <a:r>
              <a:rPr lang="en-MY" altLang="en-US" sz="1400" dirty="0">
                <a:solidFill>
                  <a:schemeClr val="tx1"/>
                </a:solidFill>
              </a:rPr>
              <a:t>Strawberry (40%), Sucrose, Sugar, Pectin, Citric Acid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528185" y="3565525"/>
            <a:ext cx="1550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STRAWBERRY  JAM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914005" y="3565525"/>
            <a:ext cx="1550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STRAWBERRY  JAM</a:t>
            </a:r>
          </a:p>
        </p:txBody>
      </p:sp>
      <p:pic>
        <p:nvPicPr>
          <p:cNvPr id="26" name="Content Placeholder 4" descr="cartoon-strawberry-fresh-vitamin-fruit-juicy-vector-27065072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285" y="3916045"/>
            <a:ext cx="1370965" cy="1480820"/>
          </a:xfrm>
          <a:prstGeom prst="rect">
            <a:avLst/>
          </a:prstGeom>
        </p:spPr>
      </p:pic>
      <p:pic>
        <p:nvPicPr>
          <p:cNvPr id="27" name="Content Placeholder 4" descr="cartoon-strawberry-fresh-vitamin-fruit-juicy-vector-27065072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075" y="3743960"/>
            <a:ext cx="1370965" cy="1480820"/>
          </a:xfrm>
          <a:prstGeom prst="rect">
            <a:avLst/>
          </a:prstGeom>
        </p:spPr>
      </p:pic>
      <p:sp>
        <p:nvSpPr>
          <p:cNvPr id="21" name="Wave 20"/>
          <p:cNvSpPr/>
          <p:nvPr/>
        </p:nvSpPr>
        <p:spPr>
          <a:xfrm>
            <a:off x="8016875" y="4901565"/>
            <a:ext cx="1344295" cy="322580"/>
          </a:xfrm>
          <a:prstGeom prst="wave">
            <a:avLst>
              <a:gd name="adj1" fmla="val 12500"/>
              <a:gd name="adj2" fmla="val 2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9"/>
          <p:cNvSpPr txBox="1"/>
          <p:nvPr/>
        </p:nvSpPr>
        <p:spPr>
          <a:xfrm>
            <a:off x="7966075" y="4925060"/>
            <a:ext cx="17964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altLang="en-US" sz="12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Strawberry (40%) </a:t>
            </a:r>
            <a:endParaRPr lang="en-MY" altLang="en-US" sz="1400" b="1">
              <a:ln>
                <a:solidFill>
                  <a:srgbClr val="003399"/>
                </a:solidFill>
              </a:ln>
              <a:solidFill>
                <a:schemeClr val="tx1"/>
              </a:solidFill>
              <a:effectLst/>
              <a:latin typeface="Garamond" panose="02020404030301010803" charset="0"/>
              <a:cs typeface="Garamond" panose="02020404030301010803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185935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eb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Pengistiharan</a:t>
            </a:r>
            <a:r>
              <a:rPr lang="en-US" sz="3200" b="1" dirty="0"/>
              <a:t> </a:t>
            </a:r>
            <a:r>
              <a:rPr lang="en-US" sz="3200" b="1" dirty="0" err="1"/>
              <a:t>kuantitatif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r>
              <a:rPr lang="en-US" sz="3200" b="1" dirty="0"/>
              <a:t> 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1431860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005" y="1396048"/>
            <a:ext cx="6999605" cy="1188085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dirty="0"/>
              <a:t>Bahan-bahan diberi penekanan melalui perkataan, grafik atau gambar</a:t>
            </a:r>
          </a:p>
        </p:txBody>
      </p:sp>
      <p:sp>
        <p:nvSpPr>
          <p:cNvPr id="2" name="Star: 7 Points 3"/>
          <p:cNvSpPr/>
          <p:nvPr/>
        </p:nvSpPr>
        <p:spPr>
          <a:xfrm>
            <a:off x="8295640" y="466725"/>
            <a:ext cx="2918460" cy="1916430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altLang="en-US" sz="1600" dirty="0">
                <a:cs typeface="+mn-lt"/>
              </a:rPr>
              <a:t>Berkuatkuasa</a:t>
            </a:r>
            <a:r>
              <a:rPr lang="en-US" sz="1600" dirty="0">
                <a:cs typeface="+mn-lt"/>
              </a:rPr>
              <a:t> </a:t>
            </a:r>
          </a:p>
          <a:p>
            <a:pPr algn="ctr"/>
            <a:r>
              <a:rPr lang="en-US" sz="2400" dirty="0">
                <a:cs typeface="+mn-lt"/>
              </a:rPr>
              <a:t>1 JAN 2024</a:t>
            </a:r>
          </a:p>
        </p:txBody>
      </p:sp>
      <p:sp>
        <p:nvSpPr>
          <p:cNvPr id="6" name="Hexagon 5"/>
          <p:cNvSpPr/>
          <p:nvPr/>
        </p:nvSpPr>
        <p:spPr>
          <a:xfrm>
            <a:off x="1296035" y="2863215"/>
            <a:ext cx="2534920" cy="2534285"/>
          </a:xfrm>
          <a:prstGeom prst="hexagon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1788160" y="3916045"/>
            <a:ext cx="15506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BISCUITS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59885" y="3100705"/>
            <a:ext cx="1488440" cy="2059940"/>
          </a:xfrm>
          <a:prstGeom prst="roundRect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1400">
                <a:solidFill>
                  <a:schemeClr val="tx1"/>
                </a:solidFill>
              </a:rPr>
              <a:t>Ingredients :</a:t>
            </a:r>
          </a:p>
          <a:p>
            <a:pPr algn="ctr"/>
            <a:r>
              <a:rPr lang="en-MY" altLang="en-US" sz="1400">
                <a:solidFill>
                  <a:schemeClr val="tx1"/>
                </a:solidFill>
              </a:rPr>
              <a:t>Wheat flour, Palm Oil, Glucose Syrup, Honey (20%), Milk Powder, Butter, Yeast</a:t>
            </a:r>
          </a:p>
        </p:txBody>
      </p:sp>
      <p:sp>
        <p:nvSpPr>
          <p:cNvPr id="9" name="Rectangles 8"/>
          <p:cNvSpPr/>
          <p:nvPr/>
        </p:nvSpPr>
        <p:spPr>
          <a:xfrm>
            <a:off x="6597015" y="2626360"/>
            <a:ext cx="1446530" cy="2534285"/>
          </a:xfrm>
          <a:prstGeom prst="rect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295640" y="2626360"/>
            <a:ext cx="1845310" cy="2771140"/>
          </a:xfrm>
          <a:prstGeom prst="roundRect">
            <a:avLst/>
          </a:prstGeom>
          <a:solidFill>
            <a:srgbClr val="F3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1400">
                <a:solidFill>
                  <a:schemeClr val="tx1"/>
                </a:solidFill>
              </a:rPr>
              <a:t>Ingredients :</a:t>
            </a:r>
          </a:p>
          <a:p>
            <a:pPr algn="ctr"/>
            <a:r>
              <a:rPr lang="en-MY" altLang="en-US" sz="1400">
                <a:solidFill>
                  <a:schemeClr val="tx1"/>
                </a:solidFill>
              </a:rPr>
              <a:t>Coffee powder (57%), Creamer (Milk protein), Maltodextrin, Tongkat Ali (15%), Chicory Fiber, Garcinia Cambogia, MCT Oil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6544310" y="3100705"/>
            <a:ext cx="1550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altLang="en-US" sz="1400" b="1">
                <a:ln>
                  <a:solidFill>
                    <a:srgbClr val="003399"/>
                  </a:solidFill>
                </a:ln>
                <a:solidFill>
                  <a:schemeClr val="tx1"/>
                </a:solidFill>
                <a:effectLst/>
                <a:latin typeface="Garamond" panose="02020404030301010803" charset="0"/>
                <a:cs typeface="Garamond" panose="02020404030301010803" charset="0"/>
              </a:rPr>
              <a:t>PREMIX COFFEE</a:t>
            </a:r>
          </a:p>
        </p:txBody>
      </p:sp>
      <p:pic>
        <p:nvPicPr>
          <p:cNvPr id="7" name="Content Placeholder 6" descr="7-2-biscuit-png-hd-thumb-removebg-preview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8505" y="3161030"/>
            <a:ext cx="974725" cy="974725"/>
          </a:xfrm>
          <a:prstGeom prst="rect">
            <a:avLst/>
          </a:prstGeom>
        </p:spPr>
      </p:pic>
      <p:pic>
        <p:nvPicPr>
          <p:cNvPr id="11" name="Picture 10" descr="280-2807069_honey-jar-cartoon-png-jar-of-honey-cartoon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60" y="4135755"/>
            <a:ext cx="1908810" cy="1089025"/>
          </a:xfrm>
          <a:prstGeom prst="rect">
            <a:avLst/>
          </a:prstGeom>
        </p:spPr>
      </p:pic>
      <p:pic>
        <p:nvPicPr>
          <p:cNvPr id="13" name="Picture 12" descr="png-transparent-coffee-bean-cartoon-coffee-beans-pattern-brown-coffee-shop-geometric-pattern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315" y="3779520"/>
            <a:ext cx="1217295" cy="118808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776121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 11 (1)(</a:t>
            </a:r>
            <a:r>
              <a:rPr lang="en-US" sz="2800" b="1" dirty="0" err="1"/>
              <a:t>eb</a:t>
            </a:r>
            <a:r>
              <a:rPr lang="en-US" sz="2800" b="1" dirty="0"/>
              <a:t>):</a:t>
            </a:r>
            <a:br>
              <a:rPr lang="en-US" sz="2800" b="1" dirty="0"/>
            </a:br>
            <a:r>
              <a:rPr lang="en-US" sz="2800" b="1" dirty="0" err="1"/>
              <a:t>Pengistiharan</a:t>
            </a:r>
            <a:r>
              <a:rPr lang="en-US" sz="2800" b="1" dirty="0"/>
              <a:t> </a:t>
            </a:r>
            <a:r>
              <a:rPr lang="en-US" sz="2800" b="1" dirty="0" err="1"/>
              <a:t>kuantitatif</a:t>
            </a:r>
            <a:r>
              <a:rPr lang="en-US" sz="2800" b="1" dirty="0"/>
              <a:t> </a:t>
            </a:r>
            <a:r>
              <a:rPr lang="en-US" sz="2800" b="1" dirty="0" err="1"/>
              <a:t>ramuan</a:t>
            </a:r>
            <a:r>
              <a:rPr lang="en-US" sz="2800" b="1" dirty="0"/>
              <a:t> 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3362028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1" y="1410653"/>
            <a:ext cx="7312025" cy="788670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MY" altLang="en-US" sz="3200" dirty="0"/>
              <a:t>Ramuan</a:t>
            </a:r>
            <a:r>
              <a:rPr lang="en-US" sz="3200" dirty="0"/>
              <a:t> penting untuk menggambarkan makanan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70561" y="2322086"/>
            <a:ext cx="4348480" cy="281114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2400" dirty="0" err="1">
                <a:solidFill>
                  <a:schemeClr val="tx1"/>
                </a:solidFill>
                <a:latin typeface="Adobe Garamond Pro" panose="02020502060506020403"/>
              </a:rPr>
              <a:t>Reg</a:t>
            </a:r>
            <a:r>
              <a:rPr lang="en-MY" altLang="en-US" sz="2400" dirty="0">
                <a:solidFill>
                  <a:schemeClr val="tx1"/>
                </a:solidFill>
                <a:latin typeface="Adobe Garamond Pro" panose="02020502060506020403"/>
              </a:rPr>
              <a:t> 345 (1)</a:t>
            </a:r>
          </a:p>
          <a:p>
            <a:pPr algn="ctr"/>
            <a:r>
              <a:rPr lang="en-MY" altLang="en-US" sz="2400" dirty="0">
                <a:solidFill>
                  <a:schemeClr val="tx1"/>
                </a:solidFill>
                <a:latin typeface="Adobe Garamond Pro" panose="02020502060506020403"/>
              </a:rPr>
              <a:t>Mayonnaise</a:t>
            </a:r>
          </a:p>
          <a:p>
            <a:pPr algn="ctr"/>
            <a:endParaRPr lang="en-MY" altLang="en-US" sz="2400" dirty="0">
              <a:solidFill>
                <a:schemeClr val="tx1"/>
              </a:solidFill>
              <a:latin typeface="Adobe Garamond Pro" panose="02020502060506020403"/>
            </a:endParaRPr>
          </a:p>
          <a:p>
            <a:pPr algn="ctr"/>
            <a:r>
              <a:rPr lang="en-MY" altLang="en-US" sz="2400" dirty="0" err="1">
                <a:solidFill>
                  <a:schemeClr val="tx1"/>
                </a:solidFill>
                <a:latin typeface="Adobe Garamond Pro" panose="02020502060506020403"/>
              </a:rPr>
              <a:t>perlu</a:t>
            </a:r>
            <a:r>
              <a:rPr lang="en-MY" alt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altLang="en-US" sz="2400" dirty="0" err="1">
                <a:solidFill>
                  <a:schemeClr val="tx1"/>
                </a:solidFill>
                <a:latin typeface="Adobe Garamond Pro" panose="02020502060506020403"/>
              </a:rPr>
              <a:t>mengandungi</a:t>
            </a:r>
            <a:r>
              <a:rPr lang="en-MY" alt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altLang="en-US" sz="2400" dirty="0" err="1">
                <a:solidFill>
                  <a:schemeClr val="tx1"/>
                </a:solidFill>
                <a:latin typeface="Adobe Garamond Pro" panose="02020502060506020403"/>
              </a:rPr>
              <a:t>tidak</a:t>
            </a:r>
            <a:r>
              <a:rPr lang="en-MY" alt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altLang="en-US" sz="2400" dirty="0" err="1">
                <a:solidFill>
                  <a:schemeClr val="tx1"/>
                </a:solidFill>
                <a:latin typeface="Adobe Garamond Pro" panose="02020502060506020403"/>
              </a:rPr>
              <a:t>kurang</a:t>
            </a:r>
            <a:r>
              <a:rPr lang="en-MY" altLang="en-US" sz="2400" dirty="0">
                <a:solidFill>
                  <a:schemeClr val="tx1"/>
                </a:solidFill>
                <a:latin typeface="Adobe Garamond Pro" panose="02020502060506020403"/>
              </a:rPr>
              <a:t> 65% </a:t>
            </a:r>
            <a:r>
              <a:rPr lang="en-MY" altLang="en-US" sz="2400" dirty="0" err="1">
                <a:solidFill>
                  <a:schemeClr val="tx1"/>
                </a:solidFill>
                <a:latin typeface="Adobe Garamond Pro" panose="02020502060506020403"/>
              </a:rPr>
              <a:t>minyak</a:t>
            </a:r>
            <a:r>
              <a:rPr lang="en-MY" alt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altLang="en-US" sz="2400" dirty="0" err="1">
                <a:solidFill>
                  <a:schemeClr val="tx1"/>
                </a:solidFill>
                <a:latin typeface="Adobe Garamond Pro" panose="02020502060506020403"/>
              </a:rPr>
              <a:t>makan</a:t>
            </a:r>
            <a:r>
              <a:rPr lang="en-MY" alt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altLang="en-US" sz="2400" dirty="0" err="1">
                <a:solidFill>
                  <a:schemeClr val="tx1"/>
                </a:solidFill>
                <a:latin typeface="Adobe Garamond Pro" panose="02020502060506020403"/>
              </a:rPr>
              <a:t>sayuran</a:t>
            </a:r>
            <a:endParaRPr lang="en-MY" altLang="en-US" sz="2400" dirty="0">
              <a:solidFill>
                <a:schemeClr val="tx1"/>
              </a:solidFill>
              <a:latin typeface="Adobe Garamond Pro" panose="02020502060506020403"/>
            </a:endParaRPr>
          </a:p>
        </p:txBody>
      </p:sp>
      <p:sp>
        <p:nvSpPr>
          <p:cNvPr id="8" name="Notched Right Arrow 7"/>
          <p:cNvSpPr/>
          <p:nvPr/>
        </p:nvSpPr>
        <p:spPr>
          <a:xfrm rot="780000">
            <a:off x="5184826" y="3881857"/>
            <a:ext cx="1431290" cy="529590"/>
          </a:xfrm>
          <a:prstGeom prst="notch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dirty="0" err="1">
                <a:solidFill>
                  <a:schemeClr val="bg1"/>
                </a:solidFill>
              </a:rPr>
              <a:t>Contoh</a:t>
            </a:r>
            <a:endParaRPr lang="en-MY" altLang="en-US" dirty="0">
              <a:solidFill>
                <a:schemeClr val="bg1"/>
              </a:solidFill>
            </a:endParaRPr>
          </a:p>
        </p:txBody>
      </p:sp>
      <p:pic>
        <p:nvPicPr>
          <p:cNvPr id="9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903" y="2804160"/>
            <a:ext cx="4924788" cy="32308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185935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eb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Pengistiharan</a:t>
            </a:r>
            <a:r>
              <a:rPr lang="en-US" sz="3200" b="1" dirty="0"/>
              <a:t> </a:t>
            </a:r>
            <a:r>
              <a:rPr lang="en-US" sz="3200" b="1" dirty="0" err="1"/>
              <a:t>kuantitatif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r>
              <a:rPr lang="en-US" sz="3200" b="1" dirty="0"/>
              <a:t> 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3857651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41" y="2806588"/>
            <a:ext cx="5388909" cy="2531110"/>
          </a:xfrm>
        </p:spPr>
        <p:txBody>
          <a:bodyPr>
            <a:normAutofit/>
          </a:bodyPr>
          <a:lstStyle/>
          <a:p>
            <a:r>
              <a:rPr lang="ms-MY" sz="3200" dirty="0"/>
              <a:t>PER. 342(1) Sos Cili</a:t>
            </a:r>
          </a:p>
          <a:p>
            <a:r>
              <a:rPr lang="ms-MY" sz="3200" dirty="0"/>
              <a:t>-tidak boleh mengandungi kurang daripada 5% w/w cili</a:t>
            </a:r>
          </a:p>
        </p:txBody>
      </p:sp>
      <p:pic>
        <p:nvPicPr>
          <p:cNvPr id="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9680" y="2038714"/>
            <a:ext cx="4085170" cy="40668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49941" y="1250044"/>
            <a:ext cx="8493760" cy="78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MY" altLang="en-US" sz="3200" dirty="0" err="1"/>
              <a:t>Ramuan</a:t>
            </a:r>
            <a:r>
              <a:rPr lang="en-US" sz="3200" dirty="0"/>
              <a:t> </a:t>
            </a:r>
            <a:r>
              <a:rPr lang="en-US" sz="3200" dirty="0" err="1"/>
              <a:t>penting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menggambarkan</a:t>
            </a:r>
            <a:r>
              <a:rPr lang="en-US" sz="3200" dirty="0"/>
              <a:t> </a:t>
            </a:r>
            <a:r>
              <a:rPr lang="en-US" sz="3200" dirty="0" err="1"/>
              <a:t>makanan</a:t>
            </a:r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718971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eb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Pengistiharan</a:t>
            </a:r>
            <a:r>
              <a:rPr lang="en-US" sz="3200" b="1" dirty="0"/>
              <a:t> </a:t>
            </a:r>
            <a:r>
              <a:rPr lang="en-US" sz="3200" b="1" dirty="0" err="1"/>
              <a:t>kuantitatif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r>
              <a:rPr lang="en-US" sz="3200" b="1" dirty="0"/>
              <a:t> 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3066929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6945" y="4436110"/>
            <a:ext cx="2556510" cy="13144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MY" altLang="ms-MY" sz="2400" dirty="0">
                <a:latin typeface="Adobe Garamond Pro" panose="02020502060506020403"/>
              </a:rPr>
              <a:t>Berat tos ramuan itu dikehendaki untuk dinyatakan</a:t>
            </a:r>
          </a:p>
        </p:txBody>
      </p:sp>
      <p:grpSp>
        <p:nvGrpSpPr>
          <p:cNvPr id="3" name="그룹 28"/>
          <p:cNvGrpSpPr/>
          <p:nvPr/>
        </p:nvGrpSpPr>
        <p:grpSpPr>
          <a:xfrm>
            <a:off x="2083907" y="2738283"/>
            <a:ext cx="1923380" cy="1010203"/>
            <a:chOff x="721754" y="3414556"/>
            <a:chExt cx="1923380" cy="1010203"/>
          </a:xfrm>
        </p:grpSpPr>
        <p:sp>
          <p:nvSpPr>
            <p:cNvPr id="6" name="Oval 26"/>
            <p:cNvSpPr/>
            <p:nvPr/>
          </p:nvSpPr>
          <p:spPr>
            <a:xfrm>
              <a:off x="721754" y="3414556"/>
              <a:ext cx="1923380" cy="1010203"/>
            </a:xfrm>
            <a:custGeom>
              <a:avLst/>
              <a:gdLst/>
              <a:ahLst/>
              <a:cxnLst/>
              <a:rect l="l" t="t" r="r" b="b"/>
              <a:pathLst>
                <a:path w="1923380" h="1010203">
                  <a:moveTo>
                    <a:pt x="1418278" y="0"/>
                  </a:moveTo>
                  <a:lnTo>
                    <a:pt x="1923380" y="505102"/>
                  </a:lnTo>
                  <a:lnTo>
                    <a:pt x="1418278" y="1010203"/>
                  </a:lnTo>
                  <a:lnTo>
                    <a:pt x="1418278" y="757652"/>
                  </a:lnTo>
                  <a:lnTo>
                    <a:pt x="736602" y="757652"/>
                  </a:lnTo>
                  <a:cubicBezTo>
                    <a:pt x="662474" y="855460"/>
                    <a:pt x="544780" y="917660"/>
                    <a:pt x="412559" y="917660"/>
                  </a:cubicBezTo>
                  <a:cubicBezTo>
                    <a:pt x="184709" y="917660"/>
                    <a:pt x="0" y="732951"/>
                    <a:pt x="0" y="505101"/>
                  </a:cubicBezTo>
                  <a:cubicBezTo>
                    <a:pt x="0" y="277251"/>
                    <a:pt x="184709" y="92542"/>
                    <a:pt x="412559" y="92542"/>
                  </a:cubicBezTo>
                  <a:cubicBezTo>
                    <a:pt x="544781" y="92542"/>
                    <a:pt x="662474" y="154743"/>
                    <a:pt x="736603" y="252551"/>
                  </a:cubicBezTo>
                  <a:lnTo>
                    <a:pt x="1418278" y="252551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04223" y="3577657"/>
              <a:ext cx="684000" cy="6840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8" name="그룹 28"/>
          <p:cNvGrpSpPr/>
          <p:nvPr/>
        </p:nvGrpSpPr>
        <p:grpSpPr>
          <a:xfrm>
            <a:off x="5083647" y="2768128"/>
            <a:ext cx="1923380" cy="1010203"/>
            <a:chOff x="721754" y="3414556"/>
            <a:chExt cx="1923380" cy="1010203"/>
          </a:xfrm>
        </p:grpSpPr>
        <p:sp>
          <p:nvSpPr>
            <p:cNvPr id="9" name="Oval 26"/>
            <p:cNvSpPr/>
            <p:nvPr/>
          </p:nvSpPr>
          <p:spPr>
            <a:xfrm>
              <a:off x="721754" y="3414556"/>
              <a:ext cx="1923380" cy="1010203"/>
            </a:xfrm>
            <a:custGeom>
              <a:avLst/>
              <a:gdLst/>
              <a:ahLst/>
              <a:cxnLst/>
              <a:rect l="l" t="t" r="r" b="b"/>
              <a:pathLst>
                <a:path w="1923380" h="1010203">
                  <a:moveTo>
                    <a:pt x="1418278" y="0"/>
                  </a:moveTo>
                  <a:lnTo>
                    <a:pt x="1923380" y="505102"/>
                  </a:lnTo>
                  <a:lnTo>
                    <a:pt x="1418278" y="1010203"/>
                  </a:lnTo>
                  <a:lnTo>
                    <a:pt x="1418278" y="757652"/>
                  </a:lnTo>
                  <a:lnTo>
                    <a:pt x="736602" y="757652"/>
                  </a:lnTo>
                  <a:cubicBezTo>
                    <a:pt x="662474" y="855460"/>
                    <a:pt x="544780" y="917660"/>
                    <a:pt x="412559" y="917660"/>
                  </a:cubicBezTo>
                  <a:cubicBezTo>
                    <a:pt x="184709" y="917660"/>
                    <a:pt x="0" y="732951"/>
                    <a:pt x="0" y="505101"/>
                  </a:cubicBezTo>
                  <a:cubicBezTo>
                    <a:pt x="0" y="277251"/>
                    <a:pt x="184709" y="92542"/>
                    <a:pt x="412559" y="92542"/>
                  </a:cubicBezTo>
                  <a:cubicBezTo>
                    <a:pt x="544781" y="92542"/>
                    <a:pt x="662474" y="154743"/>
                    <a:pt x="736603" y="252551"/>
                  </a:cubicBezTo>
                  <a:lnTo>
                    <a:pt x="1418278" y="252551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804223" y="3577657"/>
              <a:ext cx="684000" cy="684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11" name="그룹 28"/>
          <p:cNvGrpSpPr/>
          <p:nvPr/>
        </p:nvGrpSpPr>
        <p:grpSpPr>
          <a:xfrm>
            <a:off x="8045287" y="2768128"/>
            <a:ext cx="1923380" cy="1010203"/>
            <a:chOff x="721754" y="3414556"/>
            <a:chExt cx="1923380" cy="1010203"/>
          </a:xfrm>
        </p:grpSpPr>
        <p:sp>
          <p:nvSpPr>
            <p:cNvPr id="12" name="Oval 26"/>
            <p:cNvSpPr/>
            <p:nvPr/>
          </p:nvSpPr>
          <p:spPr>
            <a:xfrm>
              <a:off x="721754" y="3414556"/>
              <a:ext cx="1923380" cy="1010203"/>
            </a:xfrm>
            <a:custGeom>
              <a:avLst/>
              <a:gdLst/>
              <a:ahLst/>
              <a:cxnLst/>
              <a:rect l="l" t="t" r="r" b="b"/>
              <a:pathLst>
                <a:path w="1923380" h="1010203">
                  <a:moveTo>
                    <a:pt x="1418278" y="0"/>
                  </a:moveTo>
                  <a:lnTo>
                    <a:pt x="1923380" y="505102"/>
                  </a:lnTo>
                  <a:lnTo>
                    <a:pt x="1418278" y="1010203"/>
                  </a:lnTo>
                  <a:lnTo>
                    <a:pt x="1418278" y="757652"/>
                  </a:lnTo>
                  <a:lnTo>
                    <a:pt x="736602" y="757652"/>
                  </a:lnTo>
                  <a:cubicBezTo>
                    <a:pt x="662474" y="855460"/>
                    <a:pt x="544780" y="917660"/>
                    <a:pt x="412559" y="917660"/>
                  </a:cubicBezTo>
                  <a:cubicBezTo>
                    <a:pt x="184709" y="917660"/>
                    <a:pt x="0" y="732951"/>
                    <a:pt x="0" y="505101"/>
                  </a:cubicBezTo>
                  <a:cubicBezTo>
                    <a:pt x="0" y="277251"/>
                    <a:pt x="184709" y="92542"/>
                    <a:pt x="412559" y="92542"/>
                  </a:cubicBezTo>
                  <a:cubicBezTo>
                    <a:pt x="544781" y="92542"/>
                    <a:pt x="662474" y="154743"/>
                    <a:pt x="736603" y="252551"/>
                  </a:cubicBezTo>
                  <a:lnTo>
                    <a:pt x="1418278" y="252551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04223" y="3577657"/>
              <a:ext cx="684000" cy="684000"/>
            </a:xfrm>
            <a:prstGeom prst="ellipse">
              <a:avLst/>
            </a:prstGeom>
            <a:solidFill>
              <a:schemeClr val="accent6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03</a:t>
              </a:r>
            </a:p>
          </p:txBody>
        </p:sp>
      </p:grpSp>
      <p:sp>
        <p:nvSpPr>
          <p:cNvPr id="14" name="Content Placeholder 1"/>
          <p:cNvSpPr>
            <a:spLocks noGrp="1"/>
          </p:cNvSpPr>
          <p:nvPr/>
        </p:nvSpPr>
        <p:spPr>
          <a:xfrm>
            <a:off x="1460500" y="1745615"/>
            <a:ext cx="9168765" cy="992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s-MY" b="1" dirty="0">
                <a:latin typeface="Adobe Garamond Pro" panose="02020502060506020403"/>
              </a:rPr>
              <a:t>Pernyataan peratusan ramuan tidak perlu dilabel jika</a:t>
            </a:r>
            <a:r>
              <a:rPr lang="ms-MY" sz="2400" dirty="0">
                <a:latin typeface="Adobe Garamond Pro" panose="02020502060506020403"/>
              </a:rPr>
              <a:t>: </a:t>
            </a:r>
          </a:p>
        </p:txBody>
      </p:sp>
      <p:sp>
        <p:nvSpPr>
          <p:cNvPr id="15" name="Content Placeholder 1"/>
          <p:cNvSpPr>
            <a:spLocks noGrp="1"/>
          </p:cNvSpPr>
          <p:nvPr/>
        </p:nvSpPr>
        <p:spPr>
          <a:xfrm>
            <a:off x="1280160" y="4436110"/>
            <a:ext cx="3170555" cy="151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altLang="ms-MY" sz="2400" dirty="0">
                <a:latin typeface="Adobe Garamond Pro" panose="02020502060506020403"/>
              </a:rPr>
              <a:t>Kuantiti ramuan itu </a:t>
            </a:r>
            <a:r>
              <a:rPr lang="en-MY" altLang="ms-MY" sz="2400" dirty="0" err="1">
                <a:latin typeface="Adobe Garamond Pro" panose="02020502060506020403"/>
              </a:rPr>
              <a:t>perlu</a:t>
            </a:r>
            <a:r>
              <a:rPr lang="en-MY" altLang="ms-MY" sz="2400" dirty="0">
                <a:latin typeface="Adobe Garamond Pro" panose="02020502060506020403"/>
              </a:rPr>
              <a:t> </a:t>
            </a:r>
            <a:r>
              <a:rPr lang="en-MY" altLang="ms-MY" sz="2400" dirty="0" err="1">
                <a:latin typeface="Adobe Garamond Pro" panose="02020502060506020403"/>
              </a:rPr>
              <a:t>dinyatakan</a:t>
            </a:r>
            <a:r>
              <a:rPr lang="en-MY" altLang="ms-MY" sz="2400" dirty="0">
                <a:latin typeface="Adobe Garamond Pro" panose="02020502060506020403"/>
              </a:rPr>
              <a:t> pada label</a:t>
            </a:r>
          </a:p>
        </p:txBody>
      </p:sp>
      <p:sp>
        <p:nvSpPr>
          <p:cNvPr id="16" name="Content Placeholder 1"/>
          <p:cNvSpPr>
            <a:spLocks noGrp="1"/>
          </p:cNvSpPr>
          <p:nvPr/>
        </p:nvSpPr>
        <p:spPr>
          <a:xfrm>
            <a:off x="7729220" y="4265930"/>
            <a:ext cx="2642235" cy="9925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altLang="ms-MY" sz="2400" dirty="0">
                <a:latin typeface="Adobe Garamond Pro" panose="02020502060506020403"/>
              </a:rPr>
              <a:t>Ramuan yang di gunakan dalam kuantiti yang sedikit sebagai perisa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185935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eb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Pengistiharan</a:t>
            </a:r>
            <a:r>
              <a:rPr lang="en-US" sz="3200" b="1" dirty="0"/>
              <a:t> </a:t>
            </a:r>
            <a:r>
              <a:rPr lang="en-US" sz="3200" b="1" dirty="0" err="1"/>
              <a:t>kuantitatif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r>
              <a:rPr lang="en-US" sz="3200" b="1" dirty="0"/>
              <a:t> 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351124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5680" y="420378"/>
            <a:ext cx="6136640" cy="8451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ms-MY" sz="3200" dirty="0">
                <a:solidFill>
                  <a:schemeClr val="tx1"/>
                </a:solidFill>
                <a:latin typeface="Adobe Garamond Pro" panose="02020502060506020403"/>
              </a:rPr>
              <a:t>Kuantiti ramuan perlu dinyatakan pada label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41" y="1978802"/>
            <a:ext cx="4267499" cy="3649838"/>
          </a:xfrm>
        </p:spPr>
        <p:txBody>
          <a:bodyPr>
            <a:normAutofit/>
          </a:bodyPr>
          <a:lstStyle/>
          <a:p>
            <a:r>
              <a:rPr lang="ms-MY" sz="3200" dirty="0"/>
              <a:t>PER. 269 – Kopi Campuran</a:t>
            </a:r>
          </a:p>
          <a:p>
            <a:r>
              <a:rPr lang="ms-MY" sz="3200" dirty="0"/>
              <a:t>(3)(b) – pernyataan peratusan kopi dalam campuran </a:t>
            </a:r>
          </a:p>
        </p:txBody>
      </p:sp>
      <p:pic>
        <p:nvPicPr>
          <p:cNvPr id="5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7360" y="1754234"/>
            <a:ext cx="6361296" cy="3610246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92464" y="195810"/>
            <a:ext cx="3962699" cy="1294264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solidFill>
                  <a:schemeClr val="bg1"/>
                </a:solidFill>
                <a:latin typeface="Adobe Garamond Pro" panose="02020502060506020403"/>
              </a:rPr>
              <a:t>Peratus ramuan tidak perlu dinyatakan</a:t>
            </a:r>
          </a:p>
        </p:txBody>
      </p:sp>
    </p:spTree>
    <p:extLst>
      <p:ext uri="{BB962C8B-B14F-4D97-AF65-F5344CB8AC3E}">
        <p14:creationId xmlns:p14="http://schemas.microsoft.com/office/powerpoint/2010/main" val="4128161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41" y="322169"/>
            <a:ext cx="10515600" cy="734471"/>
          </a:xfrm>
        </p:spPr>
        <p:txBody>
          <a:bodyPr>
            <a:normAutofit/>
          </a:bodyPr>
          <a:lstStyle/>
          <a:p>
            <a:r>
              <a:rPr lang="ms-MY" dirty="0"/>
              <a:t>Peratus ramuan tidak perlu dinyatakan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41" y="1754234"/>
            <a:ext cx="3881419" cy="3874406"/>
          </a:xfrm>
        </p:spPr>
        <p:txBody>
          <a:bodyPr>
            <a:normAutofit/>
          </a:bodyPr>
          <a:lstStyle/>
          <a:p>
            <a:r>
              <a:rPr lang="ms-MY" sz="3200" dirty="0"/>
              <a:t>PER. 18B (14) – Kandungan nutrisi di mana makanan menyatakan “claim” </a:t>
            </a:r>
          </a:p>
        </p:txBody>
      </p:sp>
      <p:pic>
        <p:nvPicPr>
          <p:cNvPr id="6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4560" y="1540874"/>
            <a:ext cx="6951597" cy="43011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35680" y="420378"/>
            <a:ext cx="6278880" cy="8451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ms-MY" sz="3200" dirty="0">
                <a:solidFill>
                  <a:schemeClr val="tx1"/>
                </a:solidFill>
                <a:latin typeface="Adobe Garamond Pro" panose="02020502060506020403"/>
              </a:rPr>
              <a:t>Kuantiti ramuan perlu dinyatakan pada label</a:t>
            </a:r>
          </a:p>
        </p:txBody>
      </p:sp>
      <p:sp>
        <p:nvSpPr>
          <p:cNvPr id="8" name="Pentagon 7"/>
          <p:cNvSpPr/>
          <p:nvPr/>
        </p:nvSpPr>
        <p:spPr>
          <a:xfrm>
            <a:off x="92464" y="195810"/>
            <a:ext cx="3962699" cy="1294264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solidFill>
                  <a:schemeClr val="bg1"/>
                </a:solidFill>
                <a:latin typeface="Adobe Garamond Pro" panose="02020502060506020403"/>
              </a:rPr>
              <a:t>Peratus ramuan tidak perlu dinyatakan</a:t>
            </a:r>
          </a:p>
        </p:txBody>
      </p:sp>
      <p:sp>
        <p:nvSpPr>
          <p:cNvPr id="4" name="Oval 3"/>
          <p:cNvSpPr/>
          <p:nvPr/>
        </p:nvSpPr>
        <p:spPr>
          <a:xfrm>
            <a:off x="8851414" y="4629150"/>
            <a:ext cx="2314127" cy="647700"/>
          </a:xfrm>
          <a:prstGeom prst="ellipse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921860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41" y="1754234"/>
            <a:ext cx="5771179" cy="3752486"/>
          </a:xfrm>
        </p:spPr>
        <p:txBody>
          <a:bodyPr>
            <a:normAutofit/>
          </a:bodyPr>
          <a:lstStyle/>
          <a:p>
            <a:r>
              <a:rPr lang="ms-MY" sz="4000" dirty="0"/>
              <a:t>P</a:t>
            </a:r>
            <a:r>
              <a:rPr lang="ms-MY" sz="3600" dirty="0"/>
              <a:t>ER. 11(1) (ia) Pernyataan dalam hal makanan yang dipak dalam cecair, suatu pernyataan mengenai berat tos minimum makanan itu; </a:t>
            </a:r>
          </a:p>
        </p:txBody>
      </p:sp>
      <p:pic>
        <p:nvPicPr>
          <p:cNvPr id="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7840" y="2104923"/>
            <a:ext cx="4998720" cy="340179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10466" y="420378"/>
            <a:ext cx="5771179" cy="9004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ms-MY" sz="3200" dirty="0">
                <a:solidFill>
                  <a:schemeClr val="tx1"/>
                </a:solidFill>
                <a:latin typeface="Adobe Garamond Pro" panose="02020502060506020403"/>
              </a:rPr>
              <a:t>Berat tos minimum makanan itu perlu dinyatakan pada label</a:t>
            </a:r>
          </a:p>
        </p:txBody>
      </p:sp>
      <p:sp>
        <p:nvSpPr>
          <p:cNvPr id="6" name="Pentagon 5"/>
          <p:cNvSpPr/>
          <p:nvPr/>
        </p:nvSpPr>
        <p:spPr>
          <a:xfrm>
            <a:off x="92464" y="195810"/>
            <a:ext cx="3962699" cy="1294264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solidFill>
                  <a:schemeClr val="bg1"/>
                </a:solidFill>
                <a:latin typeface="Adobe Garamond Pro" panose="02020502060506020403"/>
              </a:rPr>
              <a:t>Peratus ramuan tidak perlu dinyatakan</a:t>
            </a:r>
          </a:p>
        </p:txBody>
      </p:sp>
    </p:spTree>
    <p:extLst>
      <p:ext uri="{BB962C8B-B14F-4D97-AF65-F5344CB8AC3E}">
        <p14:creationId xmlns:p14="http://schemas.microsoft.com/office/powerpoint/2010/main" val="53748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0"/>
          <p:cNvGrpSpPr/>
          <p:nvPr/>
        </p:nvGrpSpPr>
        <p:grpSpPr>
          <a:xfrm>
            <a:off x="3535680" y="2321557"/>
            <a:ext cx="5438775" cy="2964815"/>
            <a:chOff x="1852802" y="2158997"/>
            <a:chExt cx="5438775" cy="2964815"/>
          </a:xfrm>
        </p:grpSpPr>
        <p:pic>
          <p:nvPicPr>
            <p:cNvPr id="5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4997" y="2158997"/>
              <a:ext cx="1386200" cy="2964197"/>
            </a:xfrm>
            <a:prstGeom prst="rect">
              <a:avLst/>
            </a:prstGeom>
          </p:spPr>
        </p:pic>
        <p:pic>
          <p:nvPicPr>
            <p:cNvPr id="6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2802" y="2296248"/>
              <a:ext cx="2116201" cy="2709926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3535680" y="420378"/>
            <a:ext cx="6278880" cy="9004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ms-MY" sz="3200" dirty="0">
                <a:solidFill>
                  <a:schemeClr val="tx1"/>
                </a:solidFill>
                <a:latin typeface="Adobe Garamond Pro" panose="02020502060506020403"/>
              </a:rPr>
              <a:t>Ramuan digunakan sebagai perisa</a:t>
            </a:r>
          </a:p>
        </p:txBody>
      </p:sp>
      <p:sp>
        <p:nvSpPr>
          <p:cNvPr id="8" name="Pentagon 7"/>
          <p:cNvSpPr/>
          <p:nvPr/>
        </p:nvSpPr>
        <p:spPr>
          <a:xfrm>
            <a:off x="92464" y="195810"/>
            <a:ext cx="3962699" cy="1294264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solidFill>
                  <a:schemeClr val="bg1"/>
                </a:solidFill>
                <a:latin typeface="Adobe Garamond Pro" panose="02020502060506020403"/>
              </a:rPr>
              <a:t>Peratus ramuan tidak perlu dinyatakan</a:t>
            </a:r>
          </a:p>
        </p:txBody>
      </p:sp>
    </p:spTree>
    <p:extLst>
      <p:ext uri="{BB962C8B-B14F-4D97-AF65-F5344CB8AC3E}">
        <p14:creationId xmlns:p14="http://schemas.microsoft.com/office/powerpoint/2010/main" val="79459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41" y="201854"/>
            <a:ext cx="4933441" cy="675358"/>
          </a:xfr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ms-MY" dirty="0"/>
              <a:t>PENGENALAN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147" y="1138990"/>
            <a:ext cx="10542580" cy="4961364"/>
          </a:xfrm>
        </p:spPr>
        <p:txBody>
          <a:bodyPr>
            <a:normAutofit/>
          </a:bodyPr>
          <a:lstStyle/>
          <a:p>
            <a:r>
              <a:rPr lang="ms-MY" dirty="0"/>
              <a:t>Pelabelan pemakanan dan akuan pemakanan adalah untuk menerangkan kualiti pemakanan sesuatu produk makanan secara berfakta dan berinformatif.</a:t>
            </a:r>
          </a:p>
          <a:p>
            <a:r>
              <a:rPr lang="en-US" dirty="0"/>
              <a:t>Ops Label </a:t>
            </a:r>
            <a:r>
              <a:rPr lang="en-US" dirty="0" err="1"/>
              <a:t>kerap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BKKM,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membongkar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lengkap</a:t>
            </a:r>
            <a:r>
              <a:rPr lang="en-US" dirty="0"/>
              <a:t>,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penyataan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alahan</a:t>
            </a:r>
            <a:r>
              <a:rPr lang="en-US" dirty="0"/>
              <a:t>,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bersih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padu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berlaku</a:t>
            </a:r>
            <a:r>
              <a:rPr lang="en-US" dirty="0"/>
              <a:t>. </a:t>
            </a:r>
          </a:p>
          <a:p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Seksyen</a:t>
            </a:r>
            <a:r>
              <a:rPr lang="en-US" dirty="0"/>
              <a:t> 16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1983 </a:t>
            </a:r>
            <a:r>
              <a:rPr lang="en-US" dirty="0" err="1"/>
              <a:t>jika</a:t>
            </a:r>
            <a:r>
              <a:rPr lang="en-US" dirty="0"/>
              <a:t> mana-mana </a:t>
            </a:r>
            <a:r>
              <a:rPr lang="en-US" dirty="0" err="1"/>
              <a:t>individu</a:t>
            </a:r>
            <a:r>
              <a:rPr lang="en-US" dirty="0"/>
              <a:t> </a:t>
            </a:r>
            <a:r>
              <a:rPr lang="ms-MY" dirty="0"/>
              <a:t>	</a:t>
            </a:r>
            <a:r>
              <a:rPr lang="en-US" dirty="0" err="1"/>
              <a:t>menyediakan</a:t>
            </a:r>
            <a:r>
              <a:rPr lang="en-US" dirty="0"/>
              <a:t>, </a:t>
            </a:r>
            <a:r>
              <a:rPr lang="en-US" dirty="0" err="1"/>
              <a:t>seterusnya</a:t>
            </a:r>
            <a:r>
              <a:rPr lang="en-US" dirty="0"/>
              <a:t> </a:t>
            </a:r>
            <a:r>
              <a:rPr lang="en-US" dirty="0" err="1"/>
              <a:t>membungkus</a:t>
            </a:r>
            <a:r>
              <a:rPr lang="en-US" dirty="0"/>
              <a:t>, </a:t>
            </a:r>
            <a:r>
              <a:rPr lang="en-US" dirty="0" err="1"/>
              <a:t>melabel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menjual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yang </a:t>
            </a:r>
            <a:r>
              <a:rPr lang="en-US" dirty="0" err="1"/>
              <a:t>palsu</a:t>
            </a:r>
            <a:r>
              <a:rPr lang="en-US" dirty="0"/>
              <a:t>, </a:t>
            </a:r>
            <a:r>
              <a:rPr lang="en-US" dirty="0" err="1"/>
              <a:t>mengelirukan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memperdayakan</a:t>
            </a:r>
            <a:r>
              <a:rPr lang="en-US" dirty="0"/>
              <a:t> orang </a:t>
            </a:r>
            <a:r>
              <a:rPr lang="en-US" dirty="0" err="1"/>
              <a:t>ramai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5277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40" y="1300480"/>
            <a:ext cx="10993419" cy="4805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maklumat</a:t>
            </a:r>
            <a:r>
              <a:rPr lang="en-US" dirty="0"/>
              <a:t> yang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perenggan</a:t>
            </a:r>
            <a:r>
              <a:rPr lang="en-US" dirty="0"/>
              <a:t> 1 (</a:t>
            </a:r>
            <a:r>
              <a:rPr lang="en-US" dirty="0" err="1"/>
              <a:t>eb</a:t>
            </a:r>
            <a:r>
              <a:rPr lang="en-US" dirty="0"/>
              <a:t>):  </a:t>
            </a:r>
          </a:p>
          <a:p>
            <a:pPr marL="0" indent="0">
              <a:buNone/>
            </a:pPr>
            <a:endParaRPr lang="ms-MY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hilang</a:t>
            </a:r>
            <a:r>
              <a:rPr lang="en-US" dirty="0"/>
              <a:t> air </a:t>
            </a:r>
            <a:r>
              <a:rPr lang="en-US" dirty="0" err="1"/>
              <a:t>berikutan</a:t>
            </a:r>
            <a:r>
              <a:rPr lang="en-US" dirty="0"/>
              <a:t> </a:t>
            </a:r>
            <a:r>
              <a:rPr lang="en-US" dirty="0" err="1"/>
              <a:t>rawatan</a:t>
            </a:r>
            <a:r>
              <a:rPr lang="en-US" dirty="0"/>
              <a:t> </a:t>
            </a:r>
            <a:r>
              <a:rPr lang="en-US" dirty="0" err="1"/>
              <a:t>haba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rawatan</a:t>
            </a:r>
            <a:r>
              <a:rPr lang="en-US" dirty="0"/>
              <a:t> lain, </a:t>
            </a:r>
            <a:r>
              <a:rPr lang="en-US" dirty="0" err="1"/>
              <a:t>peratusan</a:t>
            </a:r>
            <a:r>
              <a:rPr lang="en-US" dirty="0"/>
              <a:t> (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padu</a:t>
            </a:r>
            <a:r>
              <a:rPr lang="en-US" dirty="0"/>
              <a:t>)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sepadan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kuantiti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;</a:t>
            </a:r>
            <a:endParaRPr lang="ms-MY" dirty="0"/>
          </a:p>
          <a:p>
            <a:pPr marL="0" indent="0">
              <a:buNone/>
            </a:pPr>
            <a:endParaRPr lang="ms-MY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)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kuantiti</a:t>
            </a:r>
            <a:r>
              <a:rPr lang="en-US" dirty="0"/>
              <a:t> </a:t>
            </a:r>
            <a:r>
              <a:rPr lang="en-US" dirty="0" err="1"/>
              <a:t>sesuatu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kuantiti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yang </a:t>
            </a:r>
            <a:r>
              <a:rPr lang="en-US" dirty="0" err="1"/>
              <a:t>ditunjukkan</a:t>
            </a:r>
            <a:r>
              <a:rPr lang="en-US" dirty="0"/>
              <a:t> pada label </a:t>
            </a:r>
            <a:r>
              <a:rPr lang="en-US" dirty="0" err="1"/>
              <a:t>melebihi</a:t>
            </a:r>
            <a:r>
              <a:rPr lang="en-US" dirty="0"/>
              <a:t> 100%, </a:t>
            </a:r>
            <a:r>
              <a:rPr lang="en-US" dirty="0" err="1"/>
              <a:t>peratusan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digantikan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perisytiharaan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ramuan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menyediakan</a:t>
            </a:r>
            <a:r>
              <a:rPr lang="en-US" dirty="0"/>
              <a:t> 100g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.”.</a:t>
            </a:r>
            <a:endParaRPr lang="ms-MY" dirty="0"/>
          </a:p>
          <a:p>
            <a:endParaRPr lang="ms-MY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0" y="200249"/>
            <a:ext cx="9042400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eb</a:t>
            </a:r>
            <a:r>
              <a:rPr lang="en-US" sz="3200" b="1" dirty="0"/>
              <a:t>):</a:t>
            </a:r>
            <a:br>
              <a:rPr lang="en-US" sz="3200" b="1" dirty="0"/>
            </a:br>
            <a:r>
              <a:rPr lang="en-US" sz="3200" b="1" dirty="0" err="1"/>
              <a:t>Pengistiharan</a:t>
            </a:r>
            <a:r>
              <a:rPr lang="en-US" sz="3200" b="1" dirty="0"/>
              <a:t> </a:t>
            </a:r>
            <a:r>
              <a:rPr lang="en-US" sz="3200" b="1" dirty="0" err="1"/>
              <a:t>kuantitatif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r>
              <a:rPr lang="en-US" sz="3200" b="1" dirty="0"/>
              <a:t> 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2505441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77920" y="420378"/>
            <a:ext cx="6461760" cy="13338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peratusan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mengikut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berat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atau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isi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padu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hendaklah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sepadan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dengan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kuantiti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ramuan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digunakan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berkaitan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dengan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produk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dobe Garamond Pro" panose="02020502060506020403"/>
              </a:rPr>
              <a:t>akhir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;</a:t>
            </a:r>
            <a:endParaRPr lang="ms-MY" sz="2400" dirty="0">
              <a:solidFill>
                <a:schemeClr val="tx1"/>
              </a:solidFill>
              <a:latin typeface="Adobe Garamond Pro" panose="02020502060506020403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92464" y="195810"/>
            <a:ext cx="3962699" cy="1558424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200" b="1" dirty="0" err="1">
                <a:latin typeface="Adobe Garamond Pro" panose="02020502060506020403"/>
              </a:rPr>
              <a:t>Makanan</a:t>
            </a:r>
            <a:r>
              <a:rPr lang="en-MY" sz="3200" b="1" dirty="0">
                <a:latin typeface="Adobe Garamond Pro" panose="02020502060506020403"/>
              </a:rPr>
              <a:t> yang </a:t>
            </a:r>
            <a:r>
              <a:rPr lang="en-MY" sz="3200" b="1" dirty="0" err="1">
                <a:latin typeface="Adobe Garamond Pro" panose="02020502060506020403"/>
              </a:rPr>
              <a:t>telah</a:t>
            </a:r>
            <a:r>
              <a:rPr lang="en-MY" sz="3200" b="1" dirty="0">
                <a:latin typeface="Adobe Garamond Pro" panose="02020502060506020403"/>
              </a:rPr>
              <a:t> </a:t>
            </a:r>
            <a:r>
              <a:rPr lang="en-MY" sz="3200" b="1" dirty="0" err="1">
                <a:latin typeface="Adobe Garamond Pro" panose="02020502060506020403"/>
              </a:rPr>
              <a:t>hilang</a:t>
            </a:r>
            <a:r>
              <a:rPr lang="en-MY" sz="3200" b="1" dirty="0">
                <a:latin typeface="Adobe Garamond Pro" panose="02020502060506020403"/>
              </a:rPr>
              <a:t> air </a:t>
            </a:r>
            <a:endParaRPr lang="ms-MY" sz="3200" b="1" dirty="0">
              <a:solidFill>
                <a:schemeClr val="bg1"/>
              </a:solidFill>
              <a:latin typeface="Adobe Garamond Pro" panose="02020502060506020403"/>
            </a:endParaRPr>
          </a:p>
        </p:txBody>
      </p:sp>
      <p:grpSp>
        <p:nvGrpSpPr>
          <p:cNvPr id="6" name="object 21"/>
          <p:cNvGrpSpPr/>
          <p:nvPr/>
        </p:nvGrpSpPr>
        <p:grpSpPr>
          <a:xfrm>
            <a:off x="6217920" y="2381819"/>
            <a:ext cx="5505098" cy="3681302"/>
            <a:chOff x="4287011" y="1967483"/>
            <a:chExt cx="4639310" cy="3068955"/>
          </a:xfrm>
        </p:grpSpPr>
        <p:pic>
          <p:nvPicPr>
            <p:cNvPr id="7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7011" y="1967483"/>
              <a:ext cx="3401567" cy="1560830"/>
            </a:xfrm>
            <a:prstGeom prst="rect">
              <a:avLst/>
            </a:prstGeom>
          </p:spPr>
        </p:pic>
        <p:pic>
          <p:nvPicPr>
            <p:cNvPr id="8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2213" y="3475330"/>
              <a:ext cx="3403599" cy="1560830"/>
            </a:xfrm>
            <a:prstGeom prst="rect">
              <a:avLst/>
            </a:prstGeom>
          </p:spPr>
        </p:pic>
      </p:grpSp>
      <p:graphicFrame>
        <p:nvGraphicFramePr>
          <p:cNvPr id="9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84249"/>
              </p:ext>
            </p:extLst>
          </p:nvPr>
        </p:nvGraphicFramePr>
        <p:xfrm>
          <a:off x="548639" y="1986565"/>
          <a:ext cx="5297835" cy="40762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2792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Ingredients: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Weight: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Formula: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Flour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100g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4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Sugar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35g</a:t>
                      </a:r>
                      <a:endParaRPr sz="20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4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Butter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50g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4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Egg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10g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792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spc="-2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Total</a:t>
                      </a:r>
                      <a:r>
                        <a:rPr sz="2000" b="1" spc="-4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before</a:t>
                      </a:r>
                      <a:r>
                        <a:rPr sz="2000" b="1" spc="-6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baked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195g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844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spc="-2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Total</a:t>
                      </a:r>
                      <a:r>
                        <a:rPr sz="2000" b="1" spc="-5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after</a:t>
                      </a:r>
                      <a:r>
                        <a:rPr sz="2000" b="1" spc="-5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baked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169g</a:t>
                      </a: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58897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%</a:t>
                      </a:r>
                      <a:r>
                        <a:rPr sz="2000" b="1" spc="-4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QUID</a:t>
                      </a:r>
                      <a:endParaRPr sz="20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20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Moisture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loss</a:t>
                      </a:r>
                      <a:r>
                        <a:rPr sz="2000" spc="-2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: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26g</a:t>
                      </a:r>
                      <a:endParaRPr sz="20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2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9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.6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%</a:t>
                      </a:r>
                    </a:p>
                    <a:p>
                      <a:pPr marL="247650" marR="158750" indent="-81280">
                        <a:lnSpc>
                          <a:spcPct val="114999"/>
                        </a:lnSpc>
                      </a:pPr>
                      <a:r>
                        <a:rPr sz="2000" spc="-2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r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ou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n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d 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u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p  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to</a:t>
                      </a:r>
                      <a:r>
                        <a:rPr sz="2000" spc="-3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30%</a:t>
                      </a:r>
                      <a:endParaRPr sz="20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u="sng" spc="-5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dobe Garamond Pro" panose="02020502060506020403"/>
                          <a:cs typeface="Calibri"/>
                        </a:rPr>
                        <a:t>50</a:t>
                      </a:r>
                      <a:r>
                        <a:rPr sz="2000" u="sng" spc="-3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x</a:t>
                      </a:r>
                      <a:r>
                        <a:rPr sz="2000" spc="-2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100</a:t>
                      </a:r>
                      <a:endParaRPr sz="20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169</a:t>
                      </a:r>
                      <a:endParaRPr sz="20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951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7921" y="2418081"/>
            <a:ext cx="3759246" cy="3698239"/>
          </a:xfrm>
        </p:spPr>
        <p:txBody>
          <a:bodyPr>
            <a:normAutofit fontScale="85000" lnSpcReduction="10000"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dobe Garamond Pro" panose="02020502060506020403"/>
                <a:cs typeface="Calibri"/>
              </a:rPr>
              <a:t>Due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spc="-10" dirty="0">
                <a:latin typeface="Adobe Garamond Pro" panose="02020502060506020403"/>
                <a:cs typeface="Calibri"/>
              </a:rPr>
              <a:t>to</a:t>
            </a:r>
            <a:r>
              <a:rPr lang="en-US" spc="-5" dirty="0">
                <a:latin typeface="Adobe Garamond Pro" panose="02020502060506020403"/>
                <a:cs typeface="Calibri"/>
              </a:rPr>
              <a:t> </a:t>
            </a:r>
            <a:r>
              <a:rPr lang="en-US" dirty="0">
                <a:latin typeface="Adobe Garamond Pro" panose="02020502060506020403"/>
                <a:cs typeface="Calibri"/>
              </a:rPr>
              <a:t>a</a:t>
            </a:r>
            <a:r>
              <a:rPr lang="en-US" spc="5" dirty="0">
                <a:latin typeface="Adobe Garamond Pro" panose="02020502060506020403"/>
                <a:cs typeface="Calibri"/>
              </a:rPr>
              <a:t> </a:t>
            </a:r>
            <a:r>
              <a:rPr lang="en-US" spc="-10" dirty="0">
                <a:latin typeface="Adobe Garamond Pro" panose="02020502060506020403"/>
                <a:cs typeface="Calibri"/>
              </a:rPr>
              <a:t>large</a:t>
            </a:r>
            <a:r>
              <a:rPr lang="en-US" spc="-5" dirty="0">
                <a:latin typeface="Adobe Garamond Pro" panose="02020502060506020403"/>
                <a:cs typeface="Calibri"/>
              </a:rPr>
              <a:t> loss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spc="-5" dirty="0">
                <a:latin typeface="Adobe Garamond Pro" panose="02020502060506020403"/>
                <a:cs typeface="Calibri"/>
              </a:rPr>
              <a:t>of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spc="-10" dirty="0">
                <a:latin typeface="Adobe Garamond Pro" panose="02020502060506020403"/>
                <a:cs typeface="Calibri"/>
              </a:rPr>
              <a:t>moisture</a:t>
            </a:r>
            <a:r>
              <a:rPr lang="en-US" spc="-5" dirty="0">
                <a:latin typeface="Adobe Garamond Pro" panose="02020502060506020403"/>
                <a:cs typeface="Calibri"/>
              </a:rPr>
              <a:t> during </a:t>
            </a:r>
            <a:r>
              <a:rPr lang="en-US" spc="-395" dirty="0">
                <a:latin typeface="Adobe Garamond Pro" panose="02020502060506020403"/>
                <a:cs typeface="Calibri"/>
              </a:rPr>
              <a:t> </a:t>
            </a:r>
            <a:r>
              <a:rPr lang="en-US" spc="-10" dirty="0">
                <a:latin typeface="Adobe Garamond Pro" panose="02020502060506020403"/>
                <a:cs typeface="Calibri"/>
              </a:rPr>
              <a:t>cooking</a:t>
            </a:r>
            <a:r>
              <a:rPr lang="en-US" spc="-5" dirty="0">
                <a:latin typeface="Adobe Garamond Pro" panose="02020502060506020403"/>
                <a:cs typeface="Calibri"/>
              </a:rPr>
              <a:t> (1500g-900g</a:t>
            </a:r>
            <a:r>
              <a:rPr lang="en-US" dirty="0">
                <a:latin typeface="Adobe Garamond Pro" panose="02020502060506020403"/>
                <a:cs typeface="Calibri"/>
              </a:rPr>
              <a:t> =</a:t>
            </a:r>
            <a:r>
              <a:rPr lang="en-US" spc="5" dirty="0">
                <a:latin typeface="Adobe Garamond Pro" panose="02020502060506020403"/>
                <a:cs typeface="Calibri"/>
              </a:rPr>
              <a:t> </a:t>
            </a:r>
            <a:r>
              <a:rPr lang="en-US" spc="-5" dirty="0">
                <a:latin typeface="Adobe Garamond Pro" panose="02020502060506020403"/>
                <a:cs typeface="Calibri"/>
              </a:rPr>
              <a:t>600g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spc="-10" dirty="0">
                <a:latin typeface="Adobe Garamond Pro" panose="02020502060506020403"/>
                <a:cs typeface="Calibri"/>
              </a:rPr>
              <a:t>moisture </a:t>
            </a:r>
            <a:r>
              <a:rPr lang="en-US" spc="-5" dirty="0">
                <a:latin typeface="Adobe Garamond Pro" panose="02020502060506020403"/>
                <a:cs typeface="Calibri"/>
              </a:rPr>
              <a:t> loss) cause </a:t>
            </a:r>
            <a:r>
              <a:rPr lang="en-US" dirty="0">
                <a:latin typeface="Adobe Garamond Pro" panose="02020502060506020403"/>
                <a:cs typeface="Calibri"/>
              </a:rPr>
              <a:t>the </a:t>
            </a:r>
            <a:r>
              <a:rPr lang="en-US" spc="-10" dirty="0">
                <a:latin typeface="Adobe Garamond Pro" panose="02020502060506020403"/>
                <a:cs typeface="Calibri"/>
              </a:rPr>
              <a:t>percentage </a:t>
            </a:r>
            <a:r>
              <a:rPr lang="en-US" spc="-5" dirty="0">
                <a:latin typeface="Adobe Garamond Pro" panose="02020502060506020403"/>
                <a:cs typeface="Calibri"/>
              </a:rPr>
              <a:t>is </a:t>
            </a:r>
            <a:r>
              <a:rPr lang="en-US" spc="-10" dirty="0">
                <a:latin typeface="Adobe Garamond Pro" panose="02020502060506020403"/>
                <a:cs typeface="Calibri"/>
              </a:rPr>
              <a:t>more </a:t>
            </a:r>
            <a:r>
              <a:rPr lang="en-US" dirty="0">
                <a:latin typeface="Adobe Garamond Pro" panose="02020502060506020403"/>
                <a:cs typeface="Calibri"/>
              </a:rPr>
              <a:t>than </a:t>
            </a:r>
            <a:r>
              <a:rPr lang="en-US" spc="5" dirty="0">
                <a:latin typeface="Adobe Garamond Pro" panose="02020502060506020403"/>
                <a:cs typeface="Calibri"/>
              </a:rPr>
              <a:t> </a:t>
            </a:r>
            <a:r>
              <a:rPr lang="en-US" spc="-5" dirty="0">
                <a:latin typeface="Adobe Garamond Pro" panose="02020502060506020403"/>
                <a:cs typeface="Calibri"/>
              </a:rPr>
              <a:t>100%.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spc="-15" dirty="0">
                <a:latin typeface="Adobe Garamond Pro" panose="02020502060506020403"/>
                <a:cs typeface="Calibri"/>
              </a:rPr>
              <a:t>Therefore,</a:t>
            </a:r>
            <a:r>
              <a:rPr lang="en-US" spc="-10" dirty="0">
                <a:latin typeface="Adobe Garamond Pro" panose="02020502060506020403"/>
                <a:cs typeface="Calibri"/>
              </a:rPr>
              <a:t> </a:t>
            </a:r>
            <a:r>
              <a:rPr lang="en-US" spc="-5" dirty="0">
                <a:latin typeface="Adobe Garamond Pro" panose="02020502060506020403"/>
                <a:cs typeface="Calibri"/>
              </a:rPr>
              <a:t>the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spc="-10" dirty="0">
                <a:latin typeface="Adobe Garamond Pro" panose="02020502060506020403"/>
                <a:cs typeface="Calibri"/>
              </a:rPr>
              <a:t>percentage</a:t>
            </a:r>
            <a:r>
              <a:rPr lang="en-US" spc="-5" dirty="0">
                <a:latin typeface="Adobe Garamond Pro" panose="02020502060506020403"/>
                <a:cs typeface="Calibri"/>
              </a:rPr>
              <a:t> of 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spc="-5" dirty="0">
                <a:latin typeface="Adobe Garamond Pro" panose="02020502060506020403"/>
                <a:cs typeface="Calibri"/>
              </a:rPr>
              <a:t>weight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spc="-15" dirty="0">
                <a:latin typeface="Adobe Garamond Pro" panose="02020502060506020403"/>
                <a:cs typeface="Calibri"/>
              </a:rPr>
              <a:t>may</a:t>
            </a:r>
            <a:r>
              <a:rPr lang="en-US" spc="-10" dirty="0">
                <a:latin typeface="Adobe Garamond Pro" panose="02020502060506020403"/>
                <a:cs typeface="Calibri"/>
              </a:rPr>
              <a:t> </a:t>
            </a:r>
            <a:r>
              <a:rPr lang="en-US" dirty="0">
                <a:latin typeface="Adobe Garamond Pro" panose="02020502060506020403"/>
                <a:cs typeface="Calibri"/>
              </a:rPr>
              <a:t>be</a:t>
            </a:r>
            <a:r>
              <a:rPr lang="en-US" spc="5" dirty="0">
                <a:latin typeface="Adobe Garamond Pro" panose="02020502060506020403"/>
                <a:cs typeface="Calibri"/>
              </a:rPr>
              <a:t> </a:t>
            </a:r>
            <a:r>
              <a:rPr lang="en-US" spc="-5" dirty="0">
                <a:latin typeface="Adobe Garamond Pro" panose="02020502060506020403"/>
                <a:cs typeface="Calibri"/>
              </a:rPr>
              <a:t>replaced</a:t>
            </a:r>
            <a:r>
              <a:rPr lang="en-US" spc="400" dirty="0">
                <a:latin typeface="Adobe Garamond Pro" panose="02020502060506020403"/>
                <a:cs typeface="Calibri"/>
              </a:rPr>
              <a:t> </a:t>
            </a:r>
            <a:r>
              <a:rPr lang="en-US" spc="-5" dirty="0">
                <a:latin typeface="Adobe Garamond Pro" panose="02020502060506020403"/>
                <a:cs typeface="Calibri"/>
              </a:rPr>
              <a:t>by</a:t>
            </a:r>
            <a:r>
              <a:rPr lang="en-US" spc="400" dirty="0">
                <a:latin typeface="Adobe Garamond Pro" panose="02020502060506020403"/>
                <a:cs typeface="Calibri"/>
              </a:rPr>
              <a:t> </a:t>
            </a:r>
            <a:r>
              <a:rPr lang="en-US" dirty="0">
                <a:latin typeface="Adobe Garamond Pro" panose="02020502060506020403"/>
                <a:cs typeface="Calibri"/>
              </a:rPr>
              <a:t>the </a:t>
            </a:r>
            <a:r>
              <a:rPr lang="en-US" spc="5" dirty="0">
                <a:latin typeface="Adobe Garamond Pro" panose="02020502060506020403"/>
                <a:cs typeface="Calibri"/>
              </a:rPr>
              <a:t> </a:t>
            </a:r>
            <a:r>
              <a:rPr lang="en-US" spc="-15" dirty="0">
                <a:latin typeface="Adobe Garamond Pro" panose="02020502060506020403"/>
                <a:cs typeface="Calibri"/>
              </a:rPr>
              <a:t>statement</a:t>
            </a:r>
            <a:r>
              <a:rPr lang="en-US" spc="-5" dirty="0">
                <a:latin typeface="Adobe Garamond Pro" panose="02020502060506020403"/>
                <a:cs typeface="Calibri"/>
              </a:rPr>
              <a:t> </a:t>
            </a:r>
            <a:r>
              <a:rPr lang="en-US" dirty="0">
                <a:latin typeface="Adobe Garamond Pro" panose="02020502060506020403"/>
                <a:cs typeface="Calibri"/>
              </a:rPr>
              <a:t>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spc="-5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“product</a:t>
            </a:r>
            <a:r>
              <a:rPr lang="en-US" b="1" spc="-35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 </a:t>
            </a:r>
            <a:r>
              <a:rPr lang="en-US" b="1" spc="-10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prepared</a:t>
            </a:r>
            <a:r>
              <a:rPr lang="en-US" b="1" spc="-20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 </a:t>
            </a:r>
            <a:r>
              <a:rPr lang="en-US" b="1" spc="-5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using</a:t>
            </a:r>
            <a:r>
              <a:rPr lang="en-US" b="1" spc="-30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xxg</a:t>
            </a:r>
            <a:r>
              <a:rPr lang="en-US" b="1" spc="-15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 </a:t>
            </a:r>
            <a:r>
              <a:rPr lang="en-US" b="1" spc="-10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(ingredient)</a:t>
            </a:r>
            <a:r>
              <a:rPr lang="en-US" dirty="0">
                <a:latin typeface="Adobe Garamond Pro" panose="02020502060506020403"/>
                <a:cs typeface="Calibri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per</a:t>
            </a:r>
            <a:r>
              <a:rPr lang="en-US" b="1" spc="-60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 </a:t>
            </a:r>
            <a:r>
              <a:rPr lang="en-US" b="1" spc="10" dirty="0">
                <a:solidFill>
                  <a:srgbClr val="C00000"/>
                </a:solidFill>
                <a:latin typeface="Adobe Garamond Pro" panose="02020502060506020403"/>
                <a:cs typeface="Calibri"/>
              </a:rPr>
              <a:t>100g”</a:t>
            </a:r>
            <a:endParaRPr lang="en-US" dirty="0">
              <a:latin typeface="Adobe Garamond Pro" panose="02020502060506020403"/>
              <a:cs typeface="Calibri"/>
            </a:endParaRPr>
          </a:p>
          <a:p>
            <a:endParaRPr lang="ms-MY" dirty="0"/>
          </a:p>
        </p:txBody>
      </p:sp>
      <p:sp>
        <p:nvSpPr>
          <p:cNvPr id="4" name="Rounded Rectangle 3"/>
          <p:cNvSpPr/>
          <p:nvPr/>
        </p:nvSpPr>
        <p:spPr>
          <a:xfrm>
            <a:off x="3901440" y="153694"/>
            <a:ext cx="8290560" cy="19813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kuantiti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sesuatu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ramuan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atau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jumlah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kuantiti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semua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ramuan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yang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ditunjukkan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pada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label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melebihi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100%,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peratusan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itu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boleh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digantikan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dengan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perisytiharaan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berat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ramuan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yang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digunakan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untuk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menyediakan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100g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produk</a:t>
            </a:r>
            <a:r>
              <a:rPr lang="en-MY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dobe Garamond Pro" panose="02020502060506020403"/>
              </a:rPr>
              <a:t>akhir</a:t>
            </a:r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</a:rPr>
              <a:t>;</a:t>
            </a:r>
            <a:endParaRPr lang="ms-MY" sz="2400" dirty="0">
              <a:solidFill>
                <a:schemeClr val="tx1"/>
              </a:solidFill>
              <a:latin typeface="Adobe Garamond Pro" panose="02020502060506020403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92464" y="195810"/>
            <a:ext cx="3910576" cy="189715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200" b="1" dirty="0" err="1">
                <a:latin typeface="Adobe Garamond Pro" panose="02020502060506020403"/>
              </a:rPr>
              <a:t>Makanan</a:t>
            </a:r>
            <a:r>
              <a:rPr lang="en-MY" sz="3200" b="1" dirty="0">
                <a:latin typeface="Adobe Garamond Pro" panose="02020502060506020403"/>
              </a:rPr>
              <a:t> yang </a:t>
            </a:r>
            <a:r>
              <a:rPr lang="en-MY" sz="3200" b="1" dirty="0" err="1">
                <a:latin typeface="Adobe Garamond Pro" panose="02020502060506020403"/>
              </a:rPr>
              <a:t>telah</a:t>
            </a:r>
            <a:r>
              <a:rPr lang="en-MY" sz="3200" b="1" dirty="0">
                <a:latin typeface="Adobe Garamond Pro" panose="02020502060506020403"/>
              </a:rPr>
              <a:t> </a:t>
            </a:r>
            <a:r>
              <a:rPr lang="en-MY" sz="3200" b="1" dirty="0" err="1">
                <a:latin typeface="Adobe Garamond Pro" panose="02020502060506020403"/>
              </a:rPr>
              <a:t>hilang</a:t>
            </a:r>
            <a:r>
              <a:rPr lang="en-MY" sz="3200" b="1" dirty="0">
                <a:latin typeface="Adobe Garamond Pro" panose="02020502060506020403"/>
              </a:rPr>
              <a:t> air </a:t>
            </a:r>
            <a:endParaRPr lang="ms-MY" sz="3200" b="1" dirty="0">
              <a:solidFill>
                <a:schemeClr val="bg1"/>
              </a:solidFill>
              <a:latin typeface="Adobe Garamond Pro" panose="02020502060506020403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8218163" y="2021411"/>
            <a:ext cx="4088765" cy="4758690"/>
            <a:chOff x="4846701" y="192404"/>
            <a:chExt cx="4088765" cy="4758690"/>
          </a:xfrm>
        </p:grpSpPr>
        <p:pic>
          <p:nvPicPr>
            <p:cNvPr id="7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6701" y="192404"/>
              <a:ext cx="3650996" cy="2685415"/>
            </a:xfrm>
            <a:prstGeom prst="rect">
              <a:avLst/>
            </a:prstGeom>
          </p:spPr>
        </p:pic>
        <p:pic>
          <p:nvPicPr>
            <p:cNvPr id="8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1217" y="2695943"/>
              <a:ext cx="4023994" cy="2255139"/>
            </a:xfrm>
            <a:prstGeom prst="rect">
              <a:avLst/>
            </a:prstGeom>
          </p:spPr>
        </p:pic>
      </p:grpSp>
      <p:graphicFrame>
        <p:nvGraphicFramePr>
          <p:cNvPr id="9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257644"/>
              </p:ext>
            </p:extLst>
          </p:nvPr>
        </p:nvGraphicFramePr>
        <p:xfrm>
          <a:off x="181671" y="2418081"/>
          <a:ext cx="3719769" cy="43620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7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6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2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Weight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36004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Formula</a:t>
                      </a:r>
                      <a:endParaRPr sz="180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060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1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Weight</a:t>
                      </a:r>
                      <a:r>
                        <a:rPr sz="1800" b="1" spc="-2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of</a:t>
                      </a:r>
                      <a:r>
                        <a:rPr sz="1800" b="1" spc="-3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chicken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1000g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501">
                <a:tc>
                  <a:txBody>
                    <a:bodyPr/>
                    <a:lstStyle/>
                    <a:p>
                      <a:pPr marL="106680" algn="just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(Before</a:t>
                      </a:r>
                      <a:r>
                        <a:rPr sz="1800" b="1" spc="57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spc="58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cooking)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  <a:p>
                      <a:pPr marL="106680" marR="97155" algn="just">
                        <a:lnSpc>
                          <a:spcPct val="114999"/>
                        </a:lnSpc>
                        <a:tabLst>
                          <a:tab pos="1197610" algn="l"/>
                        </a:tabLst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Final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weight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of </a:t>
                      </a:r>
                      <a:r>
                        <a:rPr sz="1800" b="1" spc="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ch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i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c</a:t>
                      </a:r>
                      <a:r>
                        <a:rPr sz="1800" b="1" spc="-4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k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e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n</a:t>
                      </a:r>
                      <a:r>
                        <a:rPr lang="ms-MY" sz="1800" b="1" baseline="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a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f</a:t>
                      </a:r>
                      <a:r>
                        <a:rPr sz="1800" b="1" spc="-2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t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er 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brining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1500g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744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55"/>
                        </a:spcBef>
                        <a:tabLst>
                          <a:tab pos="678180" algn="l"/>
                          <a:tab pos="1400810" algn="l"/>
                        </a:tabLst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Final	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weight	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of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  <a:p>
                      <a:pPr marL="10668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cooked</a:t>
                      </a:r>
                      <a:r>
                        <a:rPr sz="1800" b="1" spc="-5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chicken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900g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020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%</a:t>
                      </a:r>
                      <a:r>
                        <a:rPr sz="1800" b="1" spc="-3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of</a:t>
                      </a:r>
                      <a:r>
                        <a:rPr sz="1800" b="1" spc="26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chicken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111%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u="heavy" spc="-1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dobe Garamond Pro" panose="02020502060506020403"/>
                          <a:cs typeface="Calibri"/>
                        </a:rPr>
                        <a:t>1000g</a:t>
                      </a:r>
                      <a:r>
                        <a:rPr sz="1800" u="heavy" spc="5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x</a:t>
                      </a:r>
                      <a:r>
                        <a:rPr sz="1800" spc="-25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100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  <a:p>
                      <a:pPr marL="1066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Adobe Garamond Pro" panose="02020502060506020403"/>
                          <a:cs typeface="Calibri"/>
                        </a:rPr>
                        <a:t>900g</a:t>
                      </a:r>
                      <a:endParaRPr sz="1800" dirty="0">
                        <a:solidFill>
                          <a:schemeClr val="tx1"/>
                        </a:solidFill>
                        <a:latin typeface="Adobe Garamond Pro" panose="02020502060506020403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069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2407" y="2743200"/>
            <a:ext cx="7028283" cy="940524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Hipersensitiviti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94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23251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11890438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4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8" name="object 18"/>
          <p:cNvGrpSpPr/>
          <p:nvPr/>
        </p:nvGrpSpPr>
        <p:grpSpPr>
          <a:xfrm>
            <a:off x="288495" y="1213260"/>
            <a:ext cx="11517208" cy="4978422"/>
            <a:chOff x="195071" y="1409683"/>
            <a:chExt cx="8637906" cy="3733816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0424" y="1409683"/>
              <a:ext cx="3098331" cy="373381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920238" y="1460881"/>
              <a:ext cx="2775585" cy="3557904"/>
            </a:xfrm>
            <a:custGeom>
              <a:avLst/>
              <a:gdLst/>
              <a:ahLst/>
              <a:cxnLst/>
              <a:rect l="l" t="t" r="r" b="b"/>
              <a:pathLst>
                <a:path w="2775585" h="3557904">
                  <a:moveTo>
                    <a:pt x="784987" y="0"/>
                  </a:moveTo>
                  <a:lnTo>
                    <a:pt x="0" y="0"/>
                  </a:lnTo>
                  <a:lnTo>
                    <a:pt x="0" y="671068"/>
                  </a:lnTo>
                  <a:lnTo>
                    <a:pt x="2349" y="719013"/>
                  </a:lnTo>
                  <a:lnTo>
                    <a:pt x="9269" y="765853"/>
                  </a:lnTo>
                  <a:lnTo>
                    <a:pt x="20570" y="811427"/>
                  </a:lnTo>
                  <a:lnTo>
                    <a:pt x="36063" y="855577"/>
                  </a:lnTo>
                  <a:lnTo>
                    <a:pt x="55557" y="898143"/>
                  </a:lnTo>
                  <a:lnTo>
                    <a:pt x="78862" y="938967"/>
                  </a:lnTo>
                  <a:lnTo>
                    <a:pt x="105788" y="977888"/>
                  </a:lnTo>
                  <a:lnTo>
                    <a:pt x="136144" y="1014748"/>
                  </a:lnTo>
                  <a:lnTo>
                    <a:pt x="169742" y="1049387"/>
                  </a:lnTo>
                  <a:lnTo>
                    <a:pt x="206390" y="1081647"/>
                  </a:lnTo>
                  <a:lnTo>
                    <a:pt x="245899" y="1111369"/>
                  </a:lnTo>
                  <a:lnTo>
                    <a:pt x="288079" y="1138392"/>
                  </a:lnTo>
                  <a:lnTo>
                    <a:pt x="332739" y="1162558"/>
                  </a:lnTo>
                  <a:lnTo>
                    <a:pt x="0" y="1162558"/>
                  </a:lnTo>
                  <a:lnTo>
                    <a:pt x="0" y="1833499"/>
                  </a:lnTo>
                  <a:lnTo>
                    <a:pt x="2256" y="1880613"/>
                  </a:lnTo>
                  <a:lnTo>
                    <a:pt x="8906" y="1926665"/>
                  </a:lnTo>
                  <a:lnTo>
                    <a:pt x="19773" y="1971500"/>
                  </a:lnTo>
                  <a:lnTo>
                    <a:pt x="34678" y="2014967"/>
                  </a:lnTo>
                  <a:lnTo>
                    <a:pt x="53443" y="2056913"/>
                  </a:lnTo>
                  <a:lnTo>
                    <a:pt x="75890" y="2097184"/>
                  </a:lnTo>
                  <a:lnTo>
                    <a:pt x="101842" y="2135630"/>
                  </a:lnTo>
                  <a:lnTo>
                    <a:pt x="131120" y="2172096"/>
                  </a:lnTo>
                  <a:lnTo>
                    <a:pt x="163547" y="2206431"/>
                  </a:lnTo>
                  <a:lnTo>
                    <a:pt x="198945" y="2238481"/>
                  </a:lnTo>
                  <a:lnTo>
                    <a:pt x="237135" y="2268095"/>
                  </a:lnTo>
                  <a:lnTo>
                    <a:pt x="277940" y="2295119"/>
                  </a:lnTo>
                  <a:lnTo>
                    <a:pt x="321182" y="2319401"/>
                  </a:lnTo>
                  <a:lnTo>
                    <a:pt x="0" y="2319401"/>
                  </a:lnTo>
                  <a:lnTo>
                    <a:pt x="0" y="2991116"/>
                  </a:lnTo>
                  <a:lnTo>
                    <a:pt x="1993" y="3035381"/>
                  </a:lnTo>
                  <a:lnTo>
                    <a:pt x="7876" y="3078717"/>
                  </a:lnTo>
                  <a:lnTo>
                    <a:pt x="17500" y="3120997"/>
                  </a:lnTo>
                  <a:lnTo>
                    <a:pt x="30718" y="3162096"/>
                  </a:lnTo>
                  <a:lnTo>
                    <a:pt x="47382" y="3201887"/>
                  </a:lnTo>
                  <a:lnTo>
                    <a:pt x="67346" y="3240244"/>
                  </a:lnTo>
                  <a:lnTo>
                    <a:pt x="90461" y="3277040"/>
                  </a:lnTo>
                  <a:lnTo>
                    <a:pt x="116581" y="3312150"/>
                  </a:lnTo>
                  <a:lnTo>
                    <a:pt x="145557" y="3345448"/>
                  </a:lnTo>
                  <a:lnTo>
                    <a:pt x="177243" y="3376807"/>
                  </a:lnTo>
                  <a:lnTo>
                    <a:pt x="211490" y="3406101"/>
                  </a:lnTo>
                  <a:lnTo>
                    <a:pt x="248152" y="3433204"/>
                  </a:lnTo>
                  <a:lnTo>
                    <a:pt x="287081" y="3457990"/>
                  </a:lnTo>
                  <a:lnTo>
                    <a:pt x="328130" y="3480332"/>
                  </a:lnTo>
                  <a:lnTo>
                    <a:pt x="371151" y="3500105"/>
                  </a:lnTo>
                  <a:lnTo>
                    <a:pt x="415996" y="3517182"/>
                  </a:lnTo>
                  <a:lnTo>
                    <a:pt x="462518" y="3531437"/>
                  </a:lnTo>
                  <a:lnTo>
                    <a:pt x="510571" y="3542744"/>
                  </a:lnTo>
                  <a:lnTo>
                    <a:pt x="560005" y="3550977"/>
                  </a:lnTo>
                  <a:lnTo>
                    <a:pt x="610675" y="3556009"/>
                  </a:lnTo>
                  <a:lnTo>
                    <a:pt x="662432" y="3557714"/>
                  </a:lnTo>
                  <a:lnTo>
                    <a:pt x="1447291" y="3557714"/>
                  </a:lnTo>
                  <a:lnTo>
                    <a:pt x="1447291" y="3004845"/>
                  </a:lnTo>
                  <a:lnTo>
                    <a:pt x="2113279" y="3004845"/>
                  </a:lnTo>
                  <a:lnTo>
                    <a:pt x="2165019" y="3003139"/>
                  </a:lnTo>
                  <a:lnTo>
                    <a:pt x="2215673" y="2998107"/>
                  </a:lnTo>
                  <a:lnTo>
                    <a:pt x="2265093" y="2989874"/>
                  </a:lnTo>
                  <a:lnTo>
                    <a:pt x="2313133" y="2978565"/>
                  </a:lnTo>
                  <a:lnTo>
                    <a:pt x="2359644" y="2964308"/>
                  </a:lnTo>
                  <a:lnTo>
                    <a:pt x="2404480" y="2947227"/>
                  </a:lnTo>
                  <a:lnTo>
                    <a:pt x="2447492" y="2927449"/>
                  </a:lnTo>
                  <a:lnTo>
                    <a:pt x="2488533" y="2905099"/>
                  </a:lnTo>
                  <a:lnTo>
                    <a:pt x="2527455" y="2880304"/>
                  </a:lnTo>
                  <a:lnTo>
                    <a:pt x="2564112" y="2853190"/>
                  </a:lnTo>
                  <a:lnTo>
                    <a:pt x="2598355" y="2823882"/>
                  </a:lnTo>
                  <a:lnTo>
                    <a:pt x="2630037" y="2792506"/>
                  </a:lnTo>
                  <a:lnTo>
                    <a:pt x="2659010" y="2759188"/>
                  </a:lnTo>
                  <a:lnTo>
                    <a:pt x="2685128" y="2724054"/>
                  </a:lnTo>
                  <a:lnTo>
                    <a:pt x="2708241" y="2687231"/>
                  </a:lnTo>
                  <a:lnTo>
                    <a:pt x="2728204" y="2648844"/>
                  </a:lnTo>
                  <a:lnTo>
                    <a:pt x="2744867" y="2609018"/>
                  </a:lnTo>
                  <a:lnTo>
                    <a:pt x="2758085" y="2567880"/>
                  </a:lnTo>
                  <a:lnTo>
                    <a:pt x="2759235" y="2562821"/>
                  </a:lnTo>
                  <a:lnTo>
                    <a:pt x="1328292" y="2562821"/>
                  </a:lnTo>
                  <a:lnTo>
                    <a:pt x="1294443" y="2524594"/>
                  </a:lnTo>
                  <a:lnTo>
                    <a:pt x="1257083" y="2489104"/>
                  </a:lnTo>
                  <a:lnTo>
                    <a:pt x="1216480" y="2456538"/>
                  </a:lnTo>
                  <a:lnTo>
                    <a:pt x="1172901" y="2427085"/>
                  </a:lnTo>
                  <a:lnTo>
                    <a:pt x="1126616" y="2400935"/>
                  </a:lnTo>
                  <a:lnTo>
                    <a:pt x="2775585" y="2400935"/>
                  </a:lnTo>
                  <a:lnTo>
                    <a:pt x="2775585" y="2010029"/>
                  </a:lnTo>
                  <a:lnTo>
                    <a:pt x="1447291" y="2010029"/>
                  </a:lnTo>
                  <a:lnTo>
                    <a:pt x="1447291" y="1830959"/>
                  </a:lnTo>
                  <a:lnTo>
                    <a:pt x="2775585" y="1830959"/>
                  </a:lnTo>
                  <a:lnTo>
                    <a:pt x="2775585" y="1766824"/>
                  </a:lnTo>
                  <a:lnTo>
                    <a:pt x="2418841" y="1766824"/>
                  </a:lnTo>
                  <a:lnTo>
                    <a:pt x="2463206" y="1745072"/>
                  </a:lnTo>
                  <a:lnTo>
                    <a:pt x="2505343" y="1720570"/>
                  </a:lnTo>
                  <a:lnTo>
                    <a:pt x="2545085" y="1693461"/>
                  </a:lnTo>
                  <a:lnTo>
                    <a:pt x="2582261" y="1663887"/>
                  </a:lnTo>
                  <a:lnTo>
                    <a:pt x="2616702" y="1631990"/>
                  </a:lnTo>
                  <a:lnTo>
                    <a:pt x="2648238" y="1597913"/>
                  </a:lnTo>
                  <a:lnTo>
                    <a:pt x="2676699" y="1561798"/>
                  </a:lnTo>
                  <a:lnTo>
                    <a:pt x="2701916" y="1523788"/>
                  </a:lnTo>
                  <a:lnTo>
                    <a:pt x="2723719" y="1484025"/>
                  </a:lnTo>
                  <a:lnTo>
                    <a:pt x="2741938" y="1442651"/>
                  </a:lnTo>
                  <a:lnTo>
                    <a:pt x="2754565" y="1405255"/>
                  </a:lnTo>
                  <a:lnTo>
                    <a:pt x="1327912" y="1405255"/>
                  </a:lnTo>
                  <a:lnTo>
                    <a:pt x="1292491" y="1365509"/>
                  </a:lnTo>
                  <a:lnTo>
                    <a:pt x="1253150" y="1328689"/>
                  </a:lnTo>
                  <a:lnTo>
                    <a:pt x="1210146" y="1294978"/>
                  </a:lnTo>
                  <a:lnTo>
                    <a:pt x="1163734" y="1264559"/>
                  </a:lnTo>
                  <a:lnTo>
                    <a:pt x="1114171" y="1237615"/>
                  </a:lnTo>
                  <a:lnTo>
                    <a:pt x="2775585" y="1237615"/>
                  </a:lnTo>
                  <a:lnTo>
                    <a:pt x="2775585" y="835660"/>
                  </a:lnTo>
                  <a:lnTo>
                    <a:pt x="1447673" y="835660"/>
                  </a:lnTo>
                  <a:lnTo>
                    <a:pt x="1447673" y="566674"/>
                  </a:lnTo>
                  <a:lnTo>
                    <a:pt x="1445676" y="522410"/>
                  </a:lnTo>
                  <a:lnTo>
                    <a:pt x="1439787" y="479074"/>
                  </a:lnTo>
                  <a:lnTo>
                    <a:pt x="1430152" y="436792"/>
                  </a:lnTo>
                  <a:lnTo>
                    <a:pt x="1416919" y="395691"/>
                  </a:lnTo>
                  <a:lnTo>
                    <a:pt x="1400237" y="355897"/>
                  </a:lnTo>
                  <a:lnTo>
                    <a:pt x="1380254" y="317537"/>
                  </a:lnTo>
                  <a:lnTo>
                    <a:pt x="1357117" y="280735"/>
                  </a:lnTo>
                  <a:lnTo>
                    <a:pt x="1330975" y="245620"/>
                  </a:lnTo>
                  <a:lnTo>
                    <a:pt x="1301975" y="212317"/>
                  </a:lnTo>
                  <a:lnTo>
                    <a:pt x="1270266" y="180952"/>
                  </a:lnTo>
                  <a:lnTo>
                    <a:pt x="1235996" y="151652"/>
                  </a:lnTo>
                  <a:lnTo>
                    <a:pt x="1199312" y="124543"/>
                  </a:lnTo>
                  <a:lnTo>
                    <a:pt x="1160364" y="99752"/>
                  </a:lnTo>
                  <a:lnTo>
                    <a:pt x="1119298" y="77404"/>
                  </a:lnTo>
                  <a:lnTo>
                    <a:pt x="1076262" y="57626"/>
                  </a:lnTo>
                  <a:lnTo>
                    <a:pt x="1031406" y="40544"/>
                  </a:lnTo>
                  <a:lnTo>
                    <a:pt x="984876" y="26285"/>
                  </a:lnTo>
                  <a:lnTo>
                    <a:pt x="936821" y="14974"/>
                  </a:lnTo>
                  <a:lnTo>
                    <a:pt x="887390" y="6739"/>
                  </a:lnTo>
                  <a:lnTo>
                    <a:pt x="836729" y="1705"/>
                  </a:lnTo>
                  <a:lnTo>
                    <a:pt x="784987" y="0"/>
                  </a:lnTo>
                  <a:close/>
                </a:path>
                <a:path w="2775585" h="3557904">
                  <a:moveTo>
                    <a:pt x="2775585" y="2400935"/>
                  </a:moveTo>
                  <a:lnTo>
                    <a:pt x="1328292" y="2400935"/>
                  </a:lnTo>
                  <a:lnTo>
                    <a:pt x="1328292" y="2562821"/>
                  </a:lnTo>
                  <a:lnTo>
                    <a:pt x="2759235" y="2562821"/>
                  </a:lnTo>
                  <a:lnTo>
                    <a:pt x="2767708" y="2525556"/>
                  </a:lnTo>
                  <a:lnTo>
                    <a:pt x="2773591" y="2482172"/>
                  </a:lnTo>
                  <a:lnTo>
                    <a:pt x="2775585" y="2437853"/>
                  </a:lnTo>
                  <a:lnTo>
                    <a:pt x="2775585" y="2400935"/>
                  </a:lnTo>
                  <a:close/>
                </a:path>
                <a:path w="2775585" h="3557904">
                  <a:moveTo>
                    <a:pt x="2775585" y="1830959"/>
                  </a:moveTo>
                  <a:lnTo>
                    <a:pt x="1684654" y="1830959"/>
                  </a:lnTo>
                  <a:lnTo>
                    <a:pt x="1638550" y="1853616"/>
                  </a:lnTo>
                  <a:lnTo>
                    <a:pt x="1594753" y="1879331"/>
                  </a:lnTo>
                  <a:lnTo>
                    <a:pt x="1553495" y="1907968"/>
                  </a:lnTo>
                  <a:lnTo>
                    <a:pt x="1515011" y="1939388"/>
                  </a:lnTo>
                  <a:lnTo>
                    <a:pt x="1479532" y="1973454"/>
                  </a:lnTo>
                  <a:lnTo>
                    <a:pt x="1447291" y="2010029"/>
                  </a:lnTo>
                  <a:lnTo>
                    <a:pt x="2775585" y="2010029"/>
                  </a:lnTo>
                  <a:lnTo>
                    <a:pt x="2775585" y="1830959"/>
                  </a:lnTo>
                  <a:close/>
                </a:path>
                <a:path w="2775585" h="3557904">
                  <a:moveTo>
                    <a:pt x="2775585" y="1237615"/>
                  </a:moveTo>
                  <a:lnTo>
                    <a:pt x="1327912" y="1237615"/>
                  </a:lnTo>
                  <a:lnTo>
                    <a:pt x="1327912" y="1405255"/>
                  </a:lnTo>
                  <a:lnTo>
                    <a:pt x="2754565" y="1405255"/>
                  </a:lnTo>
                  <a:lnTo>
                    <a:pt x="2756404" y="1399810"/>
                  </a:lnTo>
                  <a:lnTo>
                    <a:pt x="2766947" y="1355643"/>
                  </a:lnTo>
                  <a:lnTo>
                    <a:pt x="2773397" y="1310294"/>
                  </a:lnTo>
                  <a:lnTo>
                    <a:pt x="2775554" y="1264559"/>
                  </a:lnTo>
                  <a:lnTo>
                    <a:pt x="2775585" y="1237615"/>
                  </a:lnTo>
                  <a:close/>
                </a:path>
                <a:path w="2775585" h="3557904">
                  <a:moveTo>
                    <a:pt x="2775585" y="592963"/>
                  </a:moveTo>
                  <a:lnTo>
                    <a:pt x="1991233" y="592963"/>
                  </a:lnTo>
                  <a:lnTo>
                    <a:pt x="1939786" y="594646"/>
                  </a:lnTo>
                  <a:lnTo>
                    <a:pt x="1889409" y="599615"/>
                  </a:lnTo>
                  <a:lnTo>
                    <a:pt x="1840249" y="607745"/>
                  </a:lnTo>
                  <a:lnTo>
                    <a:pt x="1792452" y="618911"/>
                  </a:lnTo>
                  <a:lnTo>
                    <a:pt x="1746162" y="632992"/>
                  </a:lnTo>
                  <a:lnTo>
                    <a:pt x="1701528" y="649862"/>
                  </a:lnTo>
                  <a:lnTo>
                    <a:pt x="1658693" y="669397"/>
                  </a:lnTo>
                  <a:lnTo>
                    <a:pt x="1617805" y="691475"/>
                  </a:lnTo>
                  <a:lnTo>
                    <a:pt x="1579010" y="715971"/>
                  </a:lnTo>
                  <a:lnTo>
                    <a:pt x="1542453" y="742761"/>
                  </a:lnTo>
                  <a:lnTo>
                    <a:pt x="1508280" y="771722"/>
                  </a:lnTo>
                  <a:lnTo>
                    <a:pt x="1476638" y="802729"/>
                  </a:lnTo>
                  <a:lnTo>
                    <a:pt x="1447673" y="835660"/>
                  </a:lnTo>
                  <a:lnTo>
                    <a:pt x="2775585" y="835660"/>
                  </a:lnTo>
                  <a:lnTo>
                    <a:pt x="2775585" y="592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014217" y="1541272"/>
              <a:ext cx="1259205" cy="1076960"/>
            </a:xfrm>
            <a:custGeom>
              <a:avLst/>
              <a:gdLst/>
              <a:ahLst/>
              <a:cxnLst/>
              <a:rect l="l" t="t" r="r" b="b"/>
              <a:pathLst>
                <a:path w="1259204" h="1076960">
                  <a:moveTo>
                    <a:pt x="890016" y="0"/>
                  </a:moveTo>
                  <a:lnTo>
                    <a:pt x="0" y="0"/>
                  </a:lnTo>
                  <a:lnTo>
                    <a:pt x="0" y="760983"/>
                  </a:lnTo>
                  <a:lnTo>
                    <a:pt x="3371" y="803855"/>
                  </a:lnTo>
                  <a:lnTo>
                    <a:pt x="13192" y="844969"/>
                  </a:lnTo>
                  <a:lnTo>
                    <a:pt x="29023" y="883951"/>
                  </a:lnTo>
                  <a:lnTo>
                    <a:pt x="50423" y="920425"/>
                  </a:lnTo>
                  <a:lnTo>
                    <a:pt x="76953" y="954015"/>
                  </a:lnTo>
                  <a:lnTo>
                    <a:pt x="108172" y="984345"/>
                  </a:lnTo>
                  <a:lnTo>
                    <a:pt x="143640" y="1011039"/>
                  </a:lnTo>
                  <a:lnTo>
                    <a:pt x="182917" y="1033723"/>
                  </a:lnTo>
                  <a:lnTo>
                    <a:pt x="225563" y="1052020"/>
                  </a:lnTo>
                  <a:lnTo>
                    <a:pt x="271139" y="1065554"/>
                  </a:lnTo>
                  <a:lnTo>
                    <a:pt x="319203" y="1073950"/>
                  </a:lnTo>
                  <a:lnTo>
                    <a:pt x="369316" y="1076833"/>
                  </a:lnTo>
                  <a:lnTo>
                    <a:pt x="1258823" y="1076833"/>
                  </a:lnTo>
                  <a:lnTo>
                    <a:pt x="1258823" y="315975"/>
                  </a:lnTo>
                  <a:lnTo>
                    <a:pt x="1255455" y="273102"/>
                  </a:lnTo>
                  <a:lnTo>
                    <a:pt x="1245642" y="231980"/>
                  </a:lnTo>
                  <a:lnTo>
                    <a:pt x="1229826" y="192988"/>
                  </a:lnTo>
                  <a:lnTo>
                    <a:pt x="1208447" y="156501"/>
                  </a:lnTo>
                  <a:lnTo>
                    <a:pt x="1181946" y="122897"/>
                  </a:lnTo>
                  <a:lnTo>
                    <a:pt x="1150762" y="92551"/>
                  </a:lnTo>
                  <a:lnTo>
                    <a:pt x="1115338" y="65840"/>
                  </a:lnTo>
                  <a:lnTo>
                    <a:pt x="1076113" y="43142"/>
                  </a:lnTo>
                  <a:lnTo>
                    <a:pt x="1033527" y="24832"/>
                  </a:lnTo>
                  <a:lnTo>
                    <a:pt x="988022" y="11287"/>
                  </a:lnTo>
                  <a:lnTo>
                    <a:pt x="940038" y="2884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3014217" y="2704211"/>
              <a:ext cx="1259205" cy="1077595"/>
            </a:xfrm>
            <a:custGeom>
              <a:avLst/>
              <a:gdLst/>
              <a:ahLst/>
              <a:cxnLst/>
              <a:rect l="l" t="t" r="r" b="b"/>
              <a:pathLst>
                <a:path w="1259204" h="1077595">
                  <a:moveTo>
                    <a:pt x="890016" y="0"/>
                  </a:moveTo>
                  <a:lnTo>
                    <a:pt x="0" y="0"/>
                  </a:lnTo>
                  <a:lnTo>
                    <a:pt x="0" y="761364"/>
                  </a:lnTo>
                  <a:lnTo>
                    <a:pt x="3371" y="804156"/>
                  </a:lnTo>
                  <a:lnTo>
                    <a:pt x="13192" y="845218"/>
                  </a:lnTo>
                  <a:lnTo>
                    <a:pt x="29023" y="884172"/>
                  </a:lnTo>
                  <a:lnTo>
                    <a:pt x="50423" y="920637"/>
                  </a:lnTo>
                  <a:lnTo>
                    <a:pt x="76953" y="954234"/>
                  </a:lnTo>
                  <a:lnTo>
                    <a:pt x="108172" y="984583"/>
                  </a:lnTo>
                  <a:lnTo>
                    <a:pt x="143640" y="1011305"/>
                  </a:lnTo>
                  <a:lnTo>
                    <a:pt x="182917" y="1034019"/>
                  </a:lnTo>
                  <a:lnTo>
                    <a:pt x="225563" y="1052347"/>
                  </a:lnTo>
                  <a:lnTo>
                    <a:pt x="271139" y="1065909"/>
                  </a:lnTo>
                  <a:lnTo>
                    <a:pt x="319203" y="1074324"/>
                  </a:lnTo>
                  <a:lnTo>
                    <a:pt x="369316" y="1077214"/>
                  </a:lnTo>
                  <a:lnTo>
                    <a:pt x="1258823" y="1077214"/>
                  </a:lnTo>
                  <a:lnTo>
                    <a:pt x="1258823" y="315849"/>
                  </a:lnTo>
                  <a:lnTo>
                    <a:pt x="1255455" y="273057"/>
                  </a:lnTo>
                  <a:lnTo>
                    <a:pt x="1245642" y="231995"/>
                  </a:lnTo>
                  <a:lnTo>
                    <a:pt x="1229826" y="193041"/>
                  </a:lnTo>
                  <a:lnTo>
                    <a:pt x="1208447" y="156576"/>
                  </a:lnTo>
                  <a:lnTo>
                    <a:pt x="1181946" y="122979"/>
                  </a:lnTo>
                  <a:lnTo>
                    <a:pt x="1150762" y="92630"/>
                  </a:lnTo>
                  <a:lnTo>
                    <a:pt x="1115338" y="65908"/>
                  </a:lnTo>
                  <a:lnTo>
                    <a:pt x="1076113" y="43194"/>
                  </a:lnTo>
                  <a:lnTo>
                    <a:pt x="1033527" y="24866"/>
                  </a:lnTo>
                  <a:lnTo>
                    <a:pt x="988022" y="11304"/>
                  </a:lnTo>
                  <a:lnTo>
                    <a:pt x="940038" y="2889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329683" y="2149475"/>
              <a:ext cx="1259205" cy="1076960"/>
            </a:xfrm>
            <a:custGeom>
              <a:avLst/>
              <a:gdLst/>
              <a:ahLst/>
              <a:cxnLst/>
              <a:rect l="l" t="t" r="r" b="b"/>
              <a:pathLst>
                <a:path w="1259204" h="1076960">
                  <a:moveTo>
                    <a:pt x="1258824" y="0"/>
                  </a:moveTo>
                  <a:lnTo>
                    <a:pt x="368807" y="0"/>
                  </a:lnTo>
                  <a:lnTo>
                    <a:pt x="318785" y="2882"/>
                  </a:lnTo>
                  <a:lnTo>
                    <a:pt x="270801" y="11278"/>
                  </a:lnTo>
                  <a:lnTo>
                    <a:pt x="225296" y="24812"/>
                  </a:lnTo>
                  <a:lnTo>
                    <a:pt x="182710" y="43109"/>
                  </a:lnTo>
                  <a:lnTo>
                    <a:pt x="143485" y="65793"/>
                  </a:lnTo>
                  <a:lnTo>
                    <a:pt x="108061" y="92487"/>
                  </a:lnTo>
                  <a:lnTo>
                    <a:pt x="76877" y="122817"/>
                  </a:lnTo>
                  <a:lnTo>
                    <a:pt x="50376" y="156407"/>
                  </a:lnTo>
                  <a:lnTo>
                    <a:pt x="28997" y="192881"/>
                  </a:lnTo>
                  <a:lnTo>
                    <a:pt x="13181" y="231863"/>
                  </a:lnTo>
                  <a:lnTo>
                    <a:pt x="3368" y="272977"/>
                  </a:lnTo>
                  <a:lnTo>
                    <a:pt x="0" y="315849"/>
                  </a:lnTo>
                  <a:lnTo>
                    <a:pt x="0" y="1076706"/>
                  </a:lnTo>
                  <a:lnTo>
                    <a:pt x="889507" y="1076706"/>
                  </a:lnTo>
                  <a:lnTo>
                    <a:pt x="939647" y="1073824"/>
                  </a:lnTo>
                  <a:lnTo>
                    <a:pt x="987728" y="1065429"/>
                  </a:lnTo>
                  <a:lnTo>
                    <a:pt x="1033313" y="1051899"/>
                  </a:lnTo>
                  <a:lnTo>
                    <a:pt x="1075962" y="1033610"/>
                  </a:lnTo>
                  <a:lnTo>
                    <a:pt x="1115237" y="1010940"/>
                  </a:lnTo>
                  <a:lnTo>
                    <a:pt x="1150699" y="984265"/>
                  </a:lnTo>
                  <a:lnTo>
                    <a:pt x="1181909" y="953963"/>
                  </a:lnTo>
                  <a:lnTo>
                    <a:pt x="1208428" y="920411"/>
                  </a:lnTo>
                  <a:lnTo>
                    <a:pt x="1229818" y="883985"/>
                  </a:lnTo>
                  <a:lnTo>
                    <a:pt x="1245640" y="845063"/>
                  </a:lnTo>
                  <a:lnTo>
                    <a:pt x="1255454" y="804021"/>
                  </a:lnTo>
                  <a:lnTo>
                    <a:pt x="1258824" y="761238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4329683" y="3312033"/>
              <a:ext cx="1259205" cy="1077595"/>
            </a:xfrm>
            <a:custGeom>
              <a:avLst/>
              <a:gdLst/>
              <a:ahLst/>
              <a:cxnLst/>
              <a:rect l="l" t="t" r="r" b="b"/>
              <a:pathLst>
                <a:path w="1259204" h="1077595">
                  <a:moveTo>
                    <a:pt x="1258824" y="0"/>
                  </a:moveTo>
                  <a:lnTo>
                    <a:pt x="368807" y="0"/>
                  </a:lnTo>
                  <a:lnTo>
                    <a:pt x="318785" y="2889"/>
                  </a:lnTo>
                  <a:lnTo>
                    <a:pt x="270801" y="11304"/>
                  </a:lnTo>
                  <a:lnTo>
                    <a:pt x="225296" y="24866"/>
                  </a:lnTo>
                  <a:lnTo>
                    <a:pt x="182710" y="43194"/>
                  </a:lnTo>
                  <a:lnTo>
                    <a:pt x="143485" y="65908"/>
                  </a:lnTo>
                  <a:lnTo>
                    <a:pt x="108061" y="92630"/>
                  </a:lnTo>
                  <a:lnTo>
                    <a:pt x="76877" y="122979"/>
                  </a:lnTo>
                  <a:lnTo>
                    <a:pt x="50376" y="156576"/>
                  </a:lnTo>
                  <a:lnTo>
                    <a:pt x="28997" y="193041"/>
                  </a:lnTo>
                  <a:lnTo>
                    <a:pt x="13181" y="231995"/>
                  </a:lnTo>
                  <a:lnTo>
                    <a:pt x="3368" y="273057"/>
                  </a:lnTo>
                  <a:lnTo>
                    <a:pt x="0" y="315849"/>
                  </a:lnTo>
                  <a:lnTo>
                    <a:pt x="0" y="1077112"/>
                  </a:lnTo>
                  <a:lnTo>
                    <a:pt x="889507" y="1077112"/>
                  </a:lnTo>
                  <a:lnTo>
                    <a:pt x="939647" y="1074222"/>
                  </a:lnTo>
                  <a:lnTo>
                    <a:pt x="987728" y="1065804"/>
                  </a:lnTo>
                  <a:lnTo>
                    <a:pt x="1033313" y="1052240"/>
                  </a:lnTo>
                  <a:lnTo>
                    <a:pt x="1075962" y="1033907"/>
                  </a:lnTo>
                  <a:lnTo>
                    <a:pt x="1115237" y="1011188"/>
                  </a:lnTo>
                  <a:lnTo>
                    <a:pt x="1150699" y="984461"/>
                  </a:lnTo>
                  <a:lnTo>
                    <a:pt x="1181909" y="954106"/>
                  </a:lnTo>
                  <a:lnTo>
                    <a:pt x="1208428" y="920503"/>
                  </a:lnTo>
                  <a:lnTo>
                    <a:pt x="1229818" y="884032"/>
                  </a:lnTo>
                  <a:lnTo>
                    <a:pt x="1245640" y="845074"/>
                  </a:lnTo>
                  <a:lnTo>
                    <a:pt x="1255454" y="804007"/>
                  </a:lnTo>
                  <a:lnTo>
                    <a:pt x="1258824" y="761212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014217" y="3867149"/>
              <a:ext cx="1259205" cy="1076960"/>
            </a:xfrm>
            <a:custGeom>
              <a:avLst/>
              <a:gdLst/>
              <a:ahLst/>
              <a:cxnLst/>
              <a:rect l="l" t="t" r="r" b="b"/>
              <a:pathLst>
                <a:path w="1259204" h="1076960">
                  <a:moveTo>
                    <a:pt x="890016" y="0"/>
                  </a:moveTo>
                  <a:lnTo>
                    <a:pt x="0" y="0"/>
                  </a:lnTo>
                  <a:lnTo>
                    <a:pt x="0" y="760895"/>
                  </a:lnTo>
                  <a:lnTo>
                    <a:pt x="3371" y="803686"/>
                  </a:lnTo>
                  <a:lnTo>
                    <a:pt x="13192" y="844749"/>
                  </a:lnTo>
                  <a:lnTo>
                    <a:pt x="29023" y="883704"/>
                  </a:lnTo>
                  <a:lnTo>
                    <a:pt x="50423" y="920170"/>
                  </a:lnTo>
                  <a:lnTo>
                    <a:pt x="76953" y="953769"/>
                  </a:lnTo>
                  <a:lnTo>
                    <a:pt x="108172" y="984119"/>
                  </a:lnTo>
                  <a:lnTo>
                    <a:pt x="143640" y="1010843"/>
                  </a:lnTo>
                  <a:lnTo>
                    <a:pt x="182917" y="1033559"/>
                  </a:lnTo>
                  <a:lnTo>
                    <a:pt x="225563" y="1051888"/>
                  </a:lnTo>
                  <a:lnTo>
                    <a:pt x="271139" y="1065451"/>
                  </a:lnTo>
                  <a:lnTo>
                    <a:pt x="319203" y="1073867"/>
                  </a:lnTo>
                  <a:lnTo>
                    <a:pt x="369316" y="1076756"/>
                  </a:lnTo>
                  <a:lnTo>
                    <a:pt x="1258823" y="1076756"/>
                  </a:lnTo>
                  <a:lnTo>
                    <a:pt x="1258823" y="315442"/>
                  </a:lnTo>
                  <a:lnTo>
                    <a:pt x="1255455" y="272659"/>
                  </a:lnTo>
                  <a:lnTo>
                    <a:pt x="1245642" y="231619"/>
                  </a:lnTo>
                  <a:lnTo>
                    <a:pt x="1229826" y="192699"/>
                  </a:lnTo>
                  <a:lnTo>
                    <a:pt x="1208447" y="156275"/>
                  </a:lnTo>
                  <a:lnTo>
                    <a:pt x="1181946" y="122726"/>
                  </a:lnTo>
                  <a:lnTo>
                    <a:pt x="1150762" y="92427"/>
                  </a:lnTo>
                  <a:lnTo>
                    <a:pt x="1115338" y="65755"/>
                  </a:lnTo>
                  <a:lnTo>
                    <a:pt x="1076113" y="43088"/>
                  </a:lnTo>
                  <a:lnTo>
                    <a:pt x="1033527" y="24802"/>
                  </a:lnTo>
                  <a:lnTo>
                    <a:pt x="988022" y="11274"/>
                  </a:lnTo>
                  <a:lnTo>
                    <a:pt x="940038" y="2881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4236" y="1681137"/>
              <a:ext cx="1560957" cy="8311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1306" y="2147684"/>
              <a:ext cx="1280794" cy="11131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08093" y="3291395"/>
              <a:ext cx="1450721" cy="107720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19221" y="2504186"/>
              <a:ext cx="1540128" cy="130632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0238" y="3586185"/>
              <a:ext cx="1473453" cy="150672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5071" y="2148967"/>
              <a:ext cx="2569210" cy="2540"/>
            </a:xfrm>
            <a:custGeom>
              <a:avLst/>
              <a:gdLst/>
              <a:ahLst/>
              <a:cxnLst/>
              <a:rect l="l" t="t" r="r" b="b"/>
              <a:pathLst>
                <a:path w="2569210" h="2539">
                  <a:moveTo>
                    <a:pt x="2568955" y="0"/>
                  </a:moveTo>
                  <a:lnTo>
                    <a:pt x="0" y="2031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437129" y="1811159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305295" y="0"/>
                  </a:moveTo>
                  <a:lnTo>
                    <a:pt x="0" y="0"/>
                  </a:lnTo>
                  <a:lnTo>
                    <a:pt x="0" y="305295"/>
                  </a:lnTo>
                  <a:lnTo>
                    <a:pt x="305295" y="305295"/>
                  </a:lnTo>
                  <a:lnTo>
                    <a:pt x="30529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219290" y="3276980"/>
              <a:ext cx="2569210" cy="1905"/>
            </a:xfrm>
            <a:custGeom>
              <a:avLst/>
              <a:gdLst/>
              <a:ahLst/>
              <a:cxnLst/>
              <a:rect l="l" t="t" r="r" b="b"/>
              <a:pathLst>
                <a:path w="2569210" h="1904">
                  <a:moveTo>
                    <a:pt x="2568994" y="0"/>
                  </a:moveTo>
                  <a:lnTo>
                    <a:pt x="0" y="1905"/>
                  </a:lnTo>
                </a:path>
              </a:pathLst>
            </a:custGeom>
            <a:ln w="285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2467229" y="2944634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305295" y="0"/>
                  </a:moveTo>
                  <a:lnTo>
                    <a:pt x="0" y="0"/>
                  </a:lnTo>
                  <a:lnTo>
                    <a:pt x="0" y="305295"/>
                  </a:lnTo>
                  <a:lnTo>
                    <a:pt x="305295" y="305295"/>
                  </a:lnTo>
                  <a:lnTo>
                    <a:pt x="30529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219290" y="4477511"/>
              <a:ext cx="2569210" cy="2540"/>
            </a:xfrm>
            <a:custGeom>
              <a:avLst/>
              <a:gdLst/>
              <a:ahLst/>
              <a:cxnLst/>
              <a:rect l="l" t="t" r="r" b="b"/>
              <a:pathLst>
                <a:path w="2569210" h="2539">
                  <a:moveTo>
                    <a:pt x="2568994" y="0"/>
                  </a:moveTo>
                  <a:lnTo>
                    <a:pt x="0" y="2031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2467229" y="4145254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305295" y="0"/>
                  </a:moveTo>
                  <a:lnTo>
                    <a:pt x="0" y="0"/>
                  </a:lnTo>
                  <a:lnTo>
                    <a:pt x="0" y="305295"/>
                  </a:lnTo>
                  <a:lnTo>
                    <a:pt x="305295" y="305295"/>
                  </a:lnTo>
                  <a:lnTo>
                    <a:pt x="3052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776087" y="2848229"/>
              <a:ext cx="3056890" cy="0"/>
            </a:xfrm>
            <a:custGeom>
              <a:avLst/>
              <a:gdLst/>
              <a:ahLst/>
              <a:cxnLst/>
              <a:rect l="l" t="t" r="r" b="b"/>
              <a:pathLst>
                <a:path w="3056890">
                  <a:moveTo>
                    <a:pt x="3056382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807963" y="2504198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305295" y="0"/>
                  </a:moveTo>
                  <a:lnTo>
                    <a:pt x="0" y="0"/>
                  </a:lnTo>
                  <a:lnTo>
                    <a:pt x="0" y="305295"/>
                  </a:lnTo>
                  <a:lnTo>
                    <a:pt x="305295" y="305295"/>
                  </a:lnTo>
                  <a:lnTo>
                    <a:pt x="30529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16316" y="1265169"/>
            <a:ext cx="2604347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ms-MY" sz="2800" b="1" dirty="0">
                <a:solidFill>
                  <a:srgbClr val="002060"/>
                </a:solidFill>
                <a:latin typeface="Adobe Garamond Pro" panose="02020502060506020403"/>
              </a:rPr>
              <a:t>susu dan hasil susu</a:t>
            </a:r>
            <a:endParaRPr sz="2800" b="1" dirty="0">
              <a:solidFill>
                <a:srgbClr val="002060"/>
              </a:solidFill>
              <a:latin typeface="Adobe Garamond Pro" panose="02020502060506020403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8238" y="2806176"/>
            <a:ext cx="2535650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ms-MY" sz="2800" b="1" dirty="0">
                <a:solidFill>
                  <a:srgbClr val="002060"/>
                </a:solidFill>
                <a:latin typeface="Adobe Garamond Pro" panose="02020502060506020403"/>
              </a:rPr>
              <a:t>ikan dan hasil ikan</a:t>
            </a:r>
            <a:endParaRPr sz="2800" b="1" dirty="0">
              <a:solidFill>
                <a:srgbClr val="002060"/>
              </a:solidFill>
              <a:latin typeface="Adobe Garamond Pro" panose="02020502060506020403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23337" y="4361873"/>
            <a:ext cx="2517052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ms-MY" sz="2800" b="1" dirty="0">
                <a:solidFill>
                  <a:srgbClr val="002060"/>
                </a:solidFill>
                <a:latin typeface="Adobe Garamond Pro" panose="02020502060506020403"/>
              </a:rPr>
              <a:t>telur dan hasil telur</a:t>
            </a:r>
            <a:endParaRPr sz="2800" b="1" dirty="0">
              <a:solidFill>
                <a:srgbClr val="002060"/>
              </a:solidFill>
              <a:latin typeface="Adobe Garamond Pro" panose="02020502060506020403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130710" y="1170408"/>
            <a:ext cx="3736460" cy="145338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233" algn="ctr">
              <a:lnSpc>
                <a:spcPts val="2840"/>
              </a:lnSpc>
              <a:spcBef>
                <a:spcPts val="133"/>
              </a:spcBef>
            </a:pPr>
            <a:r>
              <a:rPr lang="ms-MY" sz="2800" b="1" dirty="0">
                <a:solidFill>
                  <a:srgbClr val="002060"/>
                </a:solidFill>
                <a:latin typeface="Adobe Garamond Pro" panose="02020502060506020403"/>
              </a:rPr>
              <a:t>kekacang dan hasil kekacang termasuk kacang tanah dan kacang soya</a:t>
            </a:r>
            <a:r>
              <a:rPr sz="2400" spc="-120" dirty="0">
                <a:solidFill>
                  <a:srgbClr val="5B9BD4"/>
                </a:solidFill>
                <a:latin typeface="Arial MT"/>
                <a:cs typeface="Arial MT"/>
              </a:rPr>
              <a:t>.</a:t>
            </a:r>
            <a:endParaRPr sz="2400" dirty="0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7680960" y="4796739"/>
            <a:ext cx="4075853" cy="478367"/>
            <a:chOff x="5760720" y="3597554"/>
            <a:chExt cx="3056890" cy="358775"/>
          </a:xfrm>
        </p:grpSpPr>
        <p:sp>
          <p:nvSpPr>
            <p:cNvPr id="45" name="object 45"/>
            <p:cNvSpPr/>
            <p:nvPr/>
          </p:nvSpPr>
          <p:spPr>
            <a:xfrm>
              <a:off x="5760720" y="3941533"/>
              <a:ext cx="3056890" cy="0"/>
            </a:xfrm>
            <a:custGeom>
              <a:avLst/>
              <a:gdLst/>
              <a:ahLst/>
              <a:cxnLst/>
              <a:rect l="l" t="t" r="r" b="b"/>
              <a:pathLst>
                <a:path w="3056890">
                  <a:moveTo>
                    <a:pt x="3056381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5792597" y="3597554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305295" y="0"/>
                  </a:moveTo>
                  <a:lnTo>
                    <a:pt x="0" y="0"/>
                  </a:lnTo>
                  <a:lnTo>
                    <a:pt x="0" y="305295"/>
                  </a:lnTo>
                  <a:lnTo>
                    <a:pt x="305295" y="305295"/>
                  </a:lnTo>
                  <a:lnTo>
                    <a:pt x="30529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8416032" y="3476817"/>
            <a:ext cx="3345355" cy="174064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ms-MY" sz="2800" b="1" dirty="0">
                <a:solidFill>
                  <a:srgbClr val="002060"/>
                </a:solidFill>
                <a:latin typeface="Adobe Garamond Pro" panose="02020502060506020403"/>
              </a:rPr>
              <a:t>bijirin yang mengandungi gluten termasuk gandum, rai, barli dan oat</a:t>
            </a:r>
            <a:endParaRPr sz="2800" b="1" dirty="0">
              <a:solidFill>
                <a:srgbClr val="002060"/>
              </a:solidFill>
              <a:latin typeface="Adobe Garamond Pro" panose="02020502060506020403"/>
              <a:cs typeface="Arial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239579" y="177156"/>
            <a:ext cx="6389821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ea</a:t>
            </a:r>
            <a:r>
              <a:rPr lang="en-US" sz="3200" b="1" dirty="0"/>
              <a:t>): </a:t>
            </a:r>
          </a:p>
          <a:p>
            <a:r>
              <a:rPr lang="ms-MY" sz="3200" b="1" dirty="0"/>
              <a:t>Hipersensitiviti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2889777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90404" y="0"/>
            <a:ext cx="293793" cy="6858000"/>
            <a:chOff x="8917813" y="0"/>
            <a:chExt cx="220345" cy="5143500"/>
          </a:xfrm>
        </p:grpSpPr>
        <p:sp>
          <p:nvSpPr>
            <p:cNvPr id="3" name="object 3"/>
            <p:cNvSpPr/>
            <p:nvPr/>
          </p:nvSpPr>
          <p:spPr>
            <a:xfrm>
              <a:off x="9092438" y="0"/>
              <a:ext cx="45720" cy="5143500"/>
            </a:xfrm>
            <a:custGeom>
              <a:avLst/>
              <a:gdLst/>
              <a:ahLst/>
              <a:cxnLst/>
              <a:rect l="l" t="t" r="r" b="b"/>
              <a:pathLst>
                <a:path w="45720" h="5143500">
                  <a:moveTo>
                    <a:pt x="4571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5718" y="5143500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E68A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8917813" y="0"/>
              <a:ext cx="141605" cy="5143500"/>
            </a:xfrm>
            <a:custGeom>
              <a:avLst/>
              <a:gdLst/>
              <a:ahLst/>
              <a:cxnLst/>
              <a:rect l="l" t="t" r="r" b="b"/>
              <a:pathLst>
                <a:path w="141604" h="5143500">
                  <a:moveTo>
                    <a:pt x="14116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141160" y="5143500"/>
                  </a:lnTo>
                  <a:lnTo>
                    <a:pt x="14116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5323" y="1219200"/>
            <a:ext cx="11980333" cy="5527964"/>
            <a:chOff x="0" y="1470913"/>
            <a:chExt cx="8985250" cy="3672999"/>
          </a:xfrm>
        </p:grpSpPr>
        <p:sp>
          <p:nvSpPr>
            <p:cNvPr id="20" name="object 20"/>
            <p:cNvSpPr/>
            <p:nvPr/>
          </p:nvSpPr>
          <p:spPr>
            <a:xfrm>
              <a:off x="0" y="3836241"/>
              <a:ext cx="8985250" cy="1307671"/>
            </a:xfrm>
            <a:custGeom>
              <a:avLst/>
              <a:gdLst/>
              <a:ahLst/>
              <a:cxnLst/>
              <a:rect l="l" t="t" r="r" b="b"/>
              <a:pathLst>
                <a:path w="8985250" h="739775">
                  <a:moveTo>
                    <a:pt x="0" y="0"/>
                  </a:moveTo>
                  <a:lnTo>
                    <a:pt x="0" y="739360"/>
                  </a:lnTo>
                  <a:lnTo>
                    <a:pt x="8984742" y="739360"/>
                  </a:lnTo>
                  <a:lnTo>
                    <a:pt x="8984742" y="658714"/>
                  </a:lnTo>
                  <a:lnTo>
                    <a:pt x="7137527" y="658714"/>
                  </a:lnTo>
                  <a:lnTo>
                    <a:pt x="5389114" y="598141"/>
                  </a:lnTo>
                  <a:lnTo>
                    <a:pt x="3589147" y="380409"/>
                  </a:lnTo>
                  <a:lnTo>
                    <a:pt x="1965330" y="137805"/>
                  </a:lnTo>
                  <a:lnTo>
                    <a:pt x="604450" y="22504"/>
                  </a:lnTo>
                  <a:lnTo>
                    <a:pt x="0" y="0"/>
                  </a:lnTo>
                  <a:close/>
                </a:path>
                <a:path w="8985250" h="739775">
                  <a:moveTo>
                    <a:pt x="8984742" y="615146"/>
                  </a:moveTo>
                  <a:lnTo>
                    <a:pt x="8460648" y="638819"/>
                  </a:lnTo>
                  <a:lnTo>
                    <a:pt x="7137527" y="658714"/>
                  </a:lnTo>
                  <a:lnTo>
                    <a:pt x="8984742" y="658714"/>
                  </a:lnTo>
                  <a:lnTo>
                    <a:pt x="8984742" y="615146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306443" y="1918334"/>
              <a:ext cx="895481" cy="1390015"/>
            </a:xfrm>
            <a:custGeom>
              <a:avLst/>
              <a:gdLst/>
              <a:ahLst/>
              <a:cxnLst/>
              <a:rect l="l" t="t" r="r" b="b"/>
              <a:pathLst>
                <a:path w="1218564" h="1390014">
                  <a:moveTo>
                    <a:pt x="1149350" y="0"/>
                  </a:moveTo>
                  <a:lnTo>
                    <a:pt x="571627" y="67437"/>
                  </a:lnTo>
                  <a:lnTo>
                    <a:pt x="523319" y="75579"/>
                  </a:lnTo>
                  <a:lnTo>
                    <a:pt x="476978" y="88303"/>
                  </a:lnTo>
                  <a:lnTo>
                    <a:pt x="432812" y="105342"/>
                  </a:lnTo>
                  <a:lnTo>
                    <a:pt x="391033" y="126428"/>
                  </a:lnTo>
                  <a:lnTo>
                    <a:pt x="351848" y="151294"/>
                  </a:lnTo>
                  <a:lnTo>
                    <a:pt x="315469" y="179674"/>
                  </a:lnTo>
                  <a:lnTo>
                    <a:pt x="282106" y="211299"/>
                  </a:lnTo>
                  <a:lnTo>
                    <a:pt x="251968" y="245903"/>
                  </a:lnTo>
                  <a:lnTo>
                    <a:pt x="225264" y="283219"/>
                  </a:lnTo>
                  <a:lnTo>
                    <a:pt x="202205" y="322979"/>
                  </a:lnTo>
                  <a:lnTo>
                    <a:pt x="183001" y="364917"/>
                  </a:lnTo>
                  <a:lnTo>
                    <a:pt x="167862" y="408765"/>
                  </a:lnTo>
                  <a:lnTo>
                    <a:pt x="156997" y="454256"/>
                  </a:lnTo>
                  <a:lnTo>
                    <a:pt x="150616" y="501123"/>
                  </a:lnTo>
                  <a:lnTo>
                    <a:pt x="148929" y="549098"/>
                  </a:lnTo>
                  <a:lnTo>
                    <a:pt x="152146" y="597915"/>
                  </a:lnTo>
                  <a:lnTo>
                    <a:pt x="198374" y="993394"/>
                  </a:lnTo>
                  <a:lnTo>
                    <a:pt x="199906" y="1042989"/>
                  </a:lnTo>
                  <a:lnTo>
                    <a:pt x="193135" y="1091602"/>
                  </a:lnTo>
                  <a:lnTo>
                    <a:pt x="178385" y="1138253"/>
                  </a:lnTo>
                  <a:lnTo>
                    <a:pt x="155978" y="1181959"/>
                  </a:lnTo>
                  <a:lnTo>
                    <a:pt x="126237" y="1221739"/>
                  </a:lnTo>
                  <a:lnTo>
                    <a:pt x="0" y="1362964"/>
                  </a:lnTo>
                  <a:lnTo>
                    <a:pt x="33401" y="1390014"/>
                  </a:lnTo>
                  <a:lnTo>
                    <a:pt x="169672" y="1237488"/>
                  </a:lnTo>
                  <a:lnTo>
                    <a:pt x="208440" y="1201257"/>
                  </a:lnTo>
                  <a:lnTo>
                    <a:pt x="252745" y="1172813"/>
                  </a:lnTo>
                  <a:lnTo>
                    <a:pt x="301456" y="1152798"/>
                  </a:lnTo>
                  <a:lnTo>
                    <a:pt x="353441" y="1141857"/>
                  </a:lnTo>
                  <a:lnTo>
                    <a:pt x="795147" y="1090167"/>
                  </a:lnTo>
                  <a:lnTo>
                    <a:pt x="843413" y="1082050"/>
                  </a:lnTo>
                  <a:lnTo>
                    <a:pt x="889728" y="1069353"/>
                  </a:lnTo>
                  <a:lnTo>
                    <a:pt x="933878" y="1052342"/>
                  </a:lnTo>
                  <a:lnTo>
                    <a:pt x="975653" y="1031283"/>
                  </a:lnTo>
                  <a:lnTo>
                    <a:pt x="1014842" y="1006443"/>
                  </a:lnTo>
                  <a:lnTo>
                    <a:pt x="1051232" y="978087"/>
                  </a:lnTo>
                  <a:lnTo>
                    <a:pt x="1084613" y="946481"/>
                  </a:lnTo>
                  <a:lnTo>
                    <a:pt x="1114774" y="911891"/>
                  </a:lnTo>
                  <a:lnTo>
                    <a:pt x="1141502" y="874584"/>
                  </a:lnTo>
                  <a:lnTo>
                    <a:pt x="1164588" y="834826"/>
                  </a:lnTo>
                  <a:lnTo>
                    <a:pt x="1183818" y="792881"/>
                  </a:lnTo>
                  <a:lnTo>
                    <a:pt x="1198983" y="749018"/>
                  </a:lnTo>
                  <a:lnTo>
                    <a:pt x="1209870" y="703501"/>
                  </a:lnTo>
                  <a:lnTo>
                    <a:pt x="1216269" y="656596"/>
                  </a:lnTo>
                  <a:lnTo>
                    <a:pt x="1217967" y="608570"/>
                  </a:lnTo>
                  <a:lnTo>
                    <a:pt x="1214755" y="559688"/>
                  </a:lnTo>
                  <a:lnTo>
                    <a:pt x="114935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306442" y="1918334"/>
              <a:ext cx="868619" cy="1390015"/>
            </a:xfrm>
            <a:custGeom>
              <a:avLst/>
              <a:gdLst/>
              <a:ahLst/>
              <a:cxnLst/>
              <a:rect l="l" t="t" r="r" b="b"/>
              <a:pathLst>
                <a:path w="1218564" h="1390014">
                  <a:moveTo>
                    <a:pt x="571627" y="67437"/>
                  </a:moveTo>
                  <a:lnTo>
                    <a:pt x="523319" y="75579"/>
                  </a:lnTo>
                  <a:lnTo>
                    <a:pt x="476978" y="88303"/>
                  </a:lnTo>
                  <a:lnTo>
                    <a:pt x="432812" y="105342"/>
                  </a:lnTo>
                  <a:lnTo>
                    <a:pt x="391033" y="126428"/>
                  </a:lnTo>
                  <a:lnTo>
                    <a:pt x="351848" y="151294"/>
                  </a:lnTo>
                  <a:lnTo>
                    <a:pt x="315469" y="179674"/>
                  </a:lnTo>
                  <a:lnTo>
                    <a:pt x="282106" y="211299"/>
                  </a:lnTo>
                  <a:lnTo>
                    <a:pt x="251968" y="245903"/>
                  </a:lnTo>
                  <a:lnTo>
                    <a:pt x="225264" y="283219"/>
                  </a:lnTo>
                  <a:lnTo>
                    <a:pt x="202205" y="322979"/>
                  </a:lnTo>
                  <a:lnTo>
                    <a:pt x="183001" y="364917"/>
                  </a:lnTo>
                  <a:lnTo>
                    <a:pt x="167862" y="408765"/>
                  </a:lnTo>
                  <a:lnTo>
                    <a:pt x="156997" y="454256"/>
                  </a:lnTo>
                  <a:lnTo>
                    <a:pt x="150616" y="501123"/>
                  </a:lnTo>
                  <a:lnTo>
                    <a:pt x="148929" y="549098"/>
                  </a:lnTo>
                  <a:lnTo>
                    <a:pt x="152146" y="597915"/>
                  </a:lnTo>
                  <a:lnTo>
                    <a:pt x="198374" y="993394"/>
                  </a:lnTo>
                  <a:lnTo>
                    <a:pt x="199906" y="1042989"/>
                  </a:lnTo>
                  <a:lnTo>
                    <a:pt x="193135" y="1091602"/>
                  </a:lnTo>
                  <a:lnTo>
                    <a:pt x="178385" y="1138253"/>
                  </a:lnTo>
                  <a:lnTo>
                    <a:pt x="155978" y="1181959"/>
                  </a:lnTo>
                  <a:lnTo>
                    <a:pt x="126237" y="1221739"/>
                  </a:lnTo>
                  <a:lnTo>
                    <a:pt x="0" y="1362964"/>
                  </a:lnTo>
                  <a:lnTo>
                    <a:pt x="33401" y="1390014"/>
                  </a:lnTo>
                  <a:lnTo>
                    <a:pt x="169672" y="1237488"/>
                  </a:lnTo>
                  <a:lnTo>
                    <a:pt x="208440" y="1201257"/>
                  </a:lnTo>
                  <a:lnTo>
                    <a:pt x="252745" y="1172813"/>
                  </a:lnTo>
                  <a:lnTo>
                    <a:pt x="301456" y="1152798"/>
                  </a:lnTo>
                  <a:lnTo>
                    <a:pt x="353441" y="1141857"/>
                  </a:lnTo>
                  <a:lnTo>
                    <a:pt x="795147" y="1090167"/>
                  </a:lnTo>
                  <a:lnTo>
                    <a:pt x="843413" y="1082050"/>
                  </a:lnTo>
                  <a:lnTo>
                    <a:pt x="889728" y="1069353"/>
                  </a:lnTo>
                  <a:lnTo>
                    <a:pt x="933878" y="1052342"/>
                  </a:lnTo>
                  <a:lnTo>
                    <a:pt x="975653" y="1031283"/>
                  </a:lnTo>
                  <a:lnTo>
                    <a:pt x="1014842" y="1006443"/>
                  </a:lnTo>
                  <a:lnTo>
                    <a:pt x="1051232" y="978087"/>
                  </a:lnTo>
                  <a:lnTo>
                    <a:pt x="1084613" y="946481"/>
                  </a:lnTo>
                  <a:lnTo>
                    <a:pt x="1114774" y="911891"/>
                  </a:lnTo>
                  <a:lnTo>
                    <a:pt x="1141502" y="874584"/>
                  </a:lnTo>
                  <a:lnTo>
                    <a:pt x="1164588" y="834826"/>
                  </a:lnTo>
                  <a:lnTo>
                    <a:pt x="1183818" y="792881"/>
                  </a:lnTo>
                  <a:lnTo>
                    <a:pt x="1198983" y="749018"/>
                  </a:lnTo>
                  <a:lnTo>
                    <a:pt x="1209870" y="703501"/>
                  </a:lnTo>
                  <a:lnTo>
                    <a:pt x="1216269" y="656596"/>
                  </a:lnTo>
                  <a:lnTo>
                    <a:pt x="1217967" y="608570"/>
                  </a:lnTo>
                  <a:lnTo>
                    <a:pt x="1214755" y="559688"/>
                  </a:lnTo>
                  <a:lnTo>
                    <a:pt x="1149350" y="0"/>
                  </a:lnTo>
                  <a:lnTo>
                    <a:pt x="571627" y="67437"/>
                  </a:lnTo>
                  <a:close/>
                </a:path>
              </a:pathLst>
            </a:custGeom>
            <a:ln w="952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272154" y="3659688"/>
              <a:ext cx="790113" cy="988060"/>
            </a:xfrm>
            <a:custGeom>
              <a:avLst/>
              <a:gdLst/>
              <a:ahLst/>
              <a:cxnLst/>
              <a:rect l="l" t="t" r="r" b="b"/>
              <a:pathLst>
                <a:path w="1165225" h="988060">
                  <a:moveTo>
                    <a:pt x="672807" y="0"/>
                  </a:moveTo>
                  <a:lnTo>
                    <a:pt x="627007" y="2122"/>
                  </a:lnTo>
                  <a:lnTo>
                    <a:pt x="582332" y="10301"/>
                  </a:lnTo>
                  <a:lnTo>
                    <a:pt x="539187" y="24212"/>
                  </a:lnTo>
                  <a:lnTo>
                    <a:pt x="497976" y="43528"/>
                  </a:lnTo>
                  <a:lnTo>
                    <a:pt x="459105" y="67924"/>
                  </a:lnTo>
                  <a:lnTo>
                    <a:pt x="422979" y="97073"/>
                  </a:lnTo>
                  <a:lnTo>
                    <a:pt x="390001" y="130649"/>
                  </a:lnTo>
                  <a:lnTo>
                    <a:pt x="360576" y="168327"/>
                  </a:lnTo>
                  <a:lnTo>
                    <a:pt x="335111" y="209781"/>
                  </a:lnTo>
                  <a:lnTo>
                    <a:pt x="314008" y="254684"/>
                  </a:lnTo>
                  <a:lnTo>
                    <a:pt x="297673" y="302711"/>
                  </a:lnTo>
                  <a:lnTo>
                    <a:pt x="286512" y="353536"/>
                  </a:lnTo>
                  <a:lnTo>
                    <a:pt x="231394" y="693718"/>
                  </a:lnTo>
                  <a:lnTo>
                    <a:pt x="217852" y="745461"/>
                  </a:lnTo>
                  <a:lnTo>
                    <a:pt x="195167" y="792729"/>
                  </a:lnTo>
                  <a:lnTo>
                    <a:pt x="164242" y="834027"/>
                  </a:lnTo>
                  <a:lnTo>
                    <a:pt x="125984" y="867861"/>
                  </a:lnTo>
                  <a:lnTo>
                    <a:pt x="0" y="957853"/>
                  </a:lnTo>
                  <a:lnTo>
                    <a:pt x="18796" y="987952"/>
                  </a:lnTo>
                  <a:lnTo>
                    <a:pt x="154812" y="890987"/>
                  </a:lnTo>
                  <a:lnTo>
                    <a:pt x="191938" y="869368"/>
                  </a:lnTo>
                  <a:lnTo>
                    <a:pt x="231409" y="855494"/>
                  </a:lnTo>
                  <a:lnTo>
                    <a:pt x="272238" y="849636"/>
                  </a:lnTo>
                  <a:lnTo>
                    <a:pt x="313436" y="852062"/>
                  </a:lnTo>
                  <a:lnTo>
                    <a:pt x="654431" y="907294"/>
                  </a:lnTo>
                  <a:lnTo>
                    <a:pt x="700901" y="911553"/>
                  </a:lnTo>
                  <a:lnTo>
                    <a:pt x="746667" y="909421"/>
                  </a:lnTo>
                  <a:lnTo>
                    <a:pt x="791322" y="901225"/>
                  </a:lnTo>
                  <a:lnTo>
                    <a:pt x="834459" y="887295"/>
                  </a:lnTo>
                  <a:lnTo>
                    <a:pt x="875671" y="867959"/>
                  </a:lnTo>
                  <a:lnTo>
                    <a:pt x="914551" y="843545"/>
                  </a:lnTo>
                  <a:lnTo>
                    <a:pt x="950692" y="814382"/>
                  </a:lnTo>
                  <a:lnTo>
                    <a:pt x="983688" y="780799"/>
                  </a:lnTo>
                  <a:lnTo>
                    <a:pt x="1013132" y="743123"/>
                  </a:lnTo>
                  <a:lnTo>
                    <a:pt x="1038616" y="701684"/>
                  </a:lnTo>
                  <a:lnTo>
                    <a:pt x="1059735" y="656810"/>
                  </a:lnTo>
                  <a:lnTo>
                    <a:pt x="1076080" y="608829"/>
                  </a:lnTo>
                  <a:lnTo>
                    <a:pt x="1087247" y="558070"/>
                  </a:lnTo>
                  <a:lnTo>
                    <a:pt x="1165225" y="76524"/>
                  </a:lnTo>
                  <a:lnTo>
                    <a:pt x="719327" y="4261"/>
                  </a:lnTo>
                  <a:lnTo>
                    <a:pt x="672807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272153" y="3659688"/>
              <a:ext cx="797353" cy="988060"/>
            </a:xfrm>
            <a:custGeom>
              <a:avLst/>
              <a:gdLst/>
              <a:ahLst/>
              <a:cxnLst/>
              <a:rect l="l" t="t" r="r" b="b"/>
              <a:pathLst>
                <a:path w="1165225" h="988060">
                  <a:moveTo>
                    <a:pt x="719327" y="4261"/>
                  </a:moveTo>
                  <a:lnTo>
                    <a:pt x="672807" y="0"/>
                  </a:lnTo>
                  <a:lnTo>
                    <a:pt x="627007" y="2122"/>
                  </a:lnTo>
                  <a:lnTo>
                    <a:pt x="582332" y="10301"/>
                  </a:lnTo>
                  <a:lnTo>
                    <a:pt x="539187" y="24212"/>
                  </a:lnTo>
                  <a:lnTo>
                    <a:pt x="497976" y="43528"/>
                  </a:lnTo>
                  <a:lnTo>
                    <a:pt x="459105" y="67924"/>
                  </a:lnTo>
                  <a:lnTo>
                    <a:pt x="422979" y="97073"/>
                  </a:lnTo>
                  <a:lnTo>
                    <a:pt x="390001" y="130649"/>
                  </a:lnTo>
                  <a:lnTo>
                    <a:pt x="360576" y="168327"/>
                  </a:lnTo>
                  <a:lnTo>
                    <a:pt x="335111" y="209781"/>
                  </a:lnTo>
                  <a:lnTo>
                    <a:pt x="314008" y="254684"/>
                  </a:lnTo>
                  <a:lnTo>
                    <a:pt x="297673" y="302711"/>
                  </a:lnTo>
                  <a:lnTo>
                    <a:pt x="286512" y="353536"/>
                  </a:lnTo>
                  <a:lnTo>
                    <a:pt x="231394" y="693718"/>
                  </a:lnTo>
                  <a:lnTo>
                    <a:pt x="217852" y="745461"/>
                  </a:lnTo>
                  <a:lnTo>
                    <a:pt x="195167" y="792729"/>
                  </a:lnTo>
                  <a:lnTo>
                    <a:pt x="164242" y="834027"/>
                  </a:lnTo>
                  <a:lnTo>
                    <a:pt x="125984" y="867861"/>
                  </a:lnTo>
                  <a:lnTo>
                    <a:pt x="0" y="957853"/>
                  </a:lnTo>
                  <a:lnTo>
                    <a:pt x="18796" y="987952"/>
                  </a:lnTo>
                  <a:lnTo>
                    <a:pt x="154812" y="890987"/>
                  </a:lnTo>
                  <a:lnTo>
                    <a:pt x="191938" y="869368"/>
                  </a:lnTo>
                  <a:lnTo>
                    <a:pt x="231409" y="855494"/>
                  </a:lnTo>
                  <a:lnTo>
                    <a:pt x="272238" y="849636"/>
                  </a:lnTo>
                  <a:lnTo>
                    <a:pt x="313436" y="852062"/>
                  </a:lnTo>
                  <a:lnTo>
                    <a:pt x="654431" y="907294"/>
                  </a:lnTo>
                  <a:lnTo>
                    <a:pt x="700901" y="911553"/>
                  </a:lnTo>
                  <a:lnTo>
                    <a:pt x="746667" y="909421"/>
                  </a:lnTo>
                  <a:lnTo>
                    <a:pt x="791322" y="901225"/>
                  </a:lnTo>
                  <a:lnTo>
                    <a:pt x="834459" y="887295"/>
                  </a:lnTo>
                  <a:lnTo>
                    <a:pt x="875671" y="867959"/>
                  </a:lnTo>
                  <a:lnTo>
                    <a:pt x="914551" y="843545"/>
                  </a:lnTo>
                  <a:lnTo>
                    <a:pt x="950692" y="814382"/>
                  </a:lnTo>
                  <a:lnTo>
                    <a:pt x="983688" y="780799"/>
                  </a:lnTo>
                  <a:lnTo>
                    <a:pt x="1013132" y="743123"/>
                  </a:lnTo>
                  <a:lnTo>
                    <a:pt x="1038616" y="701684"/>
                  </a:lnTo>
                  <a:lnTo>
                    <a:pt x="1059735" y="656810"/>
                  </a:lnTo>
                  <a:lnTo>
                    <a:pt x="1076080" y="608829"/>
                  </a:lnTo>
                  <a:lnTo>
                    <a:pt x="1087247" y="558070"/>
                  </a:lnTo>
                  <a:lnTo>
                    <a:pt x="1165225" y="76524"/>
                  </a:lnTo>
                  <a:lnTo>
                    <a:pt x="719327" y="4261"/>
                  </a:lnTo>
                  <a:close/>
                </a:path>
              </a:pathLst>
            </a:custGeom>
            <a:ln w="9525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3515517" y="3023234"/>
              <a:ext cx="823311" cy="1009650"/>
            </a:xfrm>
            <a:custGeom>
              <a:avLst/>
              <a:gdLst/>
              <a:ahLst/>
              <a:cxnLst/>
              <a:rect l="l" t="t" r="r" b="b"/>
              <a:pathLst>
                <a:path w="1126489" h="1009650">
                  <a:moveTo>
                    <a:pt x="504444" y="0"/>
                  </a:moveTo>
                  <a:lnTo>
                    <a:pt x="0" y="0"/>
                  </a:lnTo>
                  <a:lnTo>
                    <a:pt x="0" y="454659"/>
                  </a:lnTo>
                  <a:lnTo>
                    <a:pt x="2789" y="499606"/>
                  </a:lnTo>
                  <a:lnTo>
                    <a:pt x="10951" y="543031"/>
                  </a:lnTo>
                  <a:lnTo>
                    <a:pt x="24172" y="584645"/>
                  </a:lnTo>
                  <a:lnTo>
                    <a:pt x="42141" y="624158"/>
                  </a:lnTo>
                  <a:lnTo>
                    <a:pt x="64545" y="661282"/>
                  </a:lnTo>
                  <a:lnTo>
                    <a:pt x="91073" y="695726"/>
                  </a:lnTo>
                  <a:lnTo>
                    <a:pt x="121411" y="727201"/>
                  </a:lnTo>
                  <a:lnTo>
                    <a:pt x="155249" y="755419"/>
                  </a:lnTo>
                  <a:lnTo>
                    <a:pt x="192273" y="780090"/>
                  </a:lnTo>
                  <a:lnTo>
                    <a:pt x="232173" y="800923"/>
                  </a:lnTo>
                  <a:lnTo>
                    <a:pt x="274634" y="817631"/>
                  </a:lnTo>
                  <a:lnTo>
                    <a:pt x="319346" y="829923"/>
                  </a:lnTo>
                  <a:lnTo>
                    <a:pt x="365997" y="837511"/>
                  </a:lnTo>
                  <a:lnTo>
                    <a:pt x="414274" y="840104"/>
                  </a:lnTo>
                  <a:lnTo>
                    <a:pt x="799591" y="840104"/>
                  </a:lnTo>
                  <a:lnTo>
                    <a:pt x="845397" y="844022"/>
                  </a:lnTo>
                  <a:lnTo>
                    <a:pt x="889333" y="855508"/>
                  </a:lnTo>
                  <a:lnTo>
                    <a:pt x="930340" y="874164"/>
                  </a:lnTo>
                  <a:lnTo>
                    <a:pt x="967359" y="899591"/>
                  </a:lnTo>
                  <a:lnTo>
                    <a:pt x="1099947" y="1009370"/>
                  </a:lnTo>
                  <a:lnTo>
                    <a:pt x="1125982" y="984491"/>
                  </a:lnTo>
                  <a:lnTo>
                    <a:pt x="1003173" y="882903"/>
                  </a:lnTo>
                  <a:lnTo>
                    <a:pt x="967073" y="846079"/>
                  </a:lnTo>
                  <a:lnTo>
                    <a:pt x="940403" y="803481"/>
                  </a:lnTo>
                  <a:lnTo>
                    <a:pt x="923877" y="756620"/>
                  </a:lnTo>
                  <a:lnTo>
                    <a:pt x="918210" y="707008"/>
                  </a:lnTo>
                  <a:lnTo>
                    <a:pt x="918210" y="385825"/>
                  </a:lnTo>
                  <a:lnTo>
                    <a:pt x="915429" y="340850"/>
                  </a:lnTo>
                  <a:lnTo>
                    <a:pt x="907293" y="297393"/>
                  </a:lnTo>
                  <a:lnTo>
                    <a:pt x="894110" y="255745"/>
                  </a:lnTo>
                  <a:lnTo>
                    <a:pt x="876191" y="216196"/>
                  </a:lnTo>
                  <a:lnTo>
                    <a:pt x="853843" y="179036"/>
                  </a:lnTo>
                  <a:lnTo>
                    <a:pt x="827376" y="144556"/>
                  </a:lnTo>
                  <a:lnTo>
                    <a:pt x="797099" y="113045"/>
                  </a:lnTo>
                  <a:lnTo>
                    <a:pt x="763321" y="84795"/>
                  </a:lnTo>
                  <a:lnTo>
                    <a:pt x="726352" y="60094"/>
                  </a:lnTo>
                  <a:lnTo>
                    <a:pt x="686499" y="39234"/>
                  </a:lnTo>
                  <a:lnTo>
                    <a:pt x="644073" y="22504"/>
                  </a:lnTo>
                  <a:lnTo>
                    <a:pt x="599382" y="10195"/>
                  </a:lnTo>
                  <a:lnTo>
                    <a:pt x="552736" y="2597"/>
                  </a:lnTo>
                  <a:lnTo>
                    <a:pt x="504444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515517" y="3023234"/>
              <a:ext cx="823311" cy="1009650"/>
            </a:xfrm>
            <a:custGeom>
              <a:avLst/>
              <a:gdLst/>
              <a:ahLst/>
              <a:cxnLst/>
              <a:rect l="l" t="t" r="r" b="b"/>
              <a:pathLst>
                <a:path w="1126489" h="1009650">
                  <a:moveTo>
                    <a:pt x="504444" y="0"/>
                  </a:moveTo>
                  <a:lnTo>
                    <a:pt x="504316" y="0"/>
                  </a:lnTo>
                  <a:lnTo>
                    <a:pt x="504063" y="0"/>
                  </a:lnTo>
                  <a:lnTo>
                    <a:pt x="503809" y="0"/>
                  </a:lnTo>
                  <a:lnTo>
                    <a:pt x="0" y="0"/>
                  </a:lnTo>
                  <a:lnTo>
                    <a:pt x="0" y="454659"/>
                  </a:lnTo>
                  <a:lnTo>
                    <a:pt x="2789" y="499606"/>
                  </a:lnTo>
                  <a:lnTo>
                    <a:pt x="10951" y="543031"/>
                  </a:lnTo>
                  <a:lnTo>
                    <a:pt x="24172" y="584645"/>
                  </a:lnTo>
                  <a:lnTo>
                    <a:pt x="42141" y="624158"/>
                  </a:lnTo>
                  <a:lnTo>
                    <a:pt x="64545" y="661282"/>
                  </a:lnTo>
                  <a:lnTo>
                    <a:pt x="91073" y="695726"/>
                  </a:lnTo>
                  <a:lnTo>
                    <a:pt x="121411" y="727201"/>
                  </a:lnTo>
                  <a:lnTo>
                    <a:pt x="155249" y="755419"/>
                  </a:lnTo>
                  <a:lnTo>
                    <a:pt x="192273" y="780090"/>
                  </a:lnTo>
                  <a:lnTo>
                    <a:pt x="232173" y="800923"/>
                  </a:lnTo>
                  <a:lnTo>
                    <a:pt x="274634" y="817631"/>
                  </a:lnTo>
                  <a:lnTo>
                    <a:pt x="319346" y="829923"/>
                  </a:lnTo>
                  <a:lnTo>
                    <a:pt x="365997" y="837511"/>
                  </a:lnTo>
                  <a:lnTo>
                    <a:pt x="414274" y="840104"/>
                  </a:lnTo>
                  <a:lnTo>
                    <a:pt x="799591" y="840104"/>
                  </a:lnTo>
                  <a:lnTo>
                    <a:pt x="845397" y="844022"/>
                  </a:lnTo>
                  <a:lnTo>
                    <a:pt x="889333" y="855508"/>
                  </a:lnTo>
                  <a:lnTo>
                    <a:pt x="930340" y="874164"/>
                  </a:lnTo>
                  <a:lnTo>
                    <a:pt x="967359" y="899591"/>
                  </a:lnTo>
                  <a:lnTo>
                    <a:pt x="1099947" y="1009370"/>
                  </a:lnTo>
                  <a:lnTo>
                    <a:pt x="1125982" y="984491"/>
                  </a:lnTo>
                  <a:lnTo>
                    <a:pt x="1003173" y="882903"/>
                  </a:lnTo>
                  <a:lnTo>
                    <a:pt x="967073" y="846079"/>
                  </a:lnTo>
                  <a:lnTo>
                    <a:pt x="940403" y="803481"/>
                  </a:lnTo>
                  <a:lnTo>
                    <a:pt x="923877" y="756620"/>
                  </a:lnTo>
                  <a:lnTo>
                    <a:pt x="918210" y="707008"/>
                  </a:lnTo>
                  <a:lnTo>
                    <a:pt x="918210" y="385825"/>
                  </a:lnTo>
                  <a:lnTo>
                    <a:pt x="915429" y="340850"/>
                  </a:lnTo>
                  <a:lnTo>
                    <a:pt x="907293" y="297393"/>
                  </a:lnTo>
                  <a:lnTo>
                    <a:pt x="894110" y="255745"/>
                  </a:lnTo>
                  <a:lnTo>
                    <a:pt x="876191" y="216196"/>
                  </a:lnTo>
                  <a:lnTo>
                    <a:pt x="853843" y="179036"/>
                  </a:lnTo>
                  <a:lnTo>
                    <a:pt x="827376" y="144556"/>
                  </a:lnTo>
                  <a:lnTo>
                    <a:pt x="797099" y="113045"/>
                  </a:lnTo>
                  <a:lnTo>
                    <a:pt x="763321" y="84795"/>
                  </a:lnTo>
                  <a:lnTo>
                    <a:pt x="726352" y="60094"/>
                  </a:lnTo>
                  <a:lnTo>
                    <a:pt x="686499" y="39234"/>
                  </a:lnTo>
                  <a:lnTo>
                    <a:pt x="644073" y="22504"/>
                  </a:lnTo>
                  <a:lnTo>
                    <a:pt x="599382" y="10195"/>
                  </a:lnTo>
                  <a:lnTo>
                    <a:pt x="552736" y="2597"/>
                  </a:lnTo>
                  <a:lnTo>
                    <a:pt x="504444" y="0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3371525" y="1470913"/>
              <a:ext cx="966414" cy="1251585"/>
            </a:xfrm>
            <a:custGeom>
              <a:avLst/>
              <a:gdLst/>
              <a:ahLst/>
              <a:cxnLst/>
              <a:rect l="l" t="t" r="r" b="b"/>
              <a:pathLst>
                <a:path w="1299845" h="1251585">
                  <a:moveTo>
                    <a:pt x="581659" y="0"/>
                  </a:moveTo>
                  <a:lnTo>
                    <a:pt x="0" y="0"/>
                  </a:lnTo>
                  <a:lnTo>
                    <a:pt x="0" y="564007"/>
                  </a:lnTo>
                  <a:lnTo>
                    <a:pt x="2467" y="612821"/>
                  </a:lnTo>
                  <a:lnTo>
                    <a:pt x="9710" y="660233"/>
                  </a:lnTo>
                  <a:lnTo>
                    <a:pt x="21486" y="706002"/>
                  </a:lnTo>
                  <a:lnTo>
                    <a:pt x="37556" y="749887"/>
                  </a:lnTo>
                  <a:lnTo>
                    <a:pt x="57678" y="791647"/>
                  </a:lnTo>
                  <a:lnTo>
                    <a:pt x="81612" y="831040"/>
                  </a:lnTo>
                  <a:lnTo>
                    <a:pt x="109118" y="867826"/>
                  </a:lnTo>
                  <a:lnTo>
                    <a:pt x="139953" y="901763"/>
                  </a:lnTo>
                  <a:lnTo>
                    <a:pt x="173879" y="932611"/>
                  </a:lnTo>
                  <a:lnTo>
                    <a:pt x="210653" y="960127"/>
                  </a:lnTo>
                  <a:lnTo>
                    <a:pt x="250036" y="984072"/>
                  </a:lnTo>
                  <a:lnTo>
                    <a:pt x="291786" y="1004204"/>
                  </a:lnTo>
                  <a:lnTo>
                    <a:pt x="335663" y="1020282"/>
                  </a:lnTo>
                  <a:lnTo>
                    <a:pt x="381426" y="1032065"/>
                  </a:lnTo>
                  <a:lnTo>
                    <a:pt x="428834" y="1039311"/>
                  </a:lnTo>
                  <a:lnTo>
                    <a:pt x="478281" y="1041781"/>
                  </a:lnTo>
                  <a:lnTo>
                    <a:pt x="923035" y="1041781"/>
                  </a:lnTo>
                  <a:lnTo>
                    <a:pt x="976002" y="1046789"/>
                  </a:lnTo>
                  <a:lnTo>
                    <a:pt x="1026826" y="1060989"/>
                  </a:lnTo>
                  <a:lnTo>
                    <a:pt x="1074269" y="1084000"/>
                  </a:lnTo>
                  <a:lnTo>
                    <a:pt x="1117092" y="1115441"/>
                  </a:lnTo>
                  <a:lnTo>
                    <a:pt x="1270000" y="1251585"/>
                  </a:lnTo>
                  <a:lnTo>
                    <a:pt x="1299718" y="1220724"/>
                  </a:lnTo>
                  <a:lnTo>
                    <a:pt x="1157985" y="1094867"/>
                  </a:lnTo>
                  <a:lnTo>
                    <a:pt x="1123880" y="1058896"/>
                  </a:lnTo>
                  <a:lnTo>
                    <a:pt x="1096646" y="1018085"/>
                  </a:lnTo>
                  <a:lnTo>
                    <a:pt x="1076659" y="973416"/>
                  </a:lnTo>
                  <a:lnTo>
                    <a:pt x="1064298" y="925869"/>
                  </a:lnTo>
                  <a:lnTo>
                    <a:pt x="1059942" y="876427"/>
                  </a:lnTo>
                  <a:lnTo>
                    <a:pt x="1059942" y="478663"/>
                  </a:lnTo>
                  <a:lnTo>
                    <a:pt x="1057474" y="429713"/>
                  </a:lnTo>
                  <a:lnTo>
                    <a:pt x="1050230" y="382179"/>
                  </a:lnTo>
                  <a:lnTo>
                    <a:pt x="1038451" y="336302"/>
                  </a:lnTo>
                  <a:lnTo>
                    <a:pt x="1022375" y="292322"/>
                  </a:lnTo>
                  <a:lnTo>
                    <a:pt x="1002243" y="250479"/>
                  </a:lnTo>
                  <a:lnTo>
                    <a:pt x="978295" y="211013"/>
                  </a:lnTo>
                  <a:lnTo>
                    <a:pt x="950770" y="174165"/>
                  </a:lnTo>
                  <a:lnTo>
                    <a:pt x="919908" y="140176"/>
                  </a:lnTo>
                  <a:lnTo>
                    <a:pt x="885949" y="109285"/>
                  </a:lnTo>
                  <a:lnTo>
                    <a:pt x="849133" y="81733"/>
                  </a:lnTo>
                  <a:lnTo>
                    <a:pt x="809699" y="57760"/>
                  </a:lnTo>
                  <a:lnTo>
                    <a:pt x="767887" y="37607"/>
                  </a:lnTo>
                  <a:lnTo>
                    <a:pt x="723938" y="21514"/>
                  </a:lnTo>
                  <a:lnTo>
                    <a:pt x="678090" y="9722"/>
                  </a:lnTo>
                  <a:lnTo>
                    <a:pt x="630584" y="2470"/>
                  </a:lnTo>
                  <a:lnTo>
                    <a:pt x="58165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380101" y="1470913"/>
              <a:ext cx="957839" cy="1251585"/>
            </a:xfrm>
            <a:custGeom>
              <a:avLst/>
              <a:gdLst/>
              <a:ahLst/>
              <a:cxnLst/>
              <a:rect l="l" t="t" r="r" b="b"/>
              <a:pathLst>
                <a:path w="1299845" h="1251585">
                  <a:moveTo>
                    <a:pt x="0" y="0"/>
                  </a:moveTo>
                  <a:lnTo>
                    <a:pt x="0" y="564007"/>
                  </a:lnTo>
                  <a:lnTo>
                    <a:pt x="2467" y="612821"/>
                  </a:lnTo>
                  <a:lnTo>
                    <a:pt x="9710" y="660233"/>
                  </a:lnTo>
                  <a:lnTo>
                    <a:pt x="21486" y="706002"/>
                  </a:lnTo>
                  <a:lnTo>
                    <a:pt x="37556" y="749887"/>
                  </a:lnTo>
                  <a:lnTo>
                    <a:pt x="57678" y="791647"/>
                  </a:lnTo>
                  <a:lnTo>
                    <a:pt x="81612" y="831040"/>
                  </a:lnTo>
                  <a:lnTo>
                    <a:pt x="109118" y="867826"/>
                  </a:lnTo>
                  <a:lnTo>
                    <a:pt x="139953" y="901763"/>
                  </a:lnTo>
                  <a:lnTo>
                    <a:pt x="173879" y="932611"/>
                  </a:lnTo>
                  <a:lnTo>
                    <a:pt x="210653" y="960127"/>
                  </a:lnTo>
                  <a:lnTo>
                    <a:pt x="250036" y="984072"/>
                  </a:lnTo>
                  <a:lnTo>
                    <a:pt x="291786" y="1004204"/>
                  </a:lnTo>
                  <a:lnTo>
                    <a:pt x="335663" y="1020282"/>
                  </a:lnTo>
                  <a:lnTo>
                    <a:pt x="381426" y="1032065"/>
                  </a:lnTo>
                  <a:lnTo>
                    <a:pt x="428834" y="1039311"/>
                  </a:lnTo>
                  <a:lnTo>
                    <a:pt x="477646" y="1041781"/>
                  </a:lnTo>
                  <a:lnTo>
                    <a:pt x="478028" y="1041781"/>
                  </a:lnTo>
                  <a:lnTo>
                    <a:pt x="478281" y="1041781"/>
                  </a:lnTo>
                  <a:lnTo>
                    <a:pt x="923035" y="1041781"/>
                  </a:lnTo>
                  <a:lnTo>
                    <a:pt x="976002" y="1046789"/>
                  </a:lnTo>
                  <a:lnTo>
                    <a:pt x="1026826" y="1060989"/>
                  </a:lnTo>
                  <a:lnTo>
                    <a:pt x="1074269" y="1084000"/>
                  </a:lnTo>
                  <a:lnTo>
                    <a:pt x="1117092" y="1115441"/>
                  </a:lnTo>
                  <a:lnTo>
                    <a:pt x="1270000" y="1251585"/>
                  </a:lnTo>
                  <a:lnTo>
                    <a:pt x="1299718" y="1220724"/>
                  </a:lnTo>
                  <a:lnTo>
                    <a:pt x="1157985" y="1094867"/>
                  </a:lnTo>
                  <a:lnTo>
                    <a:pt x="1123880" y="1058896"/>
                  </a:lnTo>
                  <a:lnTo>
                    <a:pt x="1096646" y="1018085"/>
                  </a:lnTo>
                  <a:lnTo>
                    <a:pt x="1076659" y="973416"/>
                  </a:lnTo>
                  <a:lnTo>
                    <a:pt x="1064298" y="925869"/>
                  </a:lnTo>
                  <a:lnTo>
                    <a:pt x="1059942" y="876427"/>
                  </a:lnTo>
                  <a:lnTo>
                    <a:pt x="1059942" y="478663"/>
                  </a:lnTo>
                  <a:lnTo>
                    <a:pt x="1057474" y="429713"/>
                  </a:lnTo>
                  <a:lnTo>
                    <a:pt x="1050230" y="382179"/>
                  </a:lnTo>
                  <a:lnTo>
                    <a:pt x="1038451" y="336302"/>
                  </a:lnTo>
                  <a:lnTo>
                    <a:pt x="1022375" y="292322"/>
                  </a:lnTo>
                  <a:lnTo>
                    <a:pt x="1002243" y="250479"/>
                  </a:lnTo>
                  <a:lnTo>
                    <a:pt x="978295" y="211013"/>
                  </a:lnTo>
                  <a:lnTo>
                    <a:pt x="950770" y="174165"/>
                  </a:lnTo>
                  <a:lnTo>
                    <a:pt x="919908" y="140176"/>
                  </a:lnTo>
                  <a:lnTo>
                    <a:pt x="885949" y="109285"/>
                  </a:lnTo>
                  <a:lnTo>
                    <a:pt x="849133" y="81733"/>
                  </a:lnTo>
                  <a:lnTo>
                    <a:pt x="809699" y="57760"/>
                  </a:lnTo>
                  <a:lnTo>
                    <a:pt x="767887" y="37607"/>
                  </a:lnTo>
                  <a:lnTo>
                    <a:pt x="723938" y="21514"/>
                  </a:lnTo>
                  <a:lnTo>
                    <a:pt x="678090" y="9722"/>
                  </a:lnTo>
                  <a:lnTo>
                    <a:pt x="630584" y="2470"/>
                  </a:lnTo>
                  <a:lnTo>
                    <a:pt x="581659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4168795" y="2365375"/>
              <a:ext cx="275590" cy="2642870"/>
            </a:xfrm>
            <a:custGeom>
              <a:avLst/>
              <a:gdLst/>
              <a:ahLst/>
              <a:cxnLst/>
              <a:rect l="l" t="t" r="r" b="b"/>
              <a:pathLst>
                <a:path w="275589" h="2642870">
                  <a:moveTo>
                    <a:pt x="156697" y="0"/>
                  </a:moveTo>
                  <a:lnTo>
                    <a:pt x="116819" y="0"/>
                  </a:lnTo>
                  <a:lnTo>
                    <a:pt x="111561" y="51339"/>
                  </a:lnTo>
                  <a:lnTo>
                    <a:pt x="96753" y="100012"/>
                  </a:lnTo>
                  <a:lnTo>
                    <a:pt x="72992" y="144589"/>
                  </a:lnTo>
                  <a:lnTo>
                    <a:pt x="40873" y="183642"/>
                  </a:lnTo>
                  <a:lnTo>
                    <a:pt x="13624" y="222199"/>
                  </a:lnTo>
                  <a:lnTo>
                    <a:pt x="0" y="266242"/>
                  </a:lnTo>
                  <a:lnTo>
                    <a:pt x="0" y="312115"/>
                  </a:lnTo>
                  <a:lnTo>
                    <a:pt x="13624" y="356158"/>
                  </a:lnTo>
                  <a:lnTo>
                    <a:pt x="40873" y="394716"/>
                  </a:lnTo>
                  <a:lnTo>
                    <a:pt x="72992" y="433548"/>
                  </a:lnTo>
                  <a:lnTo>
                    <a:pt x="96753" y="478012"/>
                  </a:lnTo>
                  <a:lnTo>
                    <a:pt x="111561" y="526643"/>
                  </a:lnTo>
                  <a:lnTo>
                    <a:pt x="116819" y="577976"/>
                  </a:lnTo>
                  <a:lnTo>
                    <a:pt x="116819" y="682879"/>
                  </a:lnTo>
                  <a:lnTo>
                    <a:pt x="111561" y="734238"/>
                  </a:lnTo>
                  <a:lnTo>
                    <a:pt x="96753" y="782955"/>
                  </a:lnTo>
                  <a:lnTo>
                    <a:pt x="72992" y="827575"/>
                  </a:lnTo>
                  <a:lnTo>
                    <a:pt x="40873" y="866648"/>
                  </a:lnTo>
                  <a:lnTo>
                    <a:pt x="13624" y="904970"/>
                  </a:lnTo>
                  <a:lnTo>
                    <a:pt x="0" y="948895"/>
                  </a:lnTo>
                  <a:lnTo>
                    <a:pt x="0" y="994728"/>
                  </a:lnTo>
                  <a:lnTo>
                    <a:pt x="13624" y="1038774"/>
                  </a:lnTo>
                  <a:lnTo>
                    <a:pt x="40873" y="1077341"/>
                  </a:lnTo>
                  <a:lnTo>
                    <a:pt x="72992" y="1116339"/>
                  </a:lnTo>
                  <a:lnTo>
                    <a:pt x="96753" y="1160922"/>
                  </a:lnTo>
                  <a:lnTo>
                    <a:pt x="111561" y="1209625"/>
                  </a:lnTo>
                  <a:lnTo>
                    <a:pt x="116819" y="1260983"/>
                  </a:lnTo>
                  <a:lnTo>
                    <a:pt x="116819" y="1365504"/>
                  </a:lnTo>
                  <a:lnTo>
                    <a:pt x="111561" y="1416862"/>
                  </a:lnTo>
                  <a:lnTo>
                    <a:pt x="96753" y="1465567"/>
                  </a:lnTo>
                  <a:lnTo>
                    <a:pt x="72992" y="1510157"/>
                  </a:lnTo>
                  <a:lnTo>
                    <a:pt x="40873" y="1549171"/>
                  </a:lnTo>
                  <a:lnTo>
                    <a:pt x="13624" y="1587722"/>
                  </a:lnTo>
                  <a:lnTo>
                    <a:pt x="0" y="1631773"/>
                  </a:lnTo>
                  <a:lnTo>
                    <a:pt x="0" y="1677656"/>
                  </a:lnTo>
                  <a:lnTo>
                    <a:pt x="13624" y="1721706"/>
                  </a:lnTo>
                  <a:lnTo>
                    <a:pt x="40873" y="1760258"/>
                  </a:lnTo>
                  <a:lnTo>
                    <a:pt x="72992" y="1799067"/>
                  </a:lnTo>
                  <a:lnTo>
                    <a:pt x="96753" y="1843541"/>
                  </a:lnTo>
                  <a:lnTo>
                    <a:pt x="111561" y="1892192"/>
                  </a:lnTo>
                  <a:lnTo>
                    <a:pt x="116819" y="1943531"/>
                  </a:lnTo>
                  <a:lnTo>
                    <a:pt x="116819" y="2048471"/>
                  </a:lnTo>
                  <a:lnTo>
                    <a:pt x="111561" y="2099815"/>
                  </a:lnTo>
                  <a:lnTo>
                    <a:pt x="96753" y="2148506"/>
                  </a:lnTo>
                  <a:lnTo>
                    <a:pt x="72992" y="2193097"/>
                  </a:lnTo>
                  <a:lnTo>
                    <a:pt x="40873" y="2232139"/>
                  </a:lnTo>
                  <a:lnTo>
                    <a:pt x="13624" y="2270493"/>
                  </a:lnTo>
                  <a:lnTo>
                    <a:pt x="0" y="2314425"/>
                  </a:lnTo>
                  <a:lnTo>
                    <a:pt x="0" y="2360249"/>
                  </a:lnTo>
                  <a:lnTo>
                    <a:pt x="13624" y="2404276"/>
                  </a:lnTo>
                  <a:lnTo>
                    <a:pt x="40873" y="2442819"/>
                  </a:lnTo>
                  <a:lnTo>
                    <a:pt x="72992" y="2481863"/>
                  </a:lnTo>
                  <a:lnTo>
                    <a:pt x="96753" y="2526458"/>
                  </a:lnTo>
                  <a:lnTo>
                    <a:pt x="111561" y="2575153"/>
                  </a:lnTo>
                  <a:lnTo>
                    <a:pt x="116819" y="2626499"/>
                  </a:lnTo>
                  <a:lnTo>
                    <a:pt x="116819" y="2642387"/>
                  </a:lnTo>
                  <a:lnTo>
                    <a:pt x="156697" y="2642387"/>
                  </a:lnTo>
                  <a:lnTo>
                    <a:pt x="156697" y="2626499"/>
                  </a:lnTo>
                  <a:lnTo>
                    <a:pt x="161956" y="2575153"/>
                  </a:lnTo>
                  <a:lnTo>
                    <a:pt x="176763" y="2526458"/>
                  </a:lnTo>
                  <a:lnTo>
                    <a:pt x="200524" y="2481863"/>
                  </a:lnTo>
                  <a:lnTo>
                    <a:pt x="232643" y="2442819"/>
                  </a:lnTo>
                  <a:lnTo>
                    <a:pt x="259892" y="2404276"/>
                  </a:lnTo>
                  <a:lnTo>
                    <a:pt x="273517" y="2360249"/>
                  </a:lnTo>
                  <a:lnTo>
                    <a:pt x="273517" y="2314425"/>
                  </a:lnTo>
                  <a:lnTo>
                    <a:pt x="259892" y="2270493"/>
                  </a:lnTo>
                  <a:lnTo>
                    <a:pt x="232643" y="2232139"/>
                  </a:lnTo>
                  <a:lnTo>
                    <a:pt x="200524" y="2193097"/>
                  </a:lnTo>
                  <a:lnTo>
                    <a:pt x="176763" y="2148506"/>
                  </a:lnTo>
                  <a:lnTo>
                    <a:pt x="161956" y="2099815"/>
                  </a:lnTo>
                  <a:lnTo>
                    <a:pt x="156697" y="2048471"/>
                  </a:lnTo>
                  <a:lnTo>
                    <a:pt x="156697" y="1943531"/>
                  </a:lnTo>
                  <a:lnTo>
                    <a:pt x="161956" y="1892186"/>
                  </a:lnTo>
                  <a:lnTo>
                    <a:pt x="176763" y="1843490"/>
                  </a:lnTo>
                  <a:lnTo>
                    <a:pt x="200524" y="1798895"/>
                  </a:lnTo>
                  <a:lnTo>
                    <a:pt x="232643" y="1759851"/>
                  </a:lnTo>
                  <a:lnTo>
                    <a:pt x="259892" y="1721459"/>
                  </a:lnTo>
                  <a:lnTo>
                    <a:pt x="273517" y="1677451"/>
                  </a:lnTo>
                  <a:lnTo>
                    <a:pt x="273517" y="1631571"/>
                  </a:lnTo>
                  <a:lnTo>
                    <a:pt x="259892" y="1587563"/>
                  </a:lnTo>
                  <a:lnTo>
                    <a:pt x="232643" y="1549171"/>
                  </a:lnTo>
                  <a:lnTo>
                    <a:pt x="200524" y="1510157"/>
                  </a:lnTo>
                  <a:lnTo>
                    <a:pt x="176763" y="1465567"/>
                  </a:lnTo>
                  <a:lnTo>
                    <a:pt x="161956" y="1416862"/>
                  </a:lnTo>
                  <a:lnTo>
                    <a:pt x="156697" y="1365504"/>
                  </a:lnTo>
                  <a:lnTo>
                    <a:pt x="156697" y="1260983"/>
                  </a:lnTo>
                  <a:lnTo>
                    <a:pt x="161956" y="1209625"/>
                  </a:lnTo>
                  <a:lnTo>
                    <a:pt x="176763" y="1160922"/>
                  </a:lnTo>
                  <a:lnTo>
                    <a:pt x="200524" y="1116339"/>
                  </a:lnTo>
                  <a:lnTo>
                    <a:pt x="232643" y="1077341"/>
                  </a:lnTo>
                  <a:lnTo>
                    <a:pt x="250683" y="1054887"/>
                  </a:lnTo>
                  <a:lnTo>
                    <a:pt x="263996" y="1029255"/>
                  </a:lnTo>
                  <a:lnTo>
                    <a:pt x="272237" y="1001313"/>
                  </a:lnTo>
                  <a:lnTo>
                    <a:pt x="275061" y="971931"/>
                  </a:lnTo>
                  <a:lnTo>
                    <a:pt x="272237" y="942550"/>
                  </a:lnTo>
                  <a:lnTo>
                    <a:pt x="263996" y="914622"/>
                  </a:lnTo>
                  <a:lnTo>
                    <a:pt x="250683" y="889027"/>
                  </a:lnTo>
                  <a:lnTo>
                    <a:pt x="232643" y="866648"/>
                  </a:lnTo>
                  <a:lnTo>
                    <a:pt x="200524" y="827575"/>
                  </a:lnTo>
                  <a:lnTo>
                    <a:pt x="176763" y="782954"/>
                  </a:lnTo>
                  <a:lnTo>
                    <a:pt x="161956" y="734238"/>
                  </a:lnTo>
                  <a:lnTo>
                    <a:pt x="156697" y="682879"/>
                  </a:lnTo>
                  <a:lnTo>
                    <a:pt x="156697" y="577976"/>
                  </a:lnTo>
                  <a:lnTo>
                    <a:pt x="161956" y="526643"/>
                  </a:lnTo>
                  <a:lnTo>
                    <a:pt x="176763" y="478012"/>
                  </a:lnTo>
                  <a:lnTo>
                    <a:pt x="200524" y="433548"/>
                  </a:lnTo>
                  <a:lnTo>
                    <a:pt x="232643" y="394716"/>
                  </a:lnTo>
                  <a:lnTo>
                    <a:pt x="259892" y="356158"/>
                  </a:lnTo>
                  <a:lnTo>
                    <a:pt x="273517" y="312115"/>
                  </a:lnTo>
                  <a:lnTo>
                    <a:pt x="273517" y="266242"/>
                  </a:lnTo>
                  <a:lnTo>
                    <a:pt x="259892" y="222199"/>
                  </a:lnTo>
                  <a:lnTo>
                    <a:pt x="232643" y="183642"/>
                  </a:lnTo>
                  <a:lnTo>
                    <a:pt x="200524" y="144589"/>
                  </a:lnTo>
                  <a:lnTo>
                    <a:pt x="176763" y="100012"/>
                  </a:lnTo>
                  <a:lnTo>
                    <a:pt x="161956" y="51339"/>
                  </a:lnTo>
                  <a:lnTo>
                    <a:pt x="156697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168795" y="2365375"/>
              <a:ext cx="275590" cy="2642870"/>
            </a:xfrm>
            <a:custGeom>
              <a:avLst/>
              <a:gdLst/>
              <a:ahLst/>
              <a:cxnLst/>
              <a:rect l="l" t="t" r="r" b="b"/>
              <a:pathLst>
                <a:path w="275589" h="2642870">
                  <a:moveTo>
                    <a:pt x="116819" y="0"/>
                  </a:moveTo>
                  <a:lnTo>
                    <a:pt x="111561" y="51339"/>
                  </a:lnTo>
                  <a:lnTo>
                    <a:pt x="96753" y="100012"/>
                  </a:lnTo>
                  <a:lnTo>
                    <a:pt x="72992" y="144589"/>
                  </a:lnTo>
                  <a:lnTo>
                    <a:pt x="40873" y="183642"/>
                  </a:lnTo>
                  <a:lnTo>
                    <a:pt x="13624" y="222199"/>
                  </a:lnTo>
                  <a:lnTo>
                    <a:pt x="0" y="266242"/>
                  </a:lnTo>
                  <a:lnTo>
                    <a:pt x="0" y="312115"/>
                  </a:lnTo>
                  <a:lnTo>
                    <a:pt x="13624" y="356158"/>
                  </a:lnTo>
                  <a:lnTo>
                    <a:pt x="40873" y="394716"/>
                  </a:lnTo>
                  <a:lnTo>
                    <a:pt x="72992" y="433548"/>
                  </a:lnTo>
                  <a:lnTo>
                    <a:pt x="96753" y="478012"/>
                  </a:lnTo>
                  <a:lnTo>
                    <a:pt x="111561" y="526643"/>
                  </a:lnTo>
                  <a:lnTo>
                    <a:pt x="116819" y="577976"/>
                  </a:lnTo>
                  <a:lnTo>
                    <a:pt x="116819" y="682879"/>
                  </a:lnTo>
                  <a:lnTo>
                    <a:pt x="111561" y="734238"/>
                  </a:lnTo>
                  <a:lnTo>
                    <a:pt x="96753" y="782955"/>
                  </a:lnTo>
                  <a:lnTo>
                    <a:pt x="72992" y="827575"/>
                  </a:lnTo>
                  <a:lnTo>
                    <a:pt x="40873" y="866648"/>
                  </a:lnTo>
                  <a:lnTo>
                    <a:pt x="13624" y="904970"/>
                  </a:lnTo>
                  <a:lnTo>
                    <a:pt x="0" y="948895"/>
                  </a:lnTo>
                  <a:lnTo>
                    <a:pt x="0" y="994728"/>
                  </a:lnTo>
                  <a:lnTo>
                    <a:pt x="13624" y="1038774"/>
                  </a:lnTo>
                  <a:lnTo>
                    <a:pt x="40873" y="1077341"/>
                  </a:lnTo>
                  <a:lnTo>
                    <a:pt x="72992" y="1116339"/>
                  </a:lnTo>
                  <a:lnTo>
                    <a:pt x="96753" y="1160922"/>
                  </a:lnTo>
                  <a:lnTo>
                    <a:pt x="111561" y="1209625"/>
                  </a:lnTo>
                  <a:lnTo>
                    <a:pt x="116819" y="1260983"/>
                  </a:lnTo>
                  <a:lnTo>
                    <a:pt x="116819" y="1365504"/>
                  </a:lnTo>
                  <a:lnTo>
                    <a:pt x="111561" y="1416862"/>
                  </a:lnTo>
                  <a:lnTo>
                    <a:pt x="96753" y="1465567"/>
                  </a:lnTo>
                  <a:lnTo>
                    <a:pt x="72992" y="1510157"/>
                  </a:lnTo>
                  <a:lnTo>
                    <a:pt x="40873" y="1549171"/>
                  </a:lnTo>
                  <a:lnTo>
                    <a:pt x="13624" y="1587722"/>
                  </a:lnTo>
                  <a:lnTo>
                    <a:pt x="0" y="1631773"/>
                  </a:lnTo>
                  <a:lnTo>
                    <a:pt x="0" y="1677656"/>
                  </a:lnTo>
                  <a:lnTo>
                    <a:pt x="13624" y="1721706"/>
                  </a:lnTo>
                  <a:lnTo>
                    <a:pt x="40873" y="1760258"/>
                  </a:lnTo>
                  <a:lnTo>
                    <a:pt x="72992" y="1799067"/>
                  </a:lnTo>
                  <a:lnTo>
                    <a:pt x="96753" y="1843541"/>
                  </a:lnTo>
                  <a:lnTo>
                    <a:pt x="111561" y="1892192"/>
                  </a:lnTo>
                  <a:lnTo>
                    <a:pt x="116819" y="1943531"/>
                  </a:lnTo>
                  <a:lnTo>
                    <a:pt x="116819" y="2048471"/>
                  </a:lnTo>
                  <a:lnTo>
                    <a:pt x="111561" y="2099815"/>
                  </a:lnTo>
                  <a:lnTo>
                    <a:pt x="96753" y="2148506"/>
                  </a:lnTo>
                  <a:lnTo>
                    <a:pt x="72992" y="2193097"/>
                  </a:lnTo>
                  <a:lnTo>
                    <a:pt x="40873" y="2232139"/>
                  </a:lnTo>
                  <a:lnTo>
                    <a:pt x="13624" y="2270493"/>
                  </a:lnTo>
                  <a:lnTo>
                    <a:pt x="0" y="2314425"/>
                  </a:lnTo>
                  <a:lnTo>
                    <a:pt x="0" y="2360249"/>
                  </a:lnTo>
                  <a:lnTo>
                    <a:pt x="13624" y="2404276"/>
                  </a:lnTo>
                  <a:lnTo>
                    <a:pt x="40873" y="2442819"/>
                  </a:lnTo>
                  <a:lnTo>
                    <a:pt x="72992" y="2481863"/>
                  </a:lnTo>
                  <a:lnTo>
                    <a:pt x="96753" y="2526458"/>
                  </a:lnTo>
                  <a:lnTo>
                    <a:pt x="111561" y="2575153"/>
                  </a:lnTo>
                  <a:lnTo>
                    <a:pt x="116819" y="2626499"/>
                  </a:lnTo>
                  <a:lnTo>
                    <a:pt x="116819" y="2642387"/>
                  </a:lnTo>
                  <a:lnTo>
                    <a:pt x="156697" y="2642387"/>
                  </a:lnTo>
                  <a:lnTo>
                    <a:pt x="156697" y="2626499"/>
                  </a:lnTo>
                  <a:lnTo>
                    <a:pt x="161956" y="2575153"/>
                  </a:lnTo>
                  <a:lnTo>
                    <a:pt x="176763" y="2526458"/>
                  </a:lnTo>
                  <a:lnTo>
                    <a:pt x="200524" y="2481863"/>
                  </a:lnTo>
                  <a:lnTo>
                    <a:pt x="232643" y="2442819"/>
                  </a:lnTo>
                  <a:lnTo>
                    <a:pt x="259892" y="2404276"/>
                  </a:lnTo>
                  <a:lnTo>
                    <a:pt x="273517" y="2360249"/>
                  </a:lnTo>
                  <a:lnTo>
                    <a:pt x="273517" y="2314425"/>
                  </a:lnTo>
                  <a:lnTo>
                    <a:pt x="259892" y="2270493"/>
                  </a:lnTo>
                  <a:lnTo>
                    <a:pt x="232643" y="2232139"/>
                  </a:lnTo>
                  <a:lnTo>
                    <a:pt x="200524" y="2193097"/>
                  </a:lnTo>
                  <a:lnTo>
                    <a:pt x="176763" y="2148506"/>
                  </a:lnTo>
                  <a:lnTo>
                    <a:pt x="161956" y="2099815"/>
                  </a:lnTo>
                  <a:lnTo>
                    <a:pt x="156697" y="2048471"/>
                  </a:lnTo>
                  <a:lnTo>
                    <a:pt x="156697" y="1943531"/>
                  </a:lnTo>
                  <a:lnTo>
                    <a:pt x="161956" y="1892186"/>
                  </a:lnTo>
                  <a:lnTo>
                    <a:pt x="176763" y="1843490"/>
                  </a:lnTo>
                  <a:lnTo>
                    <a:pt x="200524" y="1798895"/>
                  </a:lnTo>
                  <a:lnTo>
                    <a:pt x="232643" y="1759851"/>
                  </a:lnTo>
                  <a:lnTo>
                    <a:pt x="259892" y="1721459"/>
                  </a:lnTo>
                  <a:lnTo>
                    <a:pt x="273517" y="1677451"/>
                  </a:lnTo>
                  <a:lnTo>
                    <a:pt x="273517" y="1631571"/>
                  </a:lnTo>
                  <a:lnTo>
                    <a:pt x="259892" y="1587563"/>
                  </a:lnTo>
                  <a:lnTo>
                    <a:pt x="232643" y="1549171"/>
                  </a:lnTo>
                  <a:lnTo>
                    <a:pt x="200524" y="1510157"/>
                  </a:lnTo>
                  <a:lnTo>
                    <a:pt x="176763" y="1465567"/>
                  </a:lnTo>
                  <a:lnTo>
                    <a:pt x="161956" y="1416862"/>
                  </a:lnTo>
                  <a:lnTo>
                    <a:pt x="156697" y="1365504"/>
                  </a:lnTo>
                  <a:lnTo>
                    <a:pt x="156697" y="1260983"/>
                  </a:lnTo>
                  <a:lnTo>
                    <a:pt x="161956" y="1209625"/>
                  </a:lnTo>
                  <a:lnTo>
                    <a:pt x="176763" y="1160922"/>
                  </a:lnTo>
                  <a:lnTo>
                    <a:pt x="200524" y="1116339"/>
                  </a:lnTo>
                  <a:lnTo>
                    <a:pt x="232643" y="1077341"/>
                  </a:lnTo>
                  <a:lnTo>
                    <a:pt x="250683" y="1054887"/>
                  </a:lnTo>
                  <a:lnTo>
                    <a:pt x="263996" y="1029255"/>
                  </a:lnTo>
                  <a:lnTo>
                    <a:pt x="272237" y="1001313"/>
                  </a:lnTo>
                  <a:lnTo>
                    <a:pt x="275061" y="971931"/>
                  </a:lnTo>
                  <a:lnTo>
                    <a:pt x="272237" y="942550"/>
                  </a:lnTo>
                  <a:lnTo>
                    <a:pt x="263996" y="914622"/>
                  </a:lnTo>
                  <a:lnTo>
                    <a:pt x="250683" y="889027"/>
                  </a:lnTo>
                  <a:lnTo>
                    <a:pt x="232643" y="866648"/>
                  </a:lnTo>
                  <a:lnTo>
                    <a:pt x="200524" y="827575"/>
                  </a:lnTo>
                  <a:lnTo>
                    <a:pt x="176763" y="782954"/>
                  </a:lnTo>
                  <a:lnTo>
                    <a:pt x="161956" y="734238"/>
                  </a:lnTo>
                  <a:lnTo>
                    <a:pt x="156697" y="682879"/>
                  </a:lnTo>
                  <a:lnTo>
                    <a:pt x="156697" y="577976"/>
                  </a:lnTo>
                  <a:lnTo>
                    <a:pt x="161956" y="526643"/>
                  </a:lnTo>
                  <a:lnTo>
                    <a:pt x="176763" y="478012"/>
                  </a:lnTo>
                  <a:lnTo>
                    <a:pt x="200524" y="433548"/>
                  </a:lnTo>
                  <a:lnTo>
                    <a:pt x="232643" y="394716"/>
                  </a:lnTo>
                  <a:lnTo>
                    <a:pt x="259892" y="356158"/>
                  </a:lnTo>
                  <a:lnTo>
                    <a:pt x="273517" y="312115"/>
                  </a:lnTo>
                  <a:lnTo>
                    <a:pt x="273517" y="266242"/>
                  </a:lnTo>
                  <a:lnTo>
                    <a:pt x="259892" y="222199"/>
                  </a:lnTo>
                  <a:lnTo>
                    <a:pt x="232643" y="183642"/>
                  </a:lnTo>
                  <a:lnTo>
                    <a:pt x="200524" y="144589"/>
                  </a:lnTo>
                  <a:lnTo>
                    <a:pt x="176763" y="100012"/>
                  </a:lnTo>
                  <a:lnTo>
                    <a:pt x="161956" y="51339"/>
                  </a:lnTo>
                  <a:lnTo>
                    <a:pt x="156697" y="0"/>
                  </a:lnTo>
                  <a:lnTo>
                    <a:pt x="116819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603" y="2540634"/>
              <a:ext cx="215392" cy="22783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7603" y="3223259"/>
              <a:ext cx="215392" cy="2277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7603" y="3906202"/>
              <a:ext cx="215392" cy="22777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7603" y="4588764"/>
              <a:ext cx="215392" cy="227787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510559" y="1178514"/>
            <a:ext cx="3199553" cy="4283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ms-MY" sz="2667" b="1" spc="-7" dirty="0">
                <a:solidFill>
                  <a:srgbClr val="6FAC46"/>
                </a:solidFill>
                <a:latin typeface="Adobe Garamond Pro" panose="02020502060506020403"/>
                <a:cs typeface="Calibri"/>
              </a:rPr>
              <a:t>Ramuan Utama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3248" y="1670831"/>
            <a:ext cx="3967005" cy="22330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400" b="1" u="heavy" spc="-13" dirty="0">
                <a:uFill>
                  <a:solidFill>
                    <a:srgbClr val="6FAC46"/>
                  </a:solidFill>
                </a:uFill>
                <a:latin typeface="Adobe Garamond Pro" panose="02020502060506020403"/>
                <a:cs typeface="Calibri"/>
              </a:rPr>
              <a:t>Chocolate</a:t>
            </a:r>
            <a:r>
              <a:rPr sz="2400" b="1" u="heavy" spc="-20" dirty="0">
                <a:uFill>
                  <a:solidFill>
                    <a:srgbClr val="6FAC46"/>
                  </a:solidFill>
                </a:uFill>
                <a:latin typeface="Adobe Garamond Pro" panose="02020502060506020403"/>
                <a:cs typeface="Calibri"/>
              </a:rPr>
              <a:t> </a:t>
            </a:r>
            <a:r>
              <a:rPr sz="2400" b="1" u="heavy" spc="-7" dirty="0">
                <a:uFill>
                  <a:solidFill>
                    <a:srgbClr val="6FAC46"/>
                  </a:solidFill>
                </a:uFill>
                <a:latin typeface="Adobe Garamond Pro" panose="02020502060506020403"/>
                <a:cs typeface="Calibri"/>
              </a:rPr>
              <a:t>Malt</a:t>
            </a:r>
            <a:r>
              <a:rPr sz="2400" b="1" u="heavy" spc="33" dirty="0">
                <a:uFill>
                  <a:solidFill>
                    <a:srgbClr val="6FAC46"/>
                  </a:solidFill>
                </a:uFill>
                <a:latin typeface="Adobe Garamond Pro" panose="02020502060506020403"/>
                <a:cs typeface="Calibri"/>
              </a:rPr>
              <a:t> </a:t>
            </a:r>
            <a:r>
              <a:rPr sz="2400" b="1" u="heavy" spc="-7" dirty="0">
                <a:uFill>
                  <a:solidFill>
                    <a:srgbClr val="6FAC46"/>
                  </a:solidFill>
                </a:uFill>
                <a:latin typeface="Adobe Garamond Pro" panose="02020502060506020403"/>
                <a:cs typeface="Calibri"/>
              </a:rPr>
              <a:t>Drink </a:t>
            </a:r>
            <a:r>
              <a:rPr sz="2400" b="1" dirty="0">
                <a:latin typeface="Adobe Garamond Pro" panose="02020502060506020403"/>
                <a:cs typeface="Calibri"/>
              </a:rPr>
              <a:t> </a:t>
            </a:r>
            <a:endParaRPr lang="ms-MY" sz="2400" b="1" dirty="0">
              <a:latin typeface="Adobe Garamond Pro" panose="02020502060506020403"/>
              <a:cs typeface="Calibri"/>
            </a:endParaRPr>
          </a:p>
          <a:p>
            <a:pPr marL="16933" marR="6773">
              <a:spcBef>
                <a:spcPts val="133"/>
              </a:spcBef>
            </a:pPr>
            <a:r>
              <a:rPr sz="2400" b="1" spc="-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Extracts malt (barley), </a:t>
            </a:r>
            <a:r>
              <a:rPr sz="2400" spc="-47" dirty="0">
                <a:latin typeface="Adobe Garamond Pro" panose="02020502060506020403"/>
                <a:cs typeface="Calibri"/>
              </a:rPr>
              <a:t>sugar, </a:t>
            </a:r>
            <a:r>
              <a:rPr sz="2400" spc="-40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skimmed</a:t>
            </a:r>
            <a:r>
              <a:rPr sz="2400" spc="-2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milk</a:t>
            </a:r>
            <a:r>
              <a:rPr sz="2400" spc="-20" dirty="0">
                <a:latin typeface="Adobe Garamond Pro" panose="02020502060506020403"/>
                <a:cs typeface="Calibri"/>
              </a:rPr>
              <a:t> </a:t>
            </a:r>
            <a:r>
              <a:rPr sz="2400" spc="-40" dirty="0">
                <a:latin typeface="Adobe Garamond Pro" panose="02020502060506020403"/>
                <a:cs typeface="Calibri"/>
              </a:rPr>
              <a:t>powder,</a:t>
            </a:r>
            <a:r>
              <a:rPr sz="2400" spc="-7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cocoa</a:t>
            </a:r>
            <a:r>
              <a:rPr lang="ms-MY" sz="2400" spc="-13" dirty="0">
                <a:latin typeface="Adobe Garamond Pro" panose="02020502060506020403"/>
                <a:cs typeface="Calibri"/>
              </a:rPr>
              <a:t>, </a:t>
            </a:r>
            <a:r>
              <a:rPr lang="en-US" sz="2400" dirty="0" err="1">
                <a:latin typeface="Adobe Garamond Pro" panose="02020502060506020403"/>
              </a:rPr>
              <a:t>maltodextrin</a:t>
            </a:r>
            <a:r>
              <a:rPr lang="en-US" sz="2400" dirty="0">
                <a:latin typeface="Adobe Garamond Pro" panose="02020502060506020403"/>
              </a:rPr>
              <a:t>, palm oil, minerals and vitamins. Contain permitted flavoring substances </a:t>
            </a:r>
            <a:r>
              <a:rPr sz="2400" spc="-13" dirty="0">
                <a:latin typeface="Adobe Garamond Pro" panose="02020502060506020403"/>
                <a:cs typeface="Calibri"/>
              </a:rPr>
              <a:t>.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07441" y="1169570"/>
            <a:ext cx="4473575" cy="507394"/>
            <a:chOff x="221767" y="1469148"/>
            <a:chExt cx="3122930" cy="308610"/>
          </a:xfrm>
        </p:grpSpPr>
        <p:sp>
          <p:nvSpPr>
            <p:cNvPr id="38" name="object 38"/>
            <p:cNvSpPr/>
            <p:nvPr/>
          </p:nvSpPr>
          <p:spPr>
            <a:xfrm>
              <a:off x="3039109" y="1469148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305295" y="0"/>
                  </a:moveTo>
                  <a:lnTo>
                    <a:pt x="0" y="0"/>
                  </a:lnTo>
                  <a:lnTo>
                    <a:pt x="0" y="305295"/>
                  </a:lnTo>
                  <a:lnTo>
                    <a:pt x="305295" y="305295"/>
                  </a:lnTo>
                  <a:lnTo>
                    <a:pt x="30529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236054" y="1763013"/>
              <a:ext cx="3088640" cy="0"/>
            </a:xfrm>
            <a:custGeom>
              <a:avLst/>
              <a:gdLst/>
              <a:ahLst/>
              <a:cxnLst/>
              <a:rect l="l" t="t" r="r" b="b"/>
              <a:pathLst>
                <a:path w="3088640">
                  <a:moveTo>
                    <a:pt x="3088551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79244" y="4388297"/>
            <a:ext cx="3262185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ms-MY" sz="2667" b="1" spc="-13" dirty="0">
                <a:solidFill>
                  <a:srgbClr val="FFC000"/>
                </a:solidFill>
                <a:latin typeface="Adobe Garamond Pro" panose="02020502060506020403"/>
                <a:cs typeface="Calibri"/>
              </a:rPr>
              <a:t>Ramuan campuran</a:t>
            </a:r>
            <a:endParaRPr sz="2667" b="1" dirty="0">
              <a:latin typeface="Adobe Garamond Pro" panose="02020502060506020403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7407" y="5088612"/>
            <a:ext cx="3936261" cy="14944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u="heavy" spc="-13" dirty="0">
                <a:uFill>
                  <a:solidFill>
                    <a:srgbClr val="FFC000"/>
                  </a:solidFill>
                </a:uFill>
                <a:latin typeface="Adobe Garamond Pro" panose="02020502060506020403"/>
                <a:cs typeface="Calibri"/>
              </a:rPr>
              <a:t>Premix</a:t>
            </a:r>
            <a:r>
              <a:rPr sz="2400" u="heavy" spc="-47" dirty="0">
                <a:uFill>
                  <a:solidFill>
                    <a:srgbClr val="FFC000"/>
                  </a:solidFill>
                </a:uFill>
                <a:latin typeface="Adobe Garamond Pro" panose="02020502060506020403"/>
                <a:cs typeface="Calibri"/>
              </a:rPr>
              <a:t> </a:t>
            </a:r>
            <a:r>
              <a:rPr sz="2400" u="heavy" spc="-20" dirty="0">
                <a:uFill>
                  <a:solidFill>
                    <a:srgbClr val="FFC000"/>
                  </a:solidFill>
                </a:uFill>
                <a:latin typeface="Adobe Garamond Pro" panose="02020502060506020403"/>
                <a:cs typeface="Calibri"/>
              </a:rPr>
              <a:t>Coffee</a:t>
            </a:r>
            <a:endParaRPr sz="2400" dirty="0">
              <a:latin typeface="Adobe Garamond Pro" panose="02020502060506020403"/>
              <a:cs typeface="Calibri"/>
            </a:endParaRPr>
          </a:p>
          <a:p>
            <a:pPr marL="16933" marR="6773"/>
            <a:r>
              <a:rPr sz="2400" spc="-40" dirty="0">
                <a:latin typeface="Adobe Garamond Pro" panose="02020502060506020403"/>
                <a:cs typeface="Calibri"/>
              </a:rPr>
              <a:t>Sugar,</a:t>
            </a:r>
            <a:r>
              <a:rPr sz="2400" spc="-47" dirty="0">
                <a:latin typeface="Adobe Garamond Pro" panose="02020502060506020403"/>
                <a:cs typeface="Calibri"/>
              </a:rPr>
              <a:t> </a:t>
            </a:r>
            <a:r>
              <a:rPr sz="2400" b="1" spc="-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creamer</a:t>
            </a:r>
            <a:r>
              <a:rPr sz="2400" b="1" spc="460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[containing</a:t>
            </a:r>
            <a:r>
              <a:rPr sz="2400" b="1" spc="-4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2400" b="1" spc="-4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(</a:t>
            </a:r>
            <a:r>
              <a:rPr sz="2400" b="1" spc="-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milk </a:t>
            </a:r>
            <a:r>
              <a:rPr sz="2400" b="1" spc="-52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13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protein)]</a:t>
            </a:r>
            <a:r>
              <a:rPr sz="2400" b="1" spc="-33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dirty="0">
                <a:latin typeface="Adobe Garamond Pro" panose="02020502060506020403"/>
                <a:cs typeface="Calibri"/>
              </a:rPr>
              <a:t>and</a:t>
            </a:r>
            <a:r>
              <a:rPr sz="2400" spc="-13" dirty="0">
                <a:latin typeface="Adobe Garamond Pro" panose="02020502060506020403"/>
                <a:cs typeface="Calibri"/>
              </a:rPr>
              <a:t> instant</a:t>
            </a:r>
            <a:r>
              <a:rPr sz="2400" spc="-40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coffee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23248" y="4411526"/>
            <a:ext cx="4694950" cy="550759"/>
            <a:chOff x="379856" y="3025228"/>
            <a:chExt cx="3117215" cy="287020"/>
          </a:xfrm>
        </p:grpSpPr>
        <p:sp>
          <p:nvSpPr>
            <p:cNvPr id="43" name="object 43"/>
            <p:cNvSpPr/>
            <p:nvPr/>
          </p:nvSpPr>
          <p:spPr>
            <a:xfrm>
              <a:off x="3213734" y="3025228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4" h="272414">
                  <a:moveTo>
                    <a:pt x="272199" y="0"/>
                  </a:moveTo>
                  <a:lnTo>
                    <a:pt x="0" y="0"/>
                  </a:lnTo>
                  <a:lnTo>
                    <a:pt x="0" y="272199"/>
                  </a:lnTo>
                  <a:lnTo>
                    <a:pt x="272199" y="272199"/>
                  </a:lnTo>
                  <a:lnTo>
                    <a:pt x="27219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4144" y="3297428"/>
              <a:ext cx="3088640" cy="0"/>
            </a:xfrm>
            <a:custGeom>
              <a:avLst/>
              <a:gdLst/>
              <a:ahLst/>
              <a:cxnLst/>
              <a:rect l="l" t="t" r="r" b="b"/>
              <a:pathLst>
                <a:path w="3088640">
                  <a:moveTo>
                    <a:pt x="3088449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186746" y="1430955"/>
            <a:ext cx="3938486" cy="83881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ms-MY" sz="2667" b="1" spc="-7" dirty="0">
                <a:solidFill>
                  <a:srgbClr val="5B9BD4"/>
                </a:solidFill>
                <a:latin typeface="Adobe Garamond Pro" panose="02020502060506020403"/>
                <a:cs typeface="Calibri"/>
              </a:rPr>
              <a:t>Bahan aditif dan penambahan nutrient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542351" y="2018820"/>
            <a:ext cx="4159673" cy="363220"/>
            <a:chOff x="5253545" y="1788629"/>
            <a:chExt cx="3119755" cy="272415"/>
          </a:xfrm>
        </p:grpSpPr>
        <p:sp>
          <p:nvSpPr>
            <p:cNvPr id="48" name="object 48"/>
            <p:cNvSpPr/>
            <p:nvPr/>
          </p:nvSpPr>
          <p:spPr>
            <a:xfrm>
              <a:off x="5267833" y="1788629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4" h="272414">
                  <a:moveTo>
                    <a:pt x="272199" y="0"/>
                  </a:moveTo>
                  <a:lnTo>
                    <a:pt x="0" y="0"/>
                  </a:lnTo>
                  <a:lnTo>
                    <a:pt x="0" y="272199"/>
                  </a:lnTo>
                  <a:lnTo>
                    <a:pt x="272199" y="272199"/>
                  </a:lnTo>
                  <a:lnTo>
                    <a:pt x="27219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5267833" y="2020570"/>
              <a:ext cx="3091180" cy="0"/>
            </a:xfrm>
            <a:custGeom>
              <a:avLst/>
              <a:gdLst/>
              <a:ahLst/>
              <a:cxnLst/>
              <a:rect l="l" t="t" r="r" b="b"/>
              <a:pathLst>
                <a:path w="3091179">
                  <a:moveTo>
                    <a:pt x="309118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7114610" y="5065519"/>
            <a:ext cx="4599235" cy="1125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b="1" spc="-13" dirty="0">
                <a:latin typeface="Adobe Garamond Pro" panose="02020502060506020403"/>
                <a:cs typeface="Calibri"/>
              </a:rPr>
              <a:t>Chicken</a:t>
            </a:r>
            <a:r>
              <a:rPr sz="2400" b="1" spc="-60" dirty="0">
                <a:latin typeface="Adobe Garamond Pro" panose="02020502060506020403"/>
                <a:cs typeface="Calibri"/>
              </a:rPr>
              <a:t> </a:t>
            </a:r>
            <a:r>
              <a:rPr sz="2400" b="1" spc="-13" dirty="0">
                <a:latin typeface="Adobe Garamond Pro" panose="02020502060506020403"/>
                <a:cs typeface="Calibri"/>
              </a:rPr>
              <a:t>Porridge</a:t>
            </a:r>
            <a:endParaRPr sz="2400" dirty="0">
              <a:latin typeface="Adobe Garamond Pro" panose="02020502060506020403"/>
              <a:cs typeface="Calibri"/>
            </a:endParaRPr>
          </a:p>
          <a:p>
            <a:pPr marL="16933"/>
            <a:r>
              <a:rPr sz="2400" spc="-13" dirty="0">
                <a:latin typeface="Adobe Garamond Pro" panose="02020502060506020403"/>
                <a:cs typeface="Calibri"/>
              </a:rPr>
              <a:t>Rice,</a:t>
            </a:r>
            <a:r>
              <a:rPr sz="2400" spc="20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carrots,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20" dirty="0">
                <a:latin typeface="Adobe Garamond Pro" panose="02020502060506020403"/>
                <a:cs typeface="Calibri"/>
              </a:rPr>
              <a:t>chicken,</a:t>
            </a:r>
            <a:r>
              <a:rPr sz="2400" spc="33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yeast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20" dirty="0">
                <a:latin typeface="Adobe Garamond Pro" panose="02020502060506020403"/>
                <a:cs typeface="Calibri"/>
              </a:rPr>
              <a:t>extract</a:t>
            </a:r>
            <a:endParaRPr sz="2400" dirty="0">
              <a:latin typeface="Adobe Garamond Pro" panose="02020502060506020403"/>
              <a:cs typeface="Calibri"/>
            </a:endParaRPr>
          </a:p>
          <a:p>
            <a:pPr marL="16933"/>
            <a:r>
              <a:rPr sz="2400" b="1" spc="-20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May</a:t>
            </a:r>
            <a:r>
              <a:rPr sz="2400" b="1" spc="-13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contain</a:t>
            </a:r>
            <a:r>
              <a:rPr sz="2400" b="1" spc="-8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7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fish</a:t>
            </a:r>
            <a:r>
              <a:rPr sz="2400" b="1" spc="-40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waste</a:t>
            </a:r>
            <a:endParaRPr sz="2400" dirty="0">
              <a:solidFill>
                <a:srgbClr val="FF0000"/>
              </a:solidFill>
              <a:latin typeface="Adobe Garamond Pro" panose="02020502060506020403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186745" y="2395823"/>
            <a:ext cx="4540507" cy="1863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16933" rIns="0" bIns="0" rtlCol="0">
            <a:spAutoFit/>
          </a:bodyPr>
          <a:lstStyle/>
          <a:p>
            <a:pPr marL="24553">
              <a:spcBef>
                <a:spcPts val="133"/>
              </a:spcBef>
            </a:pPr>
            <a:r>
              <a:rPr sz="2400" b="1" u="heavy" dirty="0">
                <a:uFill>
                  <a:solidFill>
                    <a:srgbClr val="5B9BD4"/>
                  </a:solidFill>
                </a:uFill>
                <a:latin typeface="Adobe Garamond Pro" panose="02020502060506020403"/>
                <a:cs typeface="Calibri"/>
              </a:rPr>
              <a:t>Biscuit</a:t>
            </a:r>
            <a:endParaRPr sz="2400" dirty="0">
              <a:latin typeface="Adobe Garamond Pro" panose="02020502060506020403"/>
              <a:cs typeface="Calibri"/>
            </a:endParaRPr>
          </a:p>
          <a:p>
            <a:pPr marL="24553" marR="6773"/>
            <a:r>
              <a:rPr sz="2400" spc="-7" dirty="0">
                <a:latin typeface="Adobe Garamond Pro" panose="02020502060506020403"/>
                <a:cs typeface="Calibri"/>
              </a:rPr>
              <a:t>Wheat </a:t>
            </a:r>
            <a:r>
              <a:rPr sz="2400" spc="-40" dirty="0">
                <a:latin typeface="Adobe Garamond Pro" panose="02020502060506020403"/>
                <a:cs typeface="Calibri"/>
              </a:rPr>
              <a:t>flour, sugar, </a:t>
            </a:r>
            <a:r>
              <a:rPr sz="2400" spc="-7" dirty="0">
                <a:latin typeface="Adobe Garamond Pro" panose="02020502060506020403"/>
                <a:cs typeface="Calibri"/>
              </a:rPr>
              <a:t>eggs, milk 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proteins, </a:t>
            </a:r>
            <a:r>
              <a:rPr sz="2400" b="1" spc="-13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Omega </a:t>
            </a:r>
            <a:r>
              <a:rPr sz="2400" b="1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3</a:t>
            </a:r>
            <a:r>
              <a:rPr lang="ms-MY" sz="2400" b="1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fatty acids</a:t>
            </a:r>
            <a:r>
              <a:rPr sz="2400" b="1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(fish </a:t>
            </a:r>
            <a:r>
              <a:rPr sz="2400" b="1" spc="-13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source)</a:t>
            </a:r>
            <a:r>
              <a:rPr sz="2400" spc="-13" dirty="0">
                <a:latin typeface="Adobe Garamond Pro" panose="02020502060506020403"/>
                <a:cs typeface="Calibri"/>
              </a:rPr>
              <a:t>. </a:t>
            </a:r>
            <a:r>
              <a:rPr sz="2400" spc="-527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Contains </a:t>
            </a:r>
            <a:r>
              <a:rPr sz="2400" spc="-13" dirty="0">
                <a:latin typeface="Adobe Garamond Pro" panose="02020502060506020403"/>
                <a:cs typeface="Calibri"/>
              </a:rPr>
              <a:t>permitted </a:t>
            </a:r>
            <a:r>
              <a:rPr sz="2400" spc="-7" dirty="0">
                <a:latin typeface="Adobe Garamond Pro" panose="02020502060506020403"/>
                <a:cs typeface="Calibri"/>
              </a:rPr>
              <a:t>coloring </a:t>
            </a:r>
            <a:r>
              <a:rPr sz="2400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substances</a:t>
            </a:r>
            <a:r>
              <a:rPr sz="2400" spc="-27" dirty="0">
                <a:latin typeface="Adobe Garamond Pro" panose="02020502060506020403"/>
                <a:cs typeface="Calibri"/>
              </a:rPr>
              <a:t> </a:t>
            </a:r>
            <a:r>
              <a:rPr sz="2400" dirty="0">
                <a:latin typeface="Adobe Garamond Pro" panose="02020502060506020403"/>
                <a:cs typeface="Calibri"/>
              </a:rPr>
              <a:t>(</a:t>
            </a:r>
            <a:r>
              <a:rPr sz="2400" b="1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egg</a:t>
            </a:r>
            <a:r>
              <a:rPr sz="2400" b="1" spc="-53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 </a:t>
            </a:r>
            <a:r>
              <a:rPr sz="2400" b="1" spc="-13" dirty="0">
                <a:solidFill>
                  <a:srgbClr val="FF0000"/>
                </a:solidFill>
                <a:latin typeface="Adobe Garamond Pro" panose="02020502060506020403"/>
                <a:cs typeface="Calibri"/>
              </a:rPr>
              <a:t>source</a:t>
            </a:r>
            <a:r>
              <a:rPr sz="2400" spc="-13" dirty="0">
                <a:latin typeface="Adobe Garamond Pro" panose="02020502060506020403"/>
                <a:cs typeface="Calibri"/>
              </a:rPr>
              <a:t>).</a:t>
            </a:r>
            <a:endParaRPr lang="ms-MY" sz="2400" spc="-13" dirty="0">
              <a:latin typeface="Adobe Garamond Pro" panose="02020502060506020403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114610" y="4479087"/>
            <a:ext cx="4464952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ms-MY" sz="2667" b="1" spc="-13" dirty="0">
                <a:solidFill>
                  <a:srgbClr val="767070"/>
                </a:solidFill>
                <a:latin typeface="Adobe Garamond Pro" panose="02020502060506020403"/>
                <a:cs typeface="Calibri"/>
              </a:rPr>
              <a:t>Pencemaran dari sisa makanan</a:t>
            </a:r>
            <a:endParaRPr lang="ms-MY" sz="2667" dirty="0">
              <a:latin typeface="Adobe Garamond Pro" panose="02020502060506020403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510972" y="4632102"/>
            <a:ext cx="4128347" cy="367453"/>
            <a:chOff x="5124322" y="3885336"/>
            <a:chExt cx="3096260" cy="275590"/>
          </a:xfrm>
        </p:grpSpPr>
        <p:sp>
          <p:nvSpPr>
            <p:cNvPr id="54" name="object 54"/>
            <p:cNvSpPr/>
            <p:nvPr/>
          </p:nvSpPr>
          <p:spPr>
            <a:xfrm>
              <a:off x="5124322" y="3885336"/>
              <a:ext cx="273050" cy="260985"/>
            </a:xfrm>
            <a:custGeom>
              <a:avLst/>
              <a:gdLst/>
              <a:ahLst/>
              <a:cxnLst/>
              <a:rect l="l" t="t" r="r" b="b"/>
              <a:pathLst>
                <a:path w="273050" h="260985">
                  <a:moveTo>
                    <a:pt x="272580" y="0"/>
                  </a:moveTo>
                  <a:lnTo>
                    <a:pt x="0" y="0"/>
                  </a:lnTo>
                  <a:lnTo>
                    <a:pt x="0" y="260781"/>
                  </a:lnTo>
                  <a:lnTo>
                    <a:pt x="272580" y="260781"/>
                  </a:lnTo>
                  <a:lnTo>
                    <a:pt x="27258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5131561" y="4146118"/>
              <a:ext cx="3088640" cy="635"/>
            </a:xfrm>
            <a:custGeom>
              <a:avLst/>
              <a:gdLst/>
              <a:ahLst/>
              <a:cxnLst/>
              <a:rect l="l" t="t" r="r" b="b"/>
              <a:pathLst>
                <a:path w="3088640" h="635">
                  <a:moveTo>
                    <a:pt x="3088513" y="12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4981676" y="1760734"/>
            <a:ext cx="27432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3733" spc="-7" dirty="0">
                <a:solidFill>
                  <a:srgbClr val="6FAC46"/>
                </a:solidFill>
                <a:latin typeface="Calibri"/>
                <a:cs typeface="Calibri"/>
              </a:rPr>
              <a:t>1</a:t>
            </a:r>
            <a:endParaRPr sz="3733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981676" y="3731146"/>
            <a:ext cx="27432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3733" spc="-7" dirty="0">
                <a:solidFill>
                  <a:srgbClr val="FFC000"/>
                </a:solidFill>
                <a:latin typeface="Calibri"/>
                <a:cs typeface="Calibri"/>
              </a:rPr>
              <a:t>2</a:t>
            </a:r>
            <a:endParaRPr sz="3733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467264" y="2678839"/>
            <a:ext cx="27432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3733" spc="-7" dirty="0">
                <a:solidFill>
                  <a:srgbClr val="5B9BD4"/>
                </a:solidFill>
                <a:latin typeface="Calibri"/>
                <a:cs typeface="Calibri"/>
              </a:rPr>
              <a:t>3</a:t>
            </a:r>
            <a:endParaRPr sz="3733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373812" y="4931834"/>
            <a:ext cx="27432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3733" spc="-7" dirty="0">
                <a:solidFill>
                  <a:srgbClr val="767070"/>
                </a:solidFill>
                <a:latin typeface="Calibri"/>
                <a:cs typeface="Calibri"/>
              </a:rPr>
              <a:t>4</a:t>
            </a:r>
            <a:endParaRPr sz="3733" dirty="0">
              <a:latin typeface="Calibri"/>
              <a:cs typeface="Calibri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4160" y="137291"/>
            <a:ext cx="5274140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</a:t>
            </a:r>
            <a:r>
              <a:rPr lang="en-US" sz="3200" b="1" dirty="0" err="1"/>
              <a:t>ea</a:t>
            </a:r>
            <a:r>
              <a:rPr lang="en-US" sz="3200" b="1" dirty="0"/>
              <a:t>): </a:t>
            </a:r>
          </a:p>
          <a:p>
            <a:r>
              <a:rPr lang="ms-MY" sz="3200" b="1" dirty="0"/>
              <a:t>Hipersensitiviti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4011044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041" y="1581150"/>
            <a:ext cx="4588809" cy="4054620"/>
          </a:xfrm>
        </p:spPr>
        <p:txBody>
          <a:bodyPr>
            <a:normAutofit/>
          </a:bodyPr>
          <a:lstStyle/>
          <a:p>
            <a:r>
              <a:rPr lang="ms-MY" dirty="0"/>
              <a:t>jika makanan itu mengandungi lemak makan atau minyak makan atau kedua-duanya, nama biasa lemak makan atau minyak makan itu atau kedua-duanya; dari mana lemak atau minyak itu diperolehi perlu dinyatakan</a:t>
            </a:r>
          </a:p>
          <a:p>
            <a:endParaRPr lang="ms-MY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185935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(1)(f):</a:t>
            </a:r>
            <a:br>
              <a:rPr lang="en-US" sz="3200" b="1" dirty="0"/>
            </a:br>
            <a:r>
              <a:rPr lang="en-US" sz="3200" b="1" dirty="0" err="1"/>
              <a:t>Lemak</a:t>
            </a:r>
            <a:r>
              <a:rPr lang="en-US" sz="3200" b="1" dirty="0"/>
              <a:t> </a:t>
            </a:r>
            <a:r>
              <a:rPr lang="en-US" sz="3200" b="1" dirty="0" err="1"/>
              <a:t>makan</a:t>
            </a:r>
            <a:r>
              <a:rPr lang="en-US" sz="3200" b="1" dirty="0"/>
              <a:t> </a:t>
            </a:r>
            <a:r>
              <a:rPr lang="en-US" sz="3200" b="1" dirty="0" err="1"/>
              <a:t>atau</a:t>
            </a:r>
            <a:r>
              <a:rPr lang="en-US" sz="3200" b="1" dirty="0"/>
              <a:t> </a:t>
            </a:r>
            <a:r>
              <a:rPr lang="en-US" sz="3200" b="1" dirty="0" err="1"/>
              <a:t>minyak</a:t>
            </a:r>
            <a:r>
              <a:rPr lang="en-US" sz="3200" b="1" dirty="0"/>
              <a:t> </a:t>
            </a:r>
            <a:r>
              <a:rPr lang="en-US" sz="3200" b="1" dirty="0" err="1"/>
              <a:t>makan</a:t>
            </a:r>
            <a:endParaRPr lang="en-MY" sz="3200" b="1" dirty="0"/>
          </a:p>
        </p:txBody>
      </p:sp>
      <p:grpSp>
        <p:nvGrpSpPr>
          <p:cNvPr id="5" name="object 23"/>
          <p:cNvGrpSpPr/>
          <p:nvPr/>
        </p:nvGrpSpPr>
        <p:grpSpPr>
          <a:xfrm>
            <a:off x="6172200" y="1733551"/>
            <a:ext cx="5619751" cy="3407518"/>
            <a:chOff x="4559802" y="1772411"/>
            <a:chExt cx="3711575" cy="3040380"/>
          </a:xfrm>
        </p:grpSpPr>
        <p:pic>
          <p:nvPicPr>
            <p:cNvPr id="6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9802" y="1772411"/>
              <a:ext cx="3710951" cy="3040380"/>
            </a:xfrm>
            <a:prstGeom prst="rect">
              <a:avLst/>
            </a:prstGeom>
          </p:spPr>
        </p:pic>
        <p:pic>
          <p:nvPicPr>
            <p:cNvPr id="7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6294" y="1848904"/>
              <a:ext cx="3537204" cy="288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063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9941" y="1352550"/>
            <a:ext cx="4798359" cy="4753022"/>
          </a:xfrm>
        </p:spPr>
        <p:txBody>
          <a:bodyPr>
            <a:normAutofit/>
          </a:bodyPr>
          <a:lstStyle/>
          <a:p>
            <a:r>
              <a:rPr lang="ms-MY" dirty="0"/>
              <a:t>Produk makanan yang mengandungi </a:t>
            </a:r>
            <a:r>
              <a:rPr lang="ms-MY" b="1" dirty="0">
                <a:solidFill>
                  <a:schemeClr val="accent1">
                    <a:lumMod val="75000"/>
                  </a:schemeClr>
                </a:solidFill>
              </a:rPr>
              <a:t>lemak makan atau minyak makan atau kedua-duanya:</a:t>
            </a:r>
            <a:r>
              <a:rPr lang="ms-MY" dirty="0"/>
              <a:t> </a:t>
            </a:r>
          </a:p>
          <a:p>
            <a:r>
              <a:rPr lang="ms-MY" dirty="0"/>
              <a:t>➢ Penyataan tentang adanya lemak makan atau minyak makan atau kedua-duanya </a:t>
            </a:r>
          </a:p>
          <a:p>
            <a:r>
              <a:rPr lang="ms-MY" dirty="0"/>
              <a:t>➢ Nama biasa binatang atau sayur-sayuran dari mana lemak atau minyak itu diperolehi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4160" y="137291"/>
            <a:ext cx="5274140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(1)(f)</a:t>
            </a:r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18" y="20883"/>
            <a:ext cx="6428509" cy="678521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636590" y="736278"/>
            <a:ext cx="2381250" cy="552450"/>
          </a:xfrm>
          <a:prstGeom prst="ellipse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117732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9941" y="1754234"/>
            <a:ext cx="10515600" cy="1197513"/>
          </a:xfrm>
        </p:spPr>
        <p:txBody>
          <a:bodyPr/>
          <a:lstStyle/>
          <a:p>
            <a:r>
              <a:rPr lang="ms-MY" dirty="0"/>
              <a:t>Pernyataan “Mengandungi (nyatakan jenis aditif makanan yang berkenaan) yang dibenarkan”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678" y="177541"/>
            <a:ext cx="5089122" cy="10737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(1)(g): </a:t>
            </a:r>
            <a:br>
              <a:rPr lang="en-US" sz="3200" b="1" dirty="0"/>
            </a:br>
            <a:r>
              <a:rPr lang="en-US" sz="3200" b="1" dirty="0" err="1"/>
              <a:t>Bahan</a:t>
            </a:r>
            <a:r>
              <a:rPr lang="en-US" sz="3200" b="1" dirty="0"/>
              <a:t> </a:t>
            </a:r>
            <a:r>
              <a:rPr lang="en-US" sz="3200" b="1" dirty="0" err="1"/>
              <a:t>aditif</a:t>
            </a:r>
            <a:endParaRPr lang="en-MY" sz="3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010653" y="2951747"/>
            <a:ext cx="5037221" cy="86627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800" dirty="0">
                <a:solidFill>
                  <a:srgbClr val="002060"/>
                </a:solidFill>
                <a:latin typeface="Adobe Garamond Pro" panose="02020502060506020403"/>
              </a:rPr>
              <a:t>Mengandungi bahan pengawet yang dibenarkan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44253" y="4149260"/>
            <a:ext cx="5037221" cy="86627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s-MY" sz="2800" dirty="0">
                <a:solidFill>
                  <a:srgbClr val="002060"/>
                </a:solidFill>
                <a:latin typeface="Adobe Garamond Pro" panose="02020502060506020403"/>
              </a:rPr>
              <a:t>Mengandungi bahan perisa yang dibenarkan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57800" y="5244619"/>
            <a:ext cx="5907741" cy="8662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s-MY" sz="2800" dirty="0">
                <a:solidFill>
                  <a:srgbClr val="002060"/>
                </a:solidFill>
                <a:latin typeface="Adobe Garamond Pro" panose="02020502060506020403"/>
              </a:rPr>
              <a:t>Mengandungi bahan pewarna yang dibenarkan </a:t>
            </a:r>
          </a:p>
        </p:txBody>
      </p:sp>
    </p:spTree>
    <p:extLst>
      <p:ext uri="{BB962C8B-B14F-4D97-AF65-F5344CB8AC3E}">
        <p14:creationId xmlns:p14="http://schemas.microsoft.com/office/powerpoint/2010/main" val="3643102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43171C-79A4-4BA6-A0FB-3CE956FCD6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725310"/>
              </p:ext>
            </p:extLst>
          </p:nvPr>
        </p:nvGraphicFramePr>
        <p:xfrm>
          <a:off x="3727783" y="992494"/>
          <a:ext cx="8464217" cy="459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9936C6D-20F8-4018-89E7-828F06111373}"/>
              </a:ext>
            </a:extLst>
          </p:cNvPr>
          <p:cNvSpPr txBox="1">
            <a:spLocks/>
          </p:cNvSpPr>
          <p:nvPr/>
        </p:nvSpPr>
        <p:spPr>
          <a:xfrm>
            <a:off x="751560" y="2884658"/>
            <a:ext cx="2976223" cy="809897"/>
          </a:xfrm>
          <a:prstGeom prst="rect">
            <a:avLst/>
          </a:prstGeom>
          <a:solidFill>
            <a:srgbClr val="CC0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Kumpulan  </a:t>
            </a:r>
            <a:r>
              <a:rPr lang="en-US" sz="2800" dirty="0" err="1"/>
              <a:t>Aditif</a:t>
            </a:r>
            <a:r>
              <a:rPr lang="en-US" sz="2800" dirty="0"/>
              <a:t> 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286231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BCA5B4-1F55-49CF-B2A7-515CC9C01024}"/>
              </a:ext>
            </a:extLst>
          </p:cNvPr>
          <p:cNvGrpSpPr/>
          <p:nvPr/>
        </p:nvGrpSpPr>
        <p:grpSpPr>
          <a:xfrm>
            <a:off x="4389129" y="1783364"/>
            <a:ext cx="3654286" cy="3551880"/>
            <a:chOff x="2715055" y="1785698"/>
            <a:chExt cx="3654286" cy="35518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EE47364-0591-4A82-B03A-9D713AFA608F}"/>
                </a:ext>
              </a:extLst>
            </p:cNvPr>
            <p:cNvGrpSpPr/>
            <p:nvPr/>
          </p:nvGrpSpPr>
          <p:grpSpPr>
            <a:xfrm>
              <a:off x="3945700" y="1785698"/>
              <a:ext cx="1139838" cy="1632238"/>
              <a:chOff x="3692771" y="1580738"/>
              <a:chExt cx="1954016" cy="2798134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6931B44-4146-4B14-A472-EFCCC5C8D97E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20" name="Down Arrow 1">
                <a:extLst>
                  <a:ext uri="{FF2B5EF4-FFF2-40B4-BE49-F238E27FC236}">
                    <a16:creationId xmlns:a16="http://schemas.microsoft.com/office/drawing/2014/main" id="{6A0F118F-31E4-444F-A212-1A4A602334AA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521916-9267-4395-9488-D03D4394E9E4}"/>
                </a:ext>
              </a:extLst>
            </p:cNvPr>
            <p:cNvGrpSpPr/>
            <p:nvPr/>
          </p:nvGrpSpPr>
          <p:grpSpPr>
            <a:xfrm rot="4113254">
              <a:off x="4983303" y="2478942"/>
              <a:ext cx="1139838" cy="1632238"/>
              <a:chOff x="3692771" y="1580738"/>
              <a:chExt cx="1954016" cy="2798134"/>
            </a:xfrm>
          </p:grpSpPr>
          <p:sp>
            <p:nvSpPr>
              <p:cNvPr id="17" name="Freeform 28">
                <a:extLst>
                  <a:ext uri="{FF2B5EF4-FFF2-40B4-BE49-F238E27FC236}">
                    <a16:creationId xmlns:a16="http://schemas.microsoft.com/office/drawing/2014/main" id="{E2C964AF-3C7F-475B-91FF-F7E37300A013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8" name="Down Arrow 1">
                <a:extLst>
                  <a:ext uri="{FF2B5EF4-FFF2-40B4-BE49-F238E27FC236}">
                    <a16:creationId xmlns:a16="http://schemas.microsoft.com/office/drawing/2014/main" id="{46E2302E-1889-4FAC-8C1F-AEF1C289A177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36EB57-DB56-4DF6-9A03-6F92BE610B21}"/>
                </a:ext>
              </a:extLst>
            </p:cNvPr>
            <p:cNvGrpSpPr/>
            <p:nvPr/>
          </p:nvGrpSpPr>
          <p:grpSpPr>
            <a:xfrm rot="8531373">
              <a:off x="4670582" y="3689584"/>
              <a:ext cx="1139838" cy="1632238"/>
              <a:chOff x="3692771" y="1580738"/>
              <a:chExt cx="1954016" cy="2798134"/>
            </a:xfrm>
          </p:grpSpPr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11930372-99D9-498A-95FA-5F1D57F3FDF0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6" name="Down Arrow 1">
                <a:extLst>
                  <a:ext uri="{FF2B5EF4-FFF2-40B4-BE49-F238E27FC236}">
                    <a16:creationId xmlns:a16="http://schemas.microsoft.com/office/drawing/2014/main" id="{27B8D02B-EE2F-4134-9A28-5502498DC80E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71C1970-2C22-497E-8446-AA54F844F951}"/>
                </a:ext>
              </a:extLst>
            </p:cNvPr>
            <p:cNvGrpSpPr/>
            <p:nvPr/>
          </p:nvGrpSpPr>
          <p:grpSpPr>
            <a:xfrm rot="13128837">
              <a:off x="3387455" y="3705340"/>
              <a:ext cx="1139838" cy="1632238"/>
              <a:chOff x="3692771" y="1580738"/>
              <a:chExt cx="1954016" cy="2798134"/>
            </a:xfrm>
          </p:grpSpPr>
          <p:sp>
            <p:nvSpPr>
              <p:cNvPr id="13" name="Freeform 37">
                <a:extLst>
                  <a:ext uri="{FF2B5EF4-FFF2-40B4-BE49-F238E27FC236}">
                    <a16:creationId xmlns:a16="http://schemas.microsoft.com/office/drawing/2014/main" id="{D1FEE33D-7AEB-465A-9006-54B486A8BC8D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4" name="Down Arrow 1">
                <a:extLst>
                  <a:ext uri="{FF2B5EF4-FFF2-40B4-BE49-F238E27FC236}">
                    <a16:creationId xmlns:a16="http://schemas.microsoft.com/office/drawing/2014/main" id="{F7040FF3-F0C0-4B37-8704-63DE5750E27D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5ECD723-51C2-45BF-BEC6-601EF05406AD}"/>
                </a:ext>
              </a:extLst>
            </p:cNvPr>
            <p:cNvGrpSpPr/>
            <p:nvPr/>
          </p:nvGrpSpPr>
          <p:grpSpPr>
            <a:xfrm rot="17414357">
              <a:off x="2961255" y="2533125"/>
              <a:ext cx="1139838" cy="1632238"/>
              <a:chOff x="3692771" y="1580738"/>
              <a:chExt cx="1954016" cy="2798134"/>
            </a:xfrm>
          </p:grpSpPr>
          <p:sp>
            <p:nvSpPr>
              <p:cNvPr id="11" name="Freeform 40">
                <a:extLst>
                  <a:ext uri="{FF2B5EF4-FFF2-40B4-BE49-F238E27FC236}">
                    <a16:creationId xmlns:a16="http://schemas.microsoft.com/office/drawing/2014/main" id="{D802F4C4-E5DC-4939-9CC9-B05EE1E48F35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2" name="Down Arrow 1">
                <a:extLst>
                  <a:ext uri="{FF2B5EF4-FFF2-40B4-BE49-F238E27FC236}">
                    <a16:creationId xmlns:a16="http://schemas.microsoft.com/office/drawing/2014/main" id="{3675BBFB-8145-4BF6-9C8D-42C7A99093C6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92B9590-63BC-4777-9629-461DCD59C22D}"/>
              </a:ext>
            </a:extLst>
          </p:cNvPr>
          <p:cNvSpPr txBox="1"/>
          <p:nvPr/>
        </p:nvSpPr>
        <p:spPr>
          <a:xfrm>
            <a:off x="8302257" y="1894489"/>
            <a:ext cx="3443975" cy="113877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ms-MY" sz="2800" dirty="0">
                <a:latin typeface="Adobe Garamond Pro" panose="02020502060506020403"/>
              </a:rPr>
              <a:t>Memberi pilihan kepada pengguna</a:t>
            </a:r>
          </a:p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1A387-3037-4F54-A949-A22E28061832}"/>
              </a:ext>
            </a:extLst>
          </p:cNvPr>
          <p:cNvSpPr txBox="1"/>
          <p:nvPr/>
        </p:nvSpPr>
        <p:spPr>
          <a:xfrm>
            <a:off x="8196944" y="4278721"/>
            <a:ext cx="3443975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ms-MY" sz="2800" dirty="0">
                <a:latin typeface="Adobe Garamond Pro" panose="02020502060506020403"/>
              </a:rPr>
              <a:t>Implikasi kesihatan (Hipersensitiviti)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panose="02020502060506020403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D4203F-7E7E-4B54-A212-9F03AD28C93A}"/>
              </a:ext>
            </a:extLst>
          </p:cNvPr>
          <p:cNvSpPr txBox="1"/>
          <p:nvPr/>
        </p:nvSpPr>
        <p:spPr>
          <a:xfrm>
            <a:off x="1781819" y="1433042"/>
            <a:ext cx="3489221" cy="113877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ms-MY" sz="2800" dirty="0">
                <a:latin typeface="Adobe Garamond Pro" panose="02020502060506020403"/>
              </a:rPr>
              <a:t>Memberi maklumat yang betul dan tepat</a:t>
            </a:r>
          </a:p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EA72FF-831A-4421-B058-B57DED8E6582}"/>
              </a:ext>
            </a:extLst>
          </p:cNvPr>
          <p:cNvSpPr txBox="1"/>
          <p:nvPr/>
        </p:nvSpPr>
        <p:spPr>
          <a:xfrm>
            <a:off x="830780" y="3353896"/>
            <a:ext cx="3489221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ms-MY" sz="2800" dirty="0">
                <a:latin typeface="Adobe Garamond Pro" panose="02020502060506020403"/>
              </a:rPr>
              <a:t>Perbandingan antara produk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5C7DB9-5A48-4995-ACE5-C212823C2439}"/>
              </a:ext>
            </a:extLst>
          </p:cNvPr>
          <p:cNvSpPr txBox="1"/>
          <p:nvPr/>
        </p:nvSpPr>
        <p:spPr>
          <a:xfrm>
            <a:off x="1437866" y="5097343"/>
            <a:ext cx="4112378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ms-MY" sz="2800" dirty="0">
                <a:latin typeface="Adobe Garamond Pro" panose="02020502060506020403"/>
              </a:rPr>
              <a:t>Kehendak perundangan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70DD2FF3-A7E9-4497-B7BF-BA5E8109095E}"/>
              </a:ext>
            </a:extLst>
          </p:cNvPr>
          <p:cNvSpPr/>
          <p:nvPr/>
        </p:nvSpPr>
        <p:spPr>
          <a:xfrm flipH="1">
            <a:off x="5158562" y="3474844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37" name="Teardrop 1">
            <a:extLst>
              <a:ext uri="{FF2B5EF4-FFF2-40B4-BE49-F238E27FC236}">
                <a16:creationId xmlns:a16="http://schemas.microsoft.com/office/drawing/2014/main" id="{9169986F-3330-4EAA-8A44-344184CA0B1C}"/>
              </a:ext>
            </a:extLst>
          </p:cNvPr>
          <p:cNvSpPr/>
          <p:nvPr/>
        </p:nvSpPr>
        <p:spPr>
          <a:xfrm rot="18805991">
            <a:off x="5913688" y="2928634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8" name="Round Same Side Corner Rectangle 11">
            <a:extLst>
              <a:ext uri="{FF2B5EF4-FFF2-40B4-BE49-F238E27FC236}">
                <a16:creationId xmlns:a16="http://schemas.microsoft.com/office/drawing/2014/main" id="{068C7A2C-E872-4746-900E-7A771741542B}"/>
              </a:ext>
            </a:extLst>
          </p:cNvPr>
          <p:cNvSpPr>
            <a:spLocks noChangeAspect="1"/>
          </p:cNvSpPr>
          <p:nvPr/>
        </p:nvSpPr>
        <p:spPr>
          <a:xfrm rot="9900000">
            <a:off x="5520116" y="4324238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D13DB6B0-A452-43F0-A149-19E14986E77A}"/>
              </a:ext>
            </a:extLst>
          </p:cNvPr>
          <p:cNvSpPr/>
          <p:nvPr/>
        </p:nvSpPr>
        <p:spPr>
          <a:xfrm>
            <a:off x="6633028" y="3559304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40" name="Block Arc 10">
            <a:extLst>
              <a:ext uri="{FF2B5EF4-FFF2-40B4-BE49-F238E27FC236}">
                <a16:creationId xmlns:a16="http://schemas.microsoft.com/office/drawing/2014/main" id="{770743CA-1A37-4C89-B9EB-AD5876CF40C2}"/>
              </a:ext>
            </a:extLst>
          </p:cNvPr>
          <p:cNvSpPr/>
          <p:nvPr/>
        </p:nvSpPr>
        <p:spPr>
          <a:xfrm>
            <a:off x="6332311" y="4387906"/>
            <a:ext cx="431509" cy="292281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129001" y="228123"/>
            <a:ext cx="8067943" cy="655820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 fontScale="90000"/>
          </a:bodyPr>
          <a:lstStyle/>
          <a:p>
            <a:r>
              <a:rPr lang="ms-MY" dirty="0"/>
              <a:t>Kepentingan Pelabelan Makanan</a:t>
            </a:r>
          </a:p>
        </p:txBody>
      </p:sp>
    </p:spTree>
    <p:extLst>
      <p:ext uri="{BB962C8B-B14F-4D97-AF65-F5344CB8AC3E}">
        <p14:creationId xmlns:p14="http://schemas.microsoft.com/office/powerpoint/2010/main" val="2552410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51915" y="1501956"/>
            <a:ext cx="9464474" cy="4493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MY" altLang="en-US" sz="2200" b="1" dirty="0" err="1">
                <a:latin typeface="Adobe Garamond Pro" panose="02020502060506020403"/>
              </a:rPr>
              <a:t>Contoh</a:t>
            </a:r>
            <a:r>
              <a:rPr lang="en-MY" altLang="en-US" sz="2200" b="1" dirty="0">
                <a:latin typeface="Adobe Garamond Pro" panose="02020502060506020403"/>
              </a:rPr>
              <a:t>:</a:t>
            </a:r>
          </a:p>
          <a:p>
            <a:endParaRPr lang="en-MY" altLang="en-US" sz="2200" dirty="0">
              <a:latin typeface="Adobe Garamond Pro" panose="02020502060506020403"/>
            </a:endParaRPr>
          </a:p>
          <a:p>
            <a:r>
              <a:rPr lang="en-MY" altLang="en-US" sz="2200" dirty="0" err="1">
                <a:latin typeface="Adobe Garamond Pro" panose="02020502060506020403"/>
              </a:rPr>
              <a:t>Jika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sesuatu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produk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mengandungi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aditif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seperti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berikut</a:t>
            </a:r>
            <a:r>
              <a:rPr lang="en-MY" altLang="en-US" sz="2200" dirty="0">
                <a:latin typeface="Adobe Garamond Pro" panose="02020502060506020403"/>
              </a:rPr>
              <a:t>:</a:t>
            </a:r>
          </a:p>
          <a:p>
            <a:endParaRPr lang="en-MY" altLang="en-US" sz="2200" dirty="0">
              <a:latin typeface="Adobe Garamond Pro" panose="02020502060506020403"/>
            </a:endParaRPr>
          </a:p>
          <a:p>
            <a:r>
              <a:rPr lang="en-MY" altLang="en-US" sz="2200" dirty="0" err="1">
                <a:latin typeface="Adobe Garamond Pro" panose="02020502060506020403"/>
              </a:rPr>
              <a:t>Asid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benzoik</a:t>
            </a:r>
            <a:endParaRPr lang="en-MY" altLang="en-US" sz="2200" dirty="0">
              <a:latin typeface="Adobe Garamond Pro" panose="02020502060506020403"/>
            </a:endParaRPr>
          </a:p>
          <a:p>
            <a:r>
              <a:rPr lang="en-MY" altLang="en-US" sz="2200" dirty="0" err="1">
                <a:latin typeface="Adobe Garamond Pro" panose="02020502060506020403"/>
              </a:rPr>
              <a:t>Tartrazine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</a:p>
          <a:p>
            <a:r>
              <a:rPr lang="en-MY" altLang="en-US" sz="2200" dirty="0" err="1">
                <a:latin typeface="Adobe Garamond Pro" panose="02020502060506020403"/>
              </a:rPr>
              <a:t>Pulegone</a:t>
            </a:r>
            <a:endParaRPr lang="en-MY" altLang="en-US" sz="2200" dirty="0">
              <a:latin typeface="Adobe Garamond Pro" panose="02020502060506020403"/>
            </a:endParaRPr>
          </a:p>
          <a:p>
            <a:r>
              <a:rPr lang="en-MY" altLang="en-US" sz="2200" dirty="0">
                <a:latin typeface="Adobe Garamond Pro" panose="02020502060506020403"/>
              </a:rPr>
              <a:t>Butylated </a:t>
            </a:r>
            <a:r>
              <a:rPr lang="en-MY" altLang="en-US" sz="2200" dirty="0" err="1">
                <a:latin typeface="Adobe Garamond Pro" panose="02020502060506020403"/>
              </a:rPr>
              <a:t>bydroxy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toulene</a:t>
            </a:r>
            <a:r>
              <a:rPr lang="en-MY" altLang="en-US" sz="2200" dirty="0">
                <a:latin typeface="Adobe Garamond Pro" panose="02020502060506020403"/>
              </a:rPr>
              <a:t> (BHT)</a:t>
            </a:r>
          </a:p>
          <a:p>
            <a:endParaRPr lang="en-MY" altLang="en-US" sz="2200" dirty="0">
              <a:latin typeface="Adobe Garamond Pro" panose="02020502060506020403"/>
            </a:endParaRPr>
          </a:p>
          <a:p>
            <a:r>
              <a:rPr lang="en-MY" altLang="en-US" sz="2200" dirty="0" err="1">
                <a:latin typeface="Adobe Garamond Pro" panose="02020502060506020403"/>
              </a:rPr>
              <a:t>maka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penyataan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berikut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perlu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dinyatakan</a:t>
            </a:r>
            <a:r>
              <a:rPr lang="en-MY" altLang="en-US" sz="2200" dirty="0">
                <a:latin typeface="Adobe Garamond Pro" panose="02020502060506020403"/>
              </a:rPr>
              <a:t>:</a:t>
            </a:r>
          </a:p>
          <a:p>
            <a:endParaRPr lang="en-MY" altLang="en-US" sz="2200" dirty="0">
              <a:latin typeface="Adobe Garamond Pro" panose="02020502060506020403"/>
            </a:endParaRPr>
          </a:p>
          <a:p>
            <a:r>
              <a:rPr lang="en-MY" altLang="en-US" sz="2200" dirty="0">
                <a:latin typeface="Adobe Garamond Pro" panose="02020502060506020403"/>
              </a:rPr>
              <a:t>“</a:t>
            </a:r>
            <a:r>
              <a:rPr lang="en-MY" altLang="en-US" sz="2200" dirty="0" err="1">
                <a:latin typeface="Adobe Garamond Pro" panose="02020502060506020403"/>
              </a:rPr>
              <a:t>Mengandungi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bahan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pengawet</a:t>
            </a:r>
            <a:r>
              <a:rPr lang="en-MY" altLang="en-US" sz="2200" dirty="0">
                <a:latin typeface="Adobe Garamond Pro" panose="02020502060506020403"/>
              </a:rPr>
              <a:t>, </a:t>
            </a:r>
            <a:r>
              <a:rPr lang="en-MY" altLang="en-US" sz="2200" dirty="0" err="1">
                <a:latin typeface="Adobe Garamond Pro" panose="02020502060506020403"/>
              </a:rPr>
              <a:t>bahan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pewarna</a:t>
            </a:r>
            <a:r>
              <a:rPr lang="en-MY" altLang="en-US" sz="2200" dirty="0">
                <a:latin typeface="Adobe Garamond Pro" panose="02020502060506020403"/>
              </a:rPr>
              <a:t>, </a:t>
            </a:r>
            <a:r>
              <a:rPr lang="en-MY" altLang="en-US" sz="2200" dirty="0" err="1">
                <a:latin typeface="Adobe Garamond Pro" panose="02020502060506020403"/>
              </a:rPr>
              <a:t>bahan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perisa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dan</a:t>
            </a:r>
            <a:r>
              <a:rPr lang="en-MY" altLang="en-US" sz="2200" dirty="0">
                <a:latin typeface="Adobe Garamond Pro" panose="02020502060506020403"/>
              </a:rPr>
              <a:t> </a:t>
            </a:r>
            <a:r>
              <a:rPr lang="en-MY" altLang="en-US" sz="2200" dirty="0" err="1">
                <a:latin typeface="Adobe Garamond Pro" panose="02020502060506020403"/>
              </a:rPr>
              <a:t>antipengoksida</a:t>
            </a:r>
            <a:r>
              <a:rPr lang="en-MY" altLang="en-US" sz="2200" dirty="0">
                <a:latin typeface="Adobe Garamond Pro" panose="02020502060506020403"/>
              </a:rPr>
              <a:t> yang </a:t>
            </a:r>
            <a:r>
              <a:rPr lang="en-MY" altLang="en-US" sz="2200" dirty="0" err="1">
                <a:latin typeface="Adobe Garamond Pro" panose="02020502060506020403"/>
              </a:rPr>
              <a:t>dibenarkan</a:t>
            </a:r>
            <a:r>
              <a:rPr lang="en-MY" altLang="en-US" sz="2200" dirty="0">
                <a:latin typeface="Adobe Garamond Pro" panose="02020502060506020403"/>
              </a:rPr>
              <a:t>”.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379" y="96284"/>
            <a:ext cx="7098396" cy="10737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(1)(e): </a:t>
            </a:r>
            <a:br>
              <a:rPr lang="en-US" sz="3200" b="1" dirty="0"/>
            </a:br>
            <a:r>
              <a:rPr lang="en-US" sz="3200" b="1" dirty="0" err="1"/>
              <a:t>Senarai</a:t>
            </a:r>
            <a:r>
              <a:rPr lang="en-US" sz="3200" b="1" dirty="0"/>
              <a:t> </a:t>
            </a:r>
            <a:r>
              <a:rPr lang="en-US" sz="3200" b="1" dirty="0" err="1"/>
              <a:t>ramuan</a:t>
            </a:r>
            <a:endParaRPr lang="en-MY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5856221" y="685800"/>
            <a:ext cx="3706879" cy="79016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ms-MY" b="1" dirty="0" err="1">
                <a:solidFill>
                  <a:schemeClr val="tx1"/>
                </a:solidFill>
                <a:latin typeface="Adobe Garamond Pro" panose="02020502060506020403"/>
              </a:rPr>
              <a:t>Sebelum</a:t>
            </a:r>
            <a:r>
              <a:rPr lang="en-MY" altLang="ms-MY" b="1" dirty="0">
                <a:solidFill>
                  <a:schemeClr val="tx1"/>
                </a:solidFill>
                <a:latin typeface="Adobe Garamond Pro" panose="02020502060506020403"/>
              </a:rPr>
              <a:t> 1 </a:t>
            </a:r>
            <a:r>
              <a:rPr lang="ms-MY" b="1" dirty="0">
                <a:solidFill>
                  <a:schemeClr val="tx1"/>
                </a:solidFill>
                <a:latin typeface="Adobe Garamond Pro" panose="02020502060506020403"/>
              </a:rPr>
              <a:t>Januari 2024</a:t>
            </a:r>
          </a:p>
        </p:txBody>
      </p:sp>
    </p:spTree>
    <p:extLst>
      <p:ext uri="{BB962C8B-B14F-4D97-AF65-F5344CB8AC3E}">
        <p14:creationId xmlns:p14="http://schemas.microsoft.com/office/powerpoint/2010/main" val="380857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1449171" y="3210724"/>
            <a:ext cx="2552700" cy="936928"/>
          </a:xfrm>
          <a:prstGeom prst="wedgeRoundRectCallout">
            <a:avLst>
              <a:gd name="adj1" fmla="val 15590"/>
              <a:gd name="adj2" fmla="val -11669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dobe Garamond Pro" panose="02020502060506020403"/>
              </a:rPr>
              <a:t>Existing clause</a:t>
            </a:r>
            <a:endParaRPr lang="en-MY" sz="2800" dirty="0">
              <a:solidFill>
                <a:srgbClr val="002060"/>
              </a:solidFill>
              <a:latin typeface="Adobe Garamond Pro" panose="02020502060506020403"/>
            </a:endParaRP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1449171" y="4837524"/>
            <a:ext cx="2552700" cy="1017844"/>
          </a:xfrm>
          <a:prstGeom prst="wedgeRoundRectCallout">
            <a:avLst>
              <a:gd name="adj1" fmla="val 73197"/>
              <a:gd name="adj2" fmla="val 315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dobe Garamond Pro" panose="02020502060506020403"/>
              </a:rPr>
              <a:t>New clause</a:t>
            </a:r>
            <a:endParaRPr lang="en-MY" sz="2800" dirty="0">
              <a:solidFill>
                <a:srgbClr val="002060"/>
              </a:solidFill>
              <a:latin typeface="Adobe Garamond Pro" panose="02020502060506020403"/>
            </a:endParaRPr>
          </a:p>
        </p:txBody>
      </p:sp>
      <p:sp>
        <p:nvSpPr>
          <p:cNvPr id="3" name="Star: 7 Points 3"/>
          <p:cNvSpPr/>
          <p:nvPr/>
        </p:nvSpPr>
        <p:spPr>
          <a:xfrm>
            <a:off x="9025890" y="818515"/>
            <a:ext cx="3360074" cy="1916430"/>
          </a:xfrm>
          <a:prstGeom prst="star7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en-US" sz="1600" dirty="0">
                <a:solidFill>
                  <a:schemeClr val="tx1"/>
                </a:solidFill>
                <a:latin typeface="Adobe Garamond Pro" panose="02020502060506020403"/>
                <a:cs typeface="+mn-lt"/>
              </a:rPr>
              <a:t>Berkuatkuasa</a:t>
            </a:r>
            <a:r>
              <a:rPr lang="en-US" sz="1600" dirty="0">
                <a:solidFill>
                  <a:schemeClr val="tx1"/>
                </a:solidFill>
                <a:latin typeface="Adobe Garamond Pro" panose="02020502060506020403"/>
                <a:cs typeface="+mn-lt"/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dobe Garamond Pro" panose="02020502060506020403"/>
                <a:cs typeface="+mn-lt"/>
              </a:rPr>
              <a:t>1 Jan 2024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49941" y="1320523"/>
            <a:ext cx="8274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MY" altLang="en-US" dirty="0">
                <a:latin typeface="Adobe Garamond Pro" panose="02020502060506020403"/>
              </a:rPr>
              <a:t>(g) </a:t>
            </a:r>
            <a:r>
              <a:rPr lang="en-MY" altLang="en-US" dirty="0" err="1">
                <a:latin typeface="Adobe Garamond Pro" panose="02020502060506020403"/>
              </a:rPr>
              <a:t>jika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itu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mengandungi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, </a:t>
            </a:r>
            <a:r>
              <a:rPr lang="en-MY" altLang="en-US" dirty="0" err="1">
                <a:latin typeface="Adobe Garamond Pro" panose="02020502060506020403"/>
              </a:rPr>
              <a:t>suatu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pernyataan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tentang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adanya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itu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dalam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tersebut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dalam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bentuk</a:t>
            </a:r>
            <a:r>
              <a:rPr lang="en-MY" altLang="en-US" dirty="0">
                <a:latin typeface="Adobe Garamond Pro" panose="02020502060506020403"/>
              </a:rPr>
              <a:t> - </a:t>
            </a:r>
          </a:p>
          <a:p>
            <a:pPr algn="just"/>
            <a:endParaRPr lang="en-MY" altLang="en-US" dirty="0">
              <a:latin typeface="Adobe Garamond Pro" panose="02020502060506020403"/>
            </a:endParaRPr>
          </a:p>
          <a:p>
            <a:pPr algn="just"/>
            <a:r>
              <a:rPr lang="en-MY" altLang="en-US" dirty="0">
                <a:latin typeface="Adobe Garamond Pro" panose="02020502060506020403"/>
              </a:rPr>
              <a:t>“</a:t>
            </a:r>
            <a:r>
              <a:rPr lang="en-MY" altLang="en-US" dirty="0" err="1">
                <a:latin typeface="Adobe Garamond Pro" panose="02020502060506020403"/>
              </a:rPr>
              <a:t>mengandungi</a:t>
            </a:r>
            <a:r>
              <a:rPr lang="en-MY" altLang="en-US" dirty="0">
                <a:latin typeface="Adobe Garamond Pro" panose="02020502060506020403"/>
              </a:rPr>
              <a:t> (</a:t>
            </a:r>
            <a:r>
              <a:rPr lang="en-MY" altLang="en-US" dirty="0" err="1">
                <a:latin typeface="Adobe Garamond Pro" panose="02020502060506020403"/>
              </a:rPr>
              <a:t>nyatakan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jenis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 yang </a:t>
            </a:r>
            <a:r>
              <a:rPr lang="en-MY" altLang="en-US" dirty="0" err="1">
                <a:latin typeface="Adobe Garamond Pro" panose="02020502060506020403"/>
              </a:rPr>
              <a:t>berkenaan</a:t>
            </a:r>
            <a:r>
              <a:rPr lang="en-MY" altLang="en-US" dirty="0">
                <a:latin typeface="Adobe Garamond Pro" panose="02020502060506020403"/>
              </a:rPr>
              <a:t>) yang </a:t>
            </a:r>
            <a:r>
              <a:rPr lang="en-MY" altLang="en-US" dirty="0" err="1">
                <a:latin typeface="Adobe Garamond Pro" panose="02020502060506020403"/>
              </a:rPr>
              <a:t>dibenarkan</a:t>
            </a:r>
            <a:r>
              <a:rPr lang="en-MY" altLang="en-US" dirty="0">
                <a:latin typeface="Adobe Garamond Pro" panose="02020502060506020403"/>
              </a:rPr>
              <a:t>”;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053263" y="2885440"/>
            <a:ext cx="64810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MY" altLang="en-US" dirty="0">
                <a:latin typeface="Adobe Garamond Pro" panose="02020502060506020403"/>
              </a:rPr>
              <a:t>(g) </a:t>
            </a:r>
            <a:r>
              <a:rPr lang="en-MY" altLang="en-US" dirty="0" err="1">
                <a:latin typeface="Adobe Garamond Pro" panose="02020502060506020403"/>
              </a:rPr>
              <a:t>jika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itu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mengandungi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 -</a:t>
            </a:r>
          </a:p>
          <a:p>
            <a:pPr algn="just"/>
            <a:endParaRPr lang="en-MY" altLang="en-US" dirty="0">
              <a:latin typeface="Adobe Garamond Pro" panose="02020502060506020403"/>
            </a:endParaRPr>
          </a:p>
          <a:p>
            <a:pPr marL="342900" indent="-342900" algn="just">
              <a:buFont typeface="+mj-lt"/>
              <a:buAutoNum type="romanLcPeriod"/>
            </a:pPr>
            <a:r>
              <a:rPr lang="en-MY" altLang="en-US" dirty="0" err="1">
                <a:latin typeface="Adobe Garamond Pro" panose="02020502060506020403"/>
              </a:rPr>
              <a:t>dengan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Sistem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Pernomboran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Antarabangsa</a:t>
            </a:r>
            <a:r>
              <a:rPr lang="en-MY" altLang="en-US" dirty="0">
                <a:latin typeface="Adobe Garamond Pro" panose="02020502060506020403"/>
              </a:rPr>
              <a:t> (INS) </a:t>
            </a:r>
            <a:r>
              <a:rPr lang="en-MY" altLang="en-US" dirty="0" err="1">
                <a:latin typeface="Adobe Garamond Pro" panose="02020502060506020403"/>
              </a:rPr>
              <a:t>bagi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nombor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, </a:t>
            </a:r>
            <a:r>
              <a:rPr lang="en-MY" altLang="en-US" dirty="0" err="1">
                <a:latin typeface="Adobe Garamond Pro" panose="02020502060506020403"/>
              </a:rPr>
              <a:t>suatu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pernyataan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mengenal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kelas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fungsian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 yang </a:t>
            </a:r>
            <a:r>
              <a:rPr lang="en-MY" altLang="en-US" dirty="0" err="1">
                <a:latin typeface="Adobe Garamond Pro" panose="02020502060506020403"/>
              </a:rPr>
              <a:t>berkenaan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diikuti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dengan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nama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itu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atau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nombor</a:t>
            </a:r>
            <a:r>
              <a:rPr lang="en-MY" altLang="en-US" dirty="0">
                <a:latin typeface="Adobe Garamond Pro" panose="02020502060506020403"/>
              </a:rPr>
              <a:t> INS </a:t>
            </a:r>
            <a:r>
              <a:rPr lang="en-MY" altLang="en-US" dirty="0" err="1">
                <a:latin typeface="Adobe Garamond Pro" panose="02020502060506020403"/>
              </a:rPr>
              <a:t>dalam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kurungan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atau</a:t>
            </a:r>
            <a:endParaRPr lang="en-MY" altLang="en-US" dirty="0">
              <a:latin typeface="Adobe Garamond Pro" panose="02020502060506020403"/>
            </a:endParaRPr>
          </a:p>
          <a:p>
            <a:pPr marL="342900" indent="-342900" algn="just">
              <a:buFont typeface="+mj-lt"/>
              <a:buAutoNum type="romanLcPeriod"/>
            </a:pPr>
            <a:endParaRPr lang="en-MY" altLang="en-US" dirty="0">
              <a:latin typeface="Adobe Garamond Pro" panose="02020502060506020403"/>
            </a:endParaRPr>
          </a:p>
          <a:p>
            <a:pPr marL="342900" indent="-342900" algn="just">
              <a:buFont typeface="+mj-lt"/>
              <a:buAutoNum type="romanLcPeriod"/>
            </a:pPr>
            <a:r>
              <a:rPr lang="en-MY" altLang="en-US" dirty="0" err="1">
                <a:latin typeface="Adobe Garamond Pro" panose="02020502060506020403"/>
              </a:rPr>
              <a:t>tanpa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Sistem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Pernomboran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Antarabangsa</a:t>
            </a:r>
            <a:r>
              <a:rPr lang="en-MY" altLang="en-US" dirty="0">
                <a:latin typeface="Adobe Garamond Pro" panose="02020502060506020403"/>
              </a:rPr>
              <a:t> (INS) </a:t>
            </a:r>
            <a:r>
              <a:rPr lang="en-MY" altLang="en-US" dirty="0" err="1">
                <a:latin typeface="Adobe Garamond Pro" panose="02020502060506020403"/>
              </a:rPr>
              <a:t>bagi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nombor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r>
              <a:rPr lang="en-MY" altLang="en-US" dirty="0">
                <a:latin typeface="Adobe Garamond Pro" panose="02020502060506020403"/>
              </a:rPr>
              <a:t>, </a:t>
            </a:r>
            <a:r>
              <a:rPr lang="en-MY" altLang="en-US" dirty="0" err="1">
                <a:latin typeface="Adobe Garamond Pro" panose="02020502060506020403"/>
              </a:rPr>
              <a:t>hanya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suatu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pernyataan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mengenal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kelas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fungsian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dan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nama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aditif</a:t>
            </a:r>
            <a:r>
              <a:rPr lang="en-MY" altLang="en-US" dirty="0">
                <a:latin typeface="Adobe Garamond Pro" panose="02020502060506020403"/>
              </a:rPr>
              <a:t> </a:t>
            </a:r>
            <a:r>
              <a:rPr lang="en-MY" altLang="en-US" dirty="0" err="1">
                <a:latin typeface="Adobe Garamond Pro" panose="02020502060506020403"/>
              </a:rPr>
              <a:t>makanan</a:t>
            </a:r>
            <a:endParaRPr lang="en-MY" altLang="en-US" dirty="0">
              <a:latin typeface="Adobe Garamond Pro" panose="02020502060506020403"/>
            </a:endParaRPr>
          </a:p>
          <a:p>
            <a:pPr marL="342900" indent="-342900"/>
            <a:endParaRPr lang="en-MY" altLang="en-US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44379" y="96284"/>
            <a:ext cx="5723021" cy="10737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(1)(g): </a:t>
            </a:r>
          </a:p>
          <a:p>
            <a:r>
              <a:rPr lang="en-US" sz="3200" b="1" dirty="0" err="1"/>
              <a:t>Pernyataan</a:t>
            </a:r>
            <a:r>
              <a:rPr lang="en-US" sz="3200" b="1" dirty="0"/>
              <a:t> </a:t>
            </a:r>
            <a:r>
              <a:rPr lang="en-US" sz="3200" b="1" dirty="0" err="1"/>
              <a:t>aditif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1911485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E81243AC-DCF6-4761-8A00-7335A4774243}"/>
              </a:ext>
            </a:extLst>
          </p:cNvPr>
          <p:cNvGrpSpPr/>
          <p:nvPr/>
        </p:nvGrpSpPr>
        <p:grpSpPr>
          <a:xfrm>
            <a:off x="4364347" y="1825352"/>
            <a:ext cx="3532863" cy="4209710"/>
            <a:chOff x="4737812" y="2390015"/>
            <a:chExt cx="3159394" cy="37646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A60DC6-9AA8-44DA-B89F-82891ABD14F1}"/>
                </a:ext>
              </a:extLst>
            </p:cNvPr>
            <p:cNvGrpSpPr/>
            <p:nvPr/>
          </p:nvGrpSpPr>
          <p:grpSpPr>
            <a:xfrm rot="19800000">
              <a:off x="5964234" y="4473736"/>
              <a:ext cx="1932972" cy="1680969"/>
              <a:chOff x="2084105" y="5383623"/>
              <a:chExt cx="815482" cy="891098"/>
            </a:xfrm>
          </p:grpSpPr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08A49049-4E92-44D2-B916-BF181D2C72DE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815482" cy="891098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A53A59D6-7F6C-4939-8AB7-EB0F0EDC264F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614896" cy="884728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1A55C6A5-166A-41C4-921B-05CD34DDA462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408037" cy="88599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CE538268-B859-451B-BDE8-46F6A6FB7339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405505" cy="886992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E63FCCB6-9FD6-4CC8-BDF6-FCB885928986}"/>
                  </a:ext>
                </a:extLst>
              </p:cNvPr>
              <p:cNvSpPr/>
              <p:nvPr/>
            </p:nvSpPr>
            <p:spPr>
              <a:xfrm>
                <a:off x="2397817" y="6070896"/>
                <a:ext cx="184225" cy="202494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15000">
                    <a:schemeClr val="tx1">
                      <a:lumMod val="72000"/>
                      <a:lumOff val="28000"/>
                    </a:schemeClr>
                  </a:gs>
                  <a:gs pos="100000">
                    <a:schemeClr val="tx1">
                      <a:lumMod val="31000"/>
                      <a:lumOff val="69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C8CBA70C-248B-444E-A090-3FE8E44BE1D4}"/>
                </a:ext>
              </a:extLst>
            </p:cNvPr>
            <p:cNvSpPr/>
            <p:nvPr/>
          </p:nvSpPr>
          <p:spPr>
            <a:xfrm rot="14400000">
              <a:off x="5606012" y="4024339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rgbClr val="003399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48CD16F5-02E7-4AF6-A763-801A6AFB8023}"/>
                </a:ext>
              </a:extLst>
            </p:cNvPr>
            <p:cNvSpPr/>
            <p:nvPr/>
          </p:nvSpPr>
          <p:spPr>
            <a:xfrm rot="4400993">
              <a:off x="5833816" y="2266987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4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2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Rounded Rectangle 1">
              <a:extLst>
                <a:ext uri="{FF2B5EF4-FFF2-40B4-BE49-F238E27FC236}">
                  <a16:creationId xmlns:a16="http://schemas.microsoft.com/office/drawing/2014/main" id="{917D709C-E8E5-4718-B93D-2DE009E92C62}"/>
                </a:ext>
              </a:extLst>
            </p:cNvPr>
            <p:cNvSpPr/>
            <p:nvPr/>
          </p:nvSpPr>
          <p:spPr>
            <a:xfrm rot="9000000">
              <a:off x="6316872" y="3487189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3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9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F523E8EB-4FA7-4D02-946C-E921EEA53CA3}"/>
                </a:ext>
              </a:extLst>
            </p:cNvPr>
            <p:cNvSpPr/>
            <p:nvPr/>
          </p:nvSpPr>
          <p:spPr>
            <a:xfrm rot="18596325">
              <a:off x="4851990" y="3080834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rgbClr val="03A1A4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4913E9E-A4EA-4CE2-8C94-0499DE0F78EF}"/>
              </a:ext>
            </a:extLst>
          </p:cNvPr>
          <p:cNvSpPr txBox="1"/>
          <p:nvPr/>
        </p:nvSpPr>
        <p:spPr>
          <a:xfrm>
            <a:off x="3775195" y="2161448"/>
            <a:ext cx="832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03A1A4"/>
                </a:solidFill>
                <a:cs typeface="Arial" pitchFamily="34" charset="0"/>
              </a:rPr>
              <a:t>01</a:t>
            </a:r>
            <a:endParaRPr lang="ko-KR" altLang="en-US" sz="3600" b="1" dirty="0">
              <a:solidFill>
                <a:srgbClr val="03A1A4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56DF0E-3096-4892-AAA0-50CE3B099A94}"/>
              </a:ext>
            </a:extLst>
          </p:cNvPr>
          <p:cNvSpPr txBox="1"/>
          <p:nvPr/>
        </p:nvSpPr>
        <p:spPr>
          <a:xfrm>
            <a:off x="7148624" y="1727541"/>
            <a:ext cx="832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4"/>
                </a:solidFill>
                <a:cs typeface="Arial" pitchFamily="34" charset="0"/>
              </a:rPr>
              <a:t>02</a:t>
            </a:r>
            <a:endParaRPr lang="ko-KR" altLang="en-US" sz="36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39DFF-5D04-4E6C-896E-211F9AC5CC06}"/>
              </a:ext>
            </a:extLst>
          </p:cNvPr>
          <p:cNvSpPr txBox="1"/>
          <p:nvPr/>
        </p:nvSpPr>
        <p:spPr>
          <a:xfrm>
            <a:off x="4496750" y="5187341"/>
            <a:ext cx="832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003399"/>
                </a:solidFill>
                <a:cs typeface="Arial" pitchFamily="34" charset="0"/>
              </a:rPr>
              <a:t>03</a:t>
            </a:r>
            <a:endParaRPr lang="ko-KR" altLang="en-US" sz="3600" b="1" dirty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9B51F-3A6C-4302-8554-8164783D93D0}"/>
              </a:ext>
            </a:extLst>
          </p:cNvPr>
          <p:cNvSpPr txBox="1"/>
          <p:nvPr/>
        </p:nvSpPr>
        <p:spPr>
          <a:xfrm>
            <a:off x="7603265" y="3954682"/>
            <a:ext cx="832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3"/>
                </a:solidFill>
                <a:cs typeface="Arial" pitchFamily="34" charset="0"/>
              </a:rPr>
              <a:t>04</a:t>
            </a:r>
            <a:endParaRPr lang="ko-KR" altLang="en-US" sz="36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2" name="Oval 21">
            <a:extLst>
              <a:ext uri="{FF2B5EF4-FFF2-40B4-BE49-F238E27FC236}">
                <a16:creationId xmlns:a16="http://schemas.microsoft.com/office/drawing/2014/main" id="{0BAEA883-162A-4E3A-8552-0C5C4333DD4B}"/>
              </a:ext>
            </a:extLst>
          </p:cNvPr>
          <p:cNvSpPr/>
          <p:nvPr/>
        </p:nvSpPr>
        <p:spPr>
          <a:xfrm rot="20700000">
            <a:off x="5995072" y="2057360"/>
            <a:ext cx="438803" cy="38458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3" name="Trapezoid 3">
            <a:extLst>
              <a:ext uri="{FF2B5EF4-FFF2-40B4-BE49-F238E27FC236}">
                <a16:creationId xmlns:a16="http://schemas.microsoft.com/office/drawing/2014/main" id="{C77FF999-6ECD-4F76-BB02-9F4DE3FF4294}"/>
              </a:ext>
            </a:extLst>
          </p:cNvPr>
          <p:cNvSpPr/>
          <p:nvPr/>
        </p:nvSpPr>
        <p:spPr>
          <a:xfrm>
            <a:off x="6621214" y="3578454"/>
            <a:ext cx="390522" cy="3980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DE0736E1-32C6-43C1-908A-8F699B6B73EE}"/>
              </a:ext>
            </a:extLst>
          </p:cNvPr>
          <p:cNvSpPr/>
          <p:nvPr/>
        </p:nvSpPr>
        <p:spPr>
          <a:xfrm rot="14270044">
            <a:off x="5618410" y="4240541"/>
            <a:ext cx="390293" cy="406562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5" name="Donut 15">
            <a:extLst>
              <a:ext uri="{FF2B5EF4-FFF2-40B4-BE49-F238E27FC236}">
                <a16:creationId xmlns:a16="http://schemas.microsoft.com/office/drawing/2014/main" id="{B33227C7-582A-4D1A-BBC7-D8AF714ECEDC}"/>
              </a:ext>
            </a:extLst>
          </p:cNvPr>
          <p:cNvSpPr/>
          <p:nvPr/>
        </p:nvSpPr>
        <p:spPr>
          <a:xfrm>
            <a:off x="4684884" y="3063987"/>
            <a:ext cx="412117" cy="413850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95710" y="176462"/>
            <a:ext cx="5214904" cy="9515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(1)(g)</a:t>
            </a:r>
          </a:p>
          <a:p>
            <a:r>
              <a:rPr lang="en-US" sz="3200" b="1" dirty="0" err="1"/>
              <a:t>Pernyataan</a:t>
            </a:r>
            <a:r>
              <a:rPr lang="en-US" sz="3200" b="1" dirty="0"/>
              <a:t> </a:t>
            </a:r>
            <a:r>
              <a:rPr lang="en-US" sz="3200" b="1" dirty="0" err="1"/>
              <a:t>aditif</a:t>
            </a:r>
            <a:endParaRPr lang="en-MY" sz="3200" b="1" dirty="0"/>
          </a:p>
        </p:txBody>
      </p:sp>
      <p:sp>
        <p:nvSpPr>
          <p:cNvPr id="37" name="Content Placeholder 1"/>
          <p:cNvSpPr>
            <a:spLocks noGrp="1"/>
          </p:cNvSpPr>
          <p:nvPr/>
        </p:nvSpPr>
        <p:spPr>
          <a:xfrm>
            <a:off x="1139686" y="1870939"/>
            <a:ext cx="2635508" cy="17075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altLang="ms-MY" sz="1600" b="1" dirty="0">
                <a:latin typeface="Adobe Garamond Pro" panose="02020502060506020403"/>
              </a:rPr>
              <a:t>Dengan INS</a:t>
            </a:r>
          </a:p>
          <a:p>
            <a:pPr marL="0" indent="0" algn="ctr">
              <a:buNone/>
            </a:pPr>
            <a:r>
              <a:rPr lang="en-MY" altLang="ms-MY" sz="1600" dirty="0">
                <a:latin typeface="Adobe Garamond Pro" panose="02020502060506020403"/>
              </a:rPr>
              <a:t>Kelas fungsian diikuti nama aditif atau nombor INS</a:t>
            </a:r>
          </a:p>
          <a:p>
            <a:pPr marL="0" indent="0" algn="ctr">
              <a:buNone/>
            </a:pPr>
            <a:r>
              <a:rPr lang="en-MY" altLang="ms-MY" sz="1600" b="1" dirty="0">
                <a:latin typeface="Adobe Garamond Pro" panose="02020502060506020403"/>
              </a:rPr>
              <a:t>Pengawet (Calcium propionate)</a:t>
            </a:r>
            <a:r>
              <a:rPr lang="en-MY" altLang="ms-MY" sz="1600" dirty="0">
                <a:latin typeface="Adobe Garamond Pro" panose="02020502060506020403"/>
              </a:rPr>
              <a:t> atau </a:t>
            </a:r>
            <a:r>
              <a:rPr lang="en-MY" altLang="ms-MY" sz="1600" b="1" dirty="0">
                <a:latin typeface="Adobe Garamond Pro" panose="02020502060506020403"/>
              </a:rPr>
              <a:t>Pengawet (INS 282)</a:t>
            </a:r>
          </a:p>
        </p:txBody>
      </p:sp>
      <p:sp>
        <p:nvSpPr>
          <p:cNvPr id="38" name="Content Placeholder 1"/>
          <p:cNvSpPr>
            <a:spLocks noGrp="1"/>
          </p:cNvSpPr>
          <p:nvPr>
            <p:ph sz="half" idx="1"/>
          </p:nvPr>
        </p:nvSpPr>
        <p:spPr>
          <a:xfrm>
            <a:off x="8324762" y="1484260"/>
            <a:ext cx="2984312" cy="18663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MY" altLang="ms-MY" sz="1600" b="1" dirty="0"/>
              <a:t>Tanpa INS</a:t>
            </a:r>
          </a:p>
          <a:p>
            <a:pPr marL="0" indent="0" algn="ctr">
              <a:buNone/>
            </a:pPr>
            <a:r>
              <a:rPr lang="en-MY" altLang="ms-MY" sz="1600" dirty="0"/>
              <a:t>Hanya kelas fungsian dan diikuti nama aditif</a:t>
            </a:r>
          </a:p>
          <a:p>
            <a:pPr marL="0" indent="0" algn="ctr">
              <a:buNone/>
            </a:pPr>
            <a:r>
              <a:rPr lang="en-MY" altLang="ms-MY" sz="1600" b="1" dirty="0"/>
              <a:t>Penambah perisa (Ekstrak Yis)</a:t>
            </a:r>
          </a:p>
        </p:txBody>
      </p:sp>
      <p:sp>
        <p:nvSpPr>
          <p:cNvPr id="39" name="Content Placeholder 1"/>
          <p:cNvSpPr>
            <a:spLocks noGrp="1"/>
          </p:cNvSpPr>
          <p:nvPr/>
        </p:nvSpPr>
        <p:spPr>
          <a:xfrm>
            <a:off x="1301615" y="4396087"/>
            <a:ext cx="2866397" cy="22994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altLang="ms-MY" sz="1400" dirty="0">
                <a:latin typeface="Adobe Garamond Pro" panose="02020502060506020403"/>
              </a:rPr>
              <a:t>Ada lebih dari satu kelas fungsian “Hanya satu kelas fungsian dinyatakan”</a:t>
            </a:r>
          </a:p>
          <a:p>
            <a:pPr marL="0" indent="0" algn="ctr">
              <a:buNone/>
            </a:pPr>
            <a:r>
              <a:rPr lang="en-MY" altLang="ms-MY" sz="1400" b="1" dirty="0">
                <a:latin typeface="Adobe Garamond Pro" panose="02020502060506020403"/>
              </a:rPr>
              <a:t>Anti-pergerakan (Silicon dioxide/INS 551) atau agen-antibuih (Silicon dioxide/INS 551)</a:t>
            </a:r>
          </a:p>
        </p:txBody>
      </p:sp>
      <p:sp>
        <p:nvSpPr>
          <p:cNvPr id="40" name="Content Placeholder 1"/>
          <p:cNvSpPr>
            <a:spLocks noGrp="1"/>
          </p:cNvSpPr>
          <p:nvPr/>
        </p:nvSpPr>
        <p:spPr>
          <a:xfrm>
            <a:off x="8667225" y="4006763"/>
            <a:ext cx="2641849" cy="1538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952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altLang="ms-MY" sz="1600" dirty="0">
                <a:latin typeface="Adobe Garamond Pro" panose="02020502060506020403"/>
              </a:rPr>
              <a:t>Bagi bahan perisa, “Hanya nyatakan kelas fungsian sahaja”</a:t>
            </a:r>
          </a:p>
          <a:p>
            <a:pPr marL="0" indent="0" algn="ctr">
              <a:buNone/>
            </a:pPr>
            <a:r>
              <a:rPr lang="en-MY" altLang="ms-MY" sz="1600" b="1" dirty="0">
                <a:latin typeface="Adobe Garamond Pro" panose="02020502060506020403"/>
              </a:rPr>
              <a:t>Bahan perisa </a:t>
            </a:r>
          </a:p>
        </p:txBody>
      </p:sp>
    </p:spTree>
    <p:extLst>
      <p:ext uri="{BB962C8B-B14F-4D97-AF65-F5344CB8AC3E}">
        <p14:creationId xmlns:p14="http://schemas.microsoft.com/office/powerpoint/2010/main" val="1828294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13FF04-350A-40E7-9049-12896845C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555624"/>
            <a:ext cx="3952875" cy="5270501"/>
          </a:xfr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62BFF77-FBF1-4EB9-999C-A5AE435677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BA7C8-D82A-48E9-A6E4-883D8A74E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5417" r="30556" b="13796"/>
          <a:stretch/>
        </p:blipFill>
        <p:spPr>
          <a:xfrm>
            <a:off x="6095999" y="555623"/>
            <a:ext cx="3438525" cy="52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5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63" y="140224"/>
            <a:ext cx="6001221" cy="933677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 11 (1)(</a:t>
            </a:r>
            <a:r>
              <a:rPr lang="en-US" sz="2800" b="1" dirty="0" err="1"/>
              <a:t>i</a:t>
            </a:r>
            <a:r>
              <a:rPr lang="en-US" sz="2800" b="1" dirty="0"/>
              <a:t>) &amp; (1)(</a:t>
            </a:r>
            <a:r>
              <a:rPr lang="en-US" sz="2800" b="1" dirty="0" err="1"/>
              <a:t>ia</a:t>
            </a:r>
            <a:r>
              <a:rPr lang="en-US" sz="2800" b="1" dirty="0"/>
              <a:t>) 13(3):</a:t>
            </a:r>
            <a:br>
              <a:rPr lang="en-US" sz="2800" b="1" dirty="0"/>
            </a:br>
            <a:r>
              <a:rPr lang="en-US" sz="2800" b="1" dirty="0" err="1"/>
              <a:t>Berat</a:t>
            </a:r>
            <a:r>
              <a:rPr lang="en-US" sz="2800" b="1" dirty="0"/>
              <a:t> </a:t>
            </a:r>
            <a:r>
              <a:rPr lang="en-US" sz="2800" b="1" dirty="0" err="1"/>
              <a:t>Bersih</a:t>
            </a:r>
            <a:endParaRPr lang="en-MY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CD623-648C-4543-BD79-A9CA4D3AD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32" y="1353302"/>
            <a:ext cx="10579768" cy="1919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11 (1)(</a:t>
            </a:r>
            <a:r>
              <a:rPr lang="en-US" sz="2200" dirty="0" err="1"/>
              <a:t>i</a:t>
            </a:r>
            <a:r>
              <a:rPr lang="en-US" sz="2200" dirty="0"/>
              <a:t>)	- </a:t>
            </a:r>
            <a:r>
              <a:rPr lang="en-US" sz="2200" dirty="0" err="1"/>
              <a:t>Pernyataan</a:t>
            </a:r>
            <a:r>
              <a:rPr lang="en-US" sz="2200" dirty="0"/>
              <a:t> </a:t>
            </a:r>
            <a:r>
              <a:rPr lang="en-US" sz="2200" dirty="0" err="1"/>
              <a:t>mengenai</a:t>
            </a:r>
            <a:r>
              <a:rPr lang="en-US" sz="2200" dirty="0"/>
              <a:t> </a:t>
            </a:r>
            <a:r>
              <a:rPr lang="en-US" sz="2200" dirty="0" err="1"/>
              <a:t>berat</a:t>
            </a:r>
            <a:r>
              <a:rPr lang="en-US" sz="2200" dirty="0"/>
              <a:t> </a:t>
            </a:r>
            <a:r>
              <a:rPr lang="en-US" sz="2200" dirty="0" err="1"/>
              <a:t>bersih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isispadu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bilangan</a:t>
            </a:r>
            <a:r>
              <a:rPr lang="en-US" sz="2200" dirty="0"/>
              <a:t> minimum </a:t>
            </a:r>
            <a:r>
              <a:rPr lang="en-US" sz="2200" dirty="0" err="1"/>
              <a:t>isi</a:t>
            </a:r>
            <a:r>
              <a:rPr lang="en-US" sz="2200" dirty="0"/>
              <a:t> </a:t>
            </a:r>
            <a:r>
              <a:rPr lang="en-US" sz="2200" dirty="0" err="1"/>
              <a:t>bungkusan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11 (1)(</a:t>
            </a:r>
            <a:r>
              <a:rPr lang="en-US" sz="2200" dirty="0" err="1"/>
              <a:t>ia</a:t>
            </a:r>
            <a:r>
              <a:rPr lang="en-US" sz="2200" dirty="0"/>
              <a:t>) - </a:t>
            </a:r>
            <a:r>
              <a:rPr lang="en-US" sz="2200" dirty="0" err="1"/>
              <a:t>Makanan</a:t>
            </a:r>
            <a:r>
              <a:rPr lang="en-US" sz="2200" dirty="0"/>
              <a:t> yang </a:t>
            </a:r>
            <a:r>
              <a:rPr lang="en-US" sz="2200" dirty="0" err="1"/>
              <a:t>dipak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cecair</a:t>
            </a:r>
            <a:r>
              <a:rPr lang="en-US" sz="2200" dirty="0"/>
              <a:t> – </a:t>
            </a:r>
            <a:r>
              <a:rPr lang="en-US" sz="2200" dirty="0" err="1"/>
              <a:t>Pernyataan</a:t>
            </a:r>
            <a:r>
              <a:rPr lang="en-US" sz="2200" dirty="0"/>
              <a:t> </a:t>
            </a:r>
            <a:r>
              <a:rPr lang="en-US" sz="2200" dirty="0" err="1"/>
              <a:t>mengenai</a:t>
            </a:r>
            <a:r>
              <a:rPr lang="en-US" sz="2200" dirty="0"/>
              <a:t> </a:t>
            </a:r>
            <a:r>
              <a:rPr lang="en-US" sz="2200" dirty="0" err="1"/>
              <a:t>berat</a:t>
            </a:r>
            <a:r>
              <a:rPr lang="en-US" sz="2200" dirty="0"/>
              <a:t> </a:t>
            </a:r>
            <a:r>
              <a:rPr lang="en-US" sz="2200" dirty="0" err="1"/>
              <a:t>tos</a:t>
            </a:r>
            <a:r>
              <a:rPr lang="en-US" sz="2200" dirty="0"/>
              <a:t> (drained weight) minimum </a:t>
            </a:r>
            <a:r>
              <a:rPr lang="en-US" sz="2200" dirty="0" err="1"/>
              <a:t>makanan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13 (3)	- </a:t>
            </a:r>
            <a:r>
              <a:rPr lang="en-US" sz="2200" dirty="0" err="1"/>
              <a:t>Berat</a:t>
            </a:r>
            <a:r>
              <a:rPr lang="en-US" sz="2200" dirty="0"/>
              <a:t> </a:t>
            </a:r>
            <a:r>
              <a:rPr lang="en-US" sz="2200" dirty="0" err="1"/>
              <a:t>bersih</a:t>
            </a:r>
            <a:r>
              <a:rPr lang="en-US" sz="2200" dirty="0"/>
              <a:t> </a:t>
            </a:r>
            <a:r>
              <a:rPr lang="en-US" sz="2200" dirty="0" err="1"/>
              <a:t>hendaklah</a:t>
            </a:r>
            <a:r>
              <a:rPr lang="en-US" sz="2200" dirty="0"/>
              <a:t> </a:t>
            </a:r>
            <a:r>
              <a:rPr lang="en-US" sz="2200" dirty="0" err="1"/>
              <a:t>mengikut</a:t>
            </a:r>
            <a:r>
              <a:rPr lang="en-US" sz="2200" dirty="0"/>
              <a:t> </a:t>
            </a:r>
            <a:r>
              <a:rPr lang="en-US" sz="2200" dirty="0" err="1"/>
              <a:t>ketinggian</a:t>
            </a:r>
            <a:r>
              <a:rPr lang="en-US" sz="2200" dirty="0"/>
              <a:t> </a:t>
            </a:r>
            <a:r>
              <a:rPr lang="en-US" sz="2200" dirty="0" err="1"/>
              <a:t>penghurufan</a:t>
            </a:r>
            <a:r>
              <a:rPr lang="en-US" sz="2200" dirty="0"/>
              <a:t> yang </a:t>
            </a:r>
            <a:r>
              <a:rPr lang="en-US" sz="2200" dirty="0" err="1"/>
              <a:t>sama</a:t>
            </a:r>
            <a:r>
              <a:rPr lang="en-US" sz="2200" dirty="0"/>
              <a:t> </a:t>
            </a:r>
            <a:endParaRPr lang="en-MY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EB4A14-77C5-40B3-A7E1-874D1C99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319" y="3708400"/>
            <a:ext cx="5422188" cy="257185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3C9BABB-48C5-40E3-9906-7EC7E6076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5391334"/>
              </p:ext>
            </p:extLst>
          </p:nvPr>
        </p:nvGraphicFramePr>
        <p:xfrm>
          <a:off x="1836085" y="3429000"/>
          <a:ext cx="3272235" cy="285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3061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976631" y="1548881"/>
            <a:ext cx="1753870" cy="2228099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altLang="en-US"/>
          </a:p>
        </p:txBody>
      </p:sp>
      <p:sp>
        <p:nvSpPr>
          <p:cNvPr id="3" name="Cube 2"/>
          <p:cNvSpPr/>
          <p:nvPr/>
        </p:nvSpPr>
        <p:spPr>
          <a:xfrm>
            <a:off x="3332480" y="2457450"/>
            <a:ext cx="2346960" cy="131953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749618" y="4485005"/>
            <a:ext cx="3098482" cy="138112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8035290" y="1973580"/>
            <a:ext cx="2605405" cy="3407410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>
            <a:off x="4902835" y="4286250"/>
            <a:ext cx="1296670" cy="1579880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396048" y="3088640"/>
            <a:ext cx="67246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Net weight</a:t>
            </a:r>
          </a:p>
          <a:p>
            <a:r>
              <a:rPr lang="en-MY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225g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82670" y="3475990"/>
            <a:ext cx="150368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altLang="en-US" sz="1200">
                <a:latin typeface="Arial" panose="020B0604020202020204" pitchFamily="34" charset="0"/>
                <a:cs typeface="Arial" panose="020B0604020202020204" pitchFamily="34" charset="0"/>
              </a:rPr>
              <a:t>Sachet 50 x 5 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396048" y="5220970"/>
            <a:ext cx="114554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Volume /minimum net weight 225 ml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214937" y="5580380"/>
            <a:ext cx="67246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 ml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296275" y="4485005"/>
            <a:ext cx="208280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altLang="en-US" sz="1200">
                <a:latin typeface="Arial" panose="020B0604020202020204" pitchFamily="34" charset="0"/>
                <a:cs typeface="Arial" panose="020B0604020202020204" pitchFamily="34" charset="0"/>
              </a:rPr>
              <a:t>NET WEIGHT : 600 G</a:t>
            </a:r>
          </a:p>
          <a:p>
            <a:r>
              <a:rPr lang="en-MY" altLang="en-US" sz="1200">
                <a:latin typeface="Arial" panose="020B0604020202020204" pitchFamily="34" charset="0"/>
                <a:cs typeface="Arial" panose="020B0604020202020204" pitchFamily="34" charset="0"/>
              </a:rPr>
              <a:t>DRAINED WEIGHT : 250 G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435975" y="2788920"/>
            <a:ext cx="1803400" cy="306705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MY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LYCHEE IN SYRUP</a:t>
            </a:r>
          </a:p>
        </p:txBody>
      </p:sp>
      <p:pic>
        <p:nvPicPr>
          <p:cNvPr id="17" name="Content Placeholder 16" descr="lychee-png-2-png-image-lychee-png-350_35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8695" y="3095625"/>
            <a:ext cx="1458595" cy="14585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63" y="140224"/>
            <a:ext cx="5626237" cy="933677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 11 (1)(</a:t>
            </a:r>
            <a:r>
              <a:rPr lang="en-US" sz="2800" b="1" dirty="0" err="1"/>
              <a:t>i</a:t>
            </a:r>
            <a:r>
              <a:rPr lang="en-US" sz="2800" b="1" dirty="0"/>
              <a:t>) &amp; (1)(</a:t>
            </a:r>
            <a:r>
              <a:rPr lang="en-US" sz="2800" b="1" dirty="0" err="1"/>
              <a:t>ia</a:t>
            </a:r>
            <a:r>
              <a:rPr lang="en-US" sz="2800" b="1" dirty="0"/>
              <a:t>):</a:t>
            </a:r>
            <a:br>
              <a:rPr lang="en-US" sz="2800" b="1" dirty="0"/>
            </a:br>
            <a:r>
              <a:rPr lang="en-US" sz="2800" b="1" dirty="0" err="1"/>
              <a:t>Berat</a:t>
            </a:r>
            <a:r>
              <a:rPr lang="en-US" sz="2800" b="1" dirty="0"/>
              <a:t> </a:t>
            </a:r>
            <a:r>
              <a:rPr lang="en-US" sz="2800" b="1" dirty="0" err="1"/>
              <a:t>Bersih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3671859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51040"/>
              </p:ext>
            </p:extLst>
          </p:nvPr>
        </p:nvGraphicFramePr>
        <p:xfrm>
          <a:off x="649288" y="1754188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1" y="129665"/>
            <a:ext cx="5365849" cy="994286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 11 (1)(j): </a:t>
            </a:r>
            <a:br>
              <a:rPr lang="en-US" sz="2800" b="1" dirty="0"/>
            </a:br>
            <a:r>
              <a:rPr lang="en-US" sz="2800" b="1" dirty="0" err="1"/>
              <a:t>Maklumat</a:t>
            </a:r>
            <a:r>
              <a:rPr lang="en-US" sz="2800" b="1" dirty="0"/>
              <a:t> </a:t>
            </a:r>
            <a:r>
              <a:rPr lang="en-US" sz="2800" b="1" dirty="0" err="1"/>
              <a:t>pengeluar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1187209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1209988" y="1124205"/>
            <a:ext cx="7667650" cy="4871328"/>
            <a:chOff x="907491" y="843153"/>
            <a:chExt cx="5750737" cy="3653496"/>
          </a:xfrm>
        </p:grpSpPr>
        <p:sp>
          <p:nvSpPr>
            <p:cNvPr id="14" name="object 14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7863" y="1533905"/>
              <a:ext cx="4190365" cy="296274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960620" y="5115086"/>
            <a:ext cx="355600" cy="3659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267" dirty="0">
                <a:solidFill>
                  <a:srgbClr val="FFFFFF"/>
                </a:solidFill>
                <a:latin typeface="Arial MT"/>
                <a:cs typeface="Arial MT"/>
              </a:rPr>
              <a:t>04</a:t>
            </a:r>
            <a:endParaRPr sz="2267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70493" y="3456602"/>
            <a:ext cx="355600" cy="3659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267" dirty="0">
                <a:solidFill>
                  <a:srgbClr val="FFFFFF"/>
                </a:solidFill>
                <a:latin typeface="Arial MT"/>
                <a:cs typeface="Arial MT"/>
              </a:rPr>
              <a:t>05</a:t>
            </a:r>
            <a:endParaRPr sz="2267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97209" y="5079322"/>
            <a:ext cx="355600" cy="36683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267" spc="-7" dirty="0">
                <a:solidFill>
                  <a:srgbClr val="FFFFFF"/>
                </a:solidFill>
                <a:latin typeface="Arial MT"/>
                <a:cs typeface="Arial MT"/>
              </a:rPr>
              <a:t>03</a:t>
            </a:r>
            <a:endParaRPr sz="2267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55069" y="3436621"/>
            <a:ext cx="355600" cy="3659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267" dirty="0">
                <a:solidFill>
                  <a:srgbClr val="FFFFFF"/>
                </a:solidFill>
                <a:latin typeface="Arial MT"/>
                <a:cs typeface="Arial MT"/>
              </a:rPr>
              <a:t>02</a:t>
            </a:r>
            <a:endParaRPr sz="2267" dirty="0">
              <a:latin typeface="Arial MT"/>
              <a:cs typeface="Arial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094817" y="2849293"/>
            <a:ext cx="3978487" cy="3904827"/>
            <a:chOff x="3077591" y="2137473"/>
            <a:chExt cx="2983865" cy="2928620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9223" y="2137473"/>
              <a:ext cx="1765427" cy="17513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083941" y="4564849"/>
              <a:ext cx="2971165" cy="495300"/>
            </a:xfrm>
            <a:custGeom>
              <a:avLst/>
              <a:gdLst/>
              <a:ahLst/>
              <a:cxnLst/>
              <a:rect l="l" t="t" r="r" b="b"/>
              <a:pathLst>
                <a:path w="2971165" h="495300">
                  <a:moveTo>
                    <a:pt x="2888487" y="0"/>
                  </a:moveTo>
                  <a:lnTo>
                    <a:pt x="82422" y="0"/>
                  </a:lnTo>
                  <a:lnTo>
                    <a:pt x="50309" y="6482"/>
                  </a:lnTo>
                  <a:lnTo>
                    <a:pt x="24114" y="24158"/>
                  </a:lnTo>
                  <a:lnTo>
                    <a:pt x="6467" y="50374"/>
                  </a:lnTo>
                  <a:lnTo>
                    <a:pt x="0" y="82473"/>
                  </a:lnTo>
                  <a:lnTo>
                    <a:pt x="0" y="412356"/>
                  </a:lnTo>
                  <a:lnTo>
                    <a:pt x="6467" y="444459"/>
                  </a:lnTo>
                  <a:lnTo>
                    <a:pt x="24114" y="470675"/>
                  </a:lnTo>
                  <a:lnTo>
                    <a:pt x="50309" y="488350"/>
                  </a:lnTo>
                  <a:lnTo>
                    <a:pt x="82422" y="494831"/>
                  </a:lnTo>
                  <a:lnTo>
                    <a:pt x="2888487" y="494831"/>
                  </a:lnTo>
                  <a:lnTo>
                    <a:pt x="2920620" y="488350"/>
                  </a:lnTo>
                  <a:lnTo>
                    <a:pt x="2946860" y="470675"/>
                  </a:lnTo>
                  <a:lnTo>
                    <a:pt x="2964551" y="444459"/>
                  </a:lnTo>
                  <a:lnTo>
                    <a:pt x="2971037" y="412356"/>
                  </a:lnTo>
                  <a:lnTo>
                    <a:pt x="2971037" y="82473"/>
                  </a:lnTo>
                  <a:lnTo>
                    <a:pt x="2964551" y="50374"/>
                  </a:lnTo>
                  <a:lnTo>
                    <a:pt x="2946860" y="24158"/>
                  </a:lnTo>
                  <a:lnTo>
                    <a:pt x="2920620" y="6482"/>
                  </a:lnTo>
                  <a:lnTo>
                    <a:pt x="2888487" y="0"/>
                  </a:lnTo>
                  <a:close/>
                </a:path>
              </a:pathLst>
            </a:custGeom>
            <a:solidFill>
              <a:srgbClr val="003A7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083941" y="4564849"/>
              <a:ext cx="2971165" cy="495300"/>
            </a:xfrm>
            <a:custGeom>
              <a:avLst/>
              <a:gdLst/>
              <a:ahLst/>
              <a:cxnLst/>
              <a:rect l="l" t="t" r="r" b="b"/>
              <a:pathLst>
                <a:path w="2971165" h="495300">
                  <a:moveTo>
                    <a:pt x="0" y="82473"/>
                  </a:moveTo>
                  <a:lnTo>
                    <a:pt x="6467" y="50374"/>
                  </a:lnTo>
                  <a:lnTo>
                    <a:pt x="24114" y="24158"/>
                  </a:lnTo>
                  <a:lnTo>
                    <a:pt x="50309" y="6482"/>
                  </a:lnTo>
                  <a:lnTo>
                    <a:pt x="82422" y="0"/>
                  </a:lnTo>
                  <a:lnTo>
                    <a:pt x="2888487" y="0"/>
                  </a:lnTo>
                  <a:lnTo>
                    <a:pt x="2920620" y="6482"/>
                  </a:lnTo>
                  <a:lnTo>
                    <a:pt x="2946860" y="24158"/>
                  </a:lnTo>
                  <a:lnTo>
                    <a:pt x="2964551" y="50374"/>
                  </a:lnTo>
                  <a:lnTo>
                    <a:pt x="2971037" y="82473"/>
                  </a:lnTo>
                  <a:lnTo>
                    <a:pt x="2971037" y="412356"/>
                  </a:lnTo>
                  <a:lnTo>
                    <a:pt x="2964551" y="444459"/>
                  </a:lnTo>
                  <a:lnTo>
                    <a:pt x="2946860" y="470675"/>
                  </a:lnTo>
                  <a:lnTo>
                    <a:pt x="2920620" y="488350"/>
                  </a:lnTo>
                  <a:lnTo>
                    <a:pt x="2888487" y="494831"/>
                  </a:lnTo>
                  <a:lnTo>
                    <a:pt x="82422" y="494831"/>
                  </a:lnTo>
                  <a:lnTo>
                    <a:pt x="50309" y="488350"/>
                  </a:lnTo>
                  <a:lnTo>
                    <a:pt x="24114" y="470675"/>
                  </a:lnTo>
                  <a:lnTo>
                    <a:pt x="6467" y="444459"/>
                  </a:lnTo>
                  <a:lnTo>
                    <a:pt x="0" y="412356"/>
                  </a:lnTo>
                  <a:lnTo>
                    <a:pt x="0" y="8247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994140" y="3219500"/>
            <a:ext cx="2807547" cy="100211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83626" marR="6773" indent="-266693">
              <a:lnSpc>
                <a:spcPct val="120100"/>
              </a:lnSpc>
              <a:spcBef>
                <a:spcPts val="133"/>
              </a:spcBef>
            </a:pPr>
            <a:r>
              <a:rPr lang="ms-MY" sz="2667" b="1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Empunya hak untuk mengilang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296570" y="5020800"/>
            <a:ext cx="2034540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ms-MY" sz="2667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Diedarkan oleh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9563" y="4991540"/>
            <a:ext cx="2451860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ms-MY" sz="2667" b="1" spc="-27" dirty="0">
                <a:solidFill>
                  <a:srgbClr val="2E5496"/>
                </a:solidFill>
                <a:latin typeface="Adobe Garamond Pro" panose="02020502060506020403"/>
                <a:cs typeface="Calibri"/>
              </a:rPr>
              <a:t>Dipek/dibungkus oleh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6568" y="3116038"/>
            <a:ext cx="2295313" cy="100211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20000"/>
              </a:lnSpc>
              <a:spcBef>
                <a:spcPts val="133"/>
              </a:spcBef>
            </a:pPr>
            <a:r>
              <a:rPr sz="2667" b="1" spc="-13" dirty="0" err="1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Agen</a:t>
            </a:r>
            <a:r>
              <a:rPr lang="ms-MY" sz="2667" b="1" spc="-1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pengilang dan pengedar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93581" y="6131086"/>
            <a:ext cx="3117088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ms-MY" sz="2400" b="1" spc="-20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PRODUK TEMPATAN</a:t>
            </a:r>
            <a:endParaRPr sz="2400" b="1" dirty="0">
              <a:latin typeface="Adobe Garamond Pro" panose="02020502060506020403"/>
              <a:cs typeface="Calibri"/>
            </a:endParaRPr>
          </a:p>
        </p:txBody>
      </p:sp>
      <p:sp>
        <p:nvSpPr>
          <p:cNvPr id="34" name="object 28"/>
          <p:cNvSpPr txBox="1"/>
          <p:nvPr/>
        </p:nvSpPr>
        <p:spPr>
          <a:xfrm>
            <a:off x="9066699" y="1609141"/>
            <a:ext cx="2807547" cy="4767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83626" marR="6773" indent="-266693">
              <a:lnSpc>
                <a:spcPct val="120100"/>
              </a:lnSpc>
              <a:spcBef>
                <a:spcPts val="133"/>
              </a:spcBef>
            </a:pPr>
            <a:r>
              <a:rPr lang="ms-MY" sz="2667" b="1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Dikilangkan oleh</a:t>
            </a:r>
            <a:endParaRPr sz="2667" dirty="0">
              <a:latin typeface="Adobe Garamond Pro" panose="02020502060506020403"/>
              <a:cs typeface="Calibri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63" y="140224"/>
            <a:ext cx="6001221" cy="933677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 11 (1)(j): </a:t>
            </a:r>
            <a:br>
              <a:rPr lang="en-US" sz="2800" b="1" dirty="0"/>
            </a:br>
            <a:r>
              <a:rPr lang="en-US" sz="2800" b="1" dirty="0" err="1"/>
              <a:t>Maklumat</a:t>
            </a:r>
            <a:r>
              <a:rPr lang="en-US" sz="2800" b="1" dirty="0"/>
              <a:t> </a:t>
            </a:r>
            <a:r>
              <a:rPr lang="en-US" sz="2800" b="1" dirty="0" err="1"/>
              <a:t>pengeluar</a:t>
            </a:r>
            <a:endParaRPr lang="en-MY" sz="2800" b="1" dirty="0"/>
          </a:p>
        </p:txBody>
      </p:sp>
      <p:sp>
        <p:nvSpPr>
          <p:cNvPr id="36" name="object 22"/>
          <p:cNvSpPr txBox="1"/>
          <p:nvPr/>
        </p:nvSpPr>
        <p:spPr>
          <a:xfrm>
            <a:off x="5950284" y="2222904"/>
            <a:ext cx="355600" cy="3659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267" dirty="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lang="ms-MY" sz="2267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2267" dirty="0">
              <a:latin typeface="Arial MT"/>
              <a:cs typeface="Arial MT"/>
            </a:endParaRPr>
          </a:p>
        </p:txBody>
      </p:sp>
      <p:sp>
        <p:nvSpPr>
          <p:cNvPr id="37" name="object 25"/>
          <p:cNvSpPr/>
          <p:nvPr/>
        </p:nvSpPr>
        <p:spPr>
          <a:xfrm>
            <a:off x="2012669" y="938589"/>
            <a:ext cx="6555741" cy="877269"/>
          </a:xfrm>
          <a:custGeom>
            <a:avLst/>
            <a:gdLst/>
            <a:ahLst/>
            <a:cxnLst/>
            <a:rect l="l" t="t" r="r" b="b"/>
            <a:pathLst>
              <a:path w="2971165" h="495300">
                <a:moveTo>
                  <a:pt x="2888487" y="0"/>
                </a:moveTo>
                <a:lnTo>
                  <a:pt x="82422" y="0"/>
                </a:lnTo>
                <a:lnTo>
                  <a:pt x="50309" y="6482"/>
                </a:lnTo>
                <a:lnTo>
                  <a:pt x="24114" y="24158"/>
                </a:lnTo>
                <a:lnTo>
                  <a:pt x="6467" y="50374"/>
                </a:lnTo>
                <a:lnTo>
                  <a:pt x="0" y="82473"/>
                </a:lnTo>
                <a:lnTo>
                  <a:pt x="0" y="412356"/>
                </a:lnTo>
                <a:lnTo>
                  <a:pt x="6467" y="444459"/>
                </a:lnTo>
                <a:lnTo>
                  <a:pt x="24114" y="470675"/>
                </a:lnTo>
                <a:lnTo>
                  <a:pt x="50309" y="488350"/>
                </a:lnTo>
                <a:lnTo>
                  <a:pt x="82422" y="494831"/>
                </a:lnTo>
                <a:lnTo>
                  <a:pt x="2888487" y="494831"/>
                </a:lnTo>
                <a:lnTo>
                  <a:pt x="2920620" y="488350"/>
                </a:lnTo>
                <a:lnTo>
                  <a:pt x="2946860" y="470675"/>
                </a:lnTo>
                <a:lnTo>
                  <a:pt x="2964551" y="444459"/>
                </a:lnTo>
                <a:lnTo>
                  <a:pt x="2971037" y="412356"/>
                </a:lnTo>
                <a:lnTo>
                  <a:pt x="2971037" y="82473"/>
                </a:lnTo>
                <a:lnTo>
                  <a:pt x="2964551" y="50374"/>
                </a:lnTo>
                <a:lnTo>
                  <a:pt x="2946860" y="24158"/>
                </a:lnTo>
                <a:lnTo>
                  <a:pt x="2920620" y="6482"/>
                </a:lnTo>
                <a:lnTo>
                  <a:pt x="288848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algn="ctr"/>
            <a:r>
              <a:rPr lang="ms-MY" sz="2400" dirty="0">
                <a:solidFill>
                  <a:schemeClr val="bg1"/>
                </a:solidFill>
                <a:latin typeface="Adobe Garamond Pro" panose="02020502060506020403"/>
              </a:rPr>
              <a:t>Nama dan alamat pengeluar:</a:t>
            </a:r>
          </a:p>
          <a:p>
            <a:pPr algn="ctr"/>
            <a:r>
              <a:rPr lang="ms-MY" sz="2400" dirty="0">
                <a:solidFill>
                  <a:schemeClr val="bg1"/>
                </a:solidFill>
                <a:latin typeface="Adobe Garamond Pro" panose="02020502060506020403"/>
              </a:rPr>
              <a:t>terma-terma yang boleh digunakan</a:t>
            </a:r>
            <a:endParaRPr sz="2400" dirty="0">
              <a:solidFill>
                <a:schemeClr val="bg1"/>
              </a:solidFill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2735625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23251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11890438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4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1722458" y="2165944"/>
            <a:ext cx="9438920" cy="3127587"/>
            <a:chOff x="1291843" y="1624457"/>
            <a:chExt cx="6249215" cy="2345690"/>
          </a:xfrm>
        </p:grpSpPr>
        <p:sp>
          <p:nvSpPr>
            <p:cNvPr id="13" name="object 13"/>
            <p:cNvSpPr/>
            <p:nvPr/>
          </p:nvSpPr>
          <p:spPr>
            <a:xfrm>
              <a:off x="1291843" y="1624457"/>
              <a:ext cx="2345690" cy="2345690"/>
            </a:xfrm>
            <a:custGeom>
              <a:avLst/>
              <a:gdLst/>
              <a:ahLst/>
              <a:cxnLst/>
              <a:rect l="l" t="t" r="r" b="b"/>
              <a:pathLst>
                <a:path w="2345690" h="2345690">
                  <a:moveTo>
                    <a:pt x="2345435" y="1172717"/>
                  </a:moveTo>
                  <a:lnTo>
                    <a:pt x="2344457" y="1221059"/>
                  </a:lnTo>
                  <a:lnTo>
                    <a:pt x="2341547" y="1268902"/>
                  </a:lnTo>
                  <a:lnTo>
                    <a:pt x="2336744" y="1316210"/>
                  </a:lnTo>
                  <a:lnTo>
                    <a:pt x="2330084" y="1362945"/>
                  </a:lnTo>
                  <a:lnTo>
                    <a:pt x="2321606" y="1409068"/>
                  </a:lnTo>
                  <a:lnTo>
                    <a:pt x="2311347" y="1454544"/>
                  </a:lnTo>
                  <a:lnTo>
                    <a:pt x="2299346" y="1499332"/>
                  </a:lnTo>
                  <a:lnTo>
                    <a:pt x="2285640" y="1543397"/>
                  </a:lnTo>
                  <a:lnTo>
                    <a:pt x="2270266" y="1586700"/>
                  </a:lnTo>
                  <a:lnTo>
                    <a:pt x="2253263" y="1629203"/>
                  </a:lnTo>
                  <a:lnTo>
                    <a:pt x="2234668" y="1670869"/>
                  </a:lnTo>
                  <a:lnTo>
                    <a:pt x="2214520" y="1711660"/>
                  </a:lnTo>
                  <a:lnTo>
                    <a:pt x="2192855" y="1751539"/>
                  </a:lnTo>
                  <a:lnTo>
                    <a:pt x="2169711" y="1790467"/>
                  </a:lnTo>
                  <a:lnTo>
                    <a:pt x="2145127" y="1828407"/>
                  </a:lnTo>
                  <a:lnTo>
                    <a:pt x="2119140" y="1865321"/>
                  </a:lnTo>
                  <a:lnTo>
                    <a:pt x="2091787" y="1901171"/>
                  </a:lnTo>
                  <a:lnTo>
                    <a:pt x="2063107" y="1935920"/>
                  </a:lnTo>
                  <a:lnTo>
                    <a:pt x="2033138" y="1969531"/>
                  </a:lnTo>
                  <a:lnTo>
                    <a:pt x="2001916" y="2001964"/>
                  </a:lnTo>
                  <a:lnTo>
                    <a:pt x="1969481" y="2033183"/>
                  </a:lnTo>
                  <a:lnTo>
                    <a:pt x="1935868" y="2063150"/>
                  </a:lnTo>
                  <a:lnTo>
                    <a:pt x="1901118" y="2091827"/>
                  </a:lnTo>
                  <a:lnTo>
                    <a:pt x="1865266" y="2119176"/>
                  </a:lnTo>
                  <a:lnTo>
                    <a:pt x="1828351" y="2145160"/>
                  </a:lnTo>
                  <a:lnTo>
                    <a:pt x="1790410" y="2169742"/>
                  </a:lnTo>
                  <a:lnTo>
                    <a:pt x="1751482" y="2192882"/>
                  </a:lnTo>
                  <a:lnTo>
                    <a:pt x="1711604" y="2214544"/>
                  </a:lnTo>
                  <a:lnTo>
                    <a:pt x="1670814" y="2234689"/>
                  </a:lnTo>
                  <a:lnTo>
                    <a:pt x="1629150" y="2253281"/>
                  </a:lnTo>
                  <a:lnTo>
                    <a:pt x="1586648" y="2270281"/>
                  </a:lnTo>
                  <a:lnTo>
                    <a:pt x="1543348" y="2285652"/>
                  </a:lnTo>
                  <a:lnTo>
                    <a:pt x="1499287" y="2299356"/>
                  </a:lnTo>
                  <a:lnTo>
                    <a:pt x="1454502" y="2311355"/>
                  </a:lnTo>
                  <a:lnTo>
                    <a:pt x="1409032" y="2321611"/>
                  </a:lnTo>
                  <a:lnTo>
                    <a:pt x="1362914" y="2330087"/>
                  </a:lnTo>
                  <a:lnTo>
                    <a:pt x="1316186" y="2336746"/>
                  </a:lnTo>
                  <a:lnTo>
                    <a:pt x="1268885" y="2341548"/>
                  </a:lnTo>
                  <a:lnTo>
                    <a:pt x="1221050" y="2344457"/>
                  </a:lnTo>
                  <a:lnTo>
                    <a:pt x="1172718" y="2345435"/>
                  </a:lnTo>
                  <a:lnTo>
                    <a:pt x="1124376" y="2344457"/>
                  </a:lnTo>
                  <a:lnTo>
                    <a:pt x="1076533" y="2341548"/>
                  </a:lnTo>
                  <a:lnTo>
                    <a:pt x="1029225" y="2336746"/>
                  </a:lnTo>
                  <a:lnTo>
                    <a:pt x="982490" y="2330087"/>
                  </a:lnTo>
                  <a:lnTo>
                    <a:pt x="936367" y="2321611"/>
                  </a:lnTo>
                  <a:lnTo>
                    <a:pt x="890891" y="2311355"/>
                  </a:lnTo>
                  <a:lnTo>
                    <a:pt x="846103" y="2299356"/>
                  </a:lnTo>
                  <a:lnTo>
                    <a:pt x="802038" y="2285652"/>
                  </a:lnTo>
                  <a:lnTo>
                    <a:pt x="758735" y="2270281"/>
                  </a:lnTo>
                  <a:lnTo>
                    <a:pt x="716232" y="2253281"/>
                  </a:lnTo>
                  <a:lnTo>
                    <a:pt x="674566" y="2234689"/>
                  </a:lnTo>
                  <a:lnTo>
                    <a:pt x="633775" y="2214544"/>
                  </a:lnTo>
                  <a:lnTo>
                    <a:pt x="593896" y="2192882"/>
                  </a:lnTo>
                  <a:lnTo>
                    <a:pt x="554968" y="2169742"/>
                  </a:lnTo>
                  <a:lnTo>
                    <a:pt x="517028" y="2145160"/>
                  </a:lnTo>
                  <a:lnTo>
                    <a:pt x="480114" y="2119176"/>
                  </a:lnTo>
                  <a:lnTo>
                    <a:pt x="444264" y="2091827"/>
                  </a:lnTo>
                  <a:lnTo>
                    <a:pt x="409515" y="2063150"/>
                  </a:lnTo>
                  <a:lnTo>
                    <a:pt x="375904" y="2033183"/>
                  </a:lnTo>
                  <a:lnTo>
                    <a:pt x="343471" y="2001964"/>
                  </a:lnTo>
                  <a:lnTo>
                    <a:pt x="312252" y="1969531"/>
                  </a:lnTo>
                  <a:lnTo>
                    <a:pt x="282285" y="1935920"/>
                  </a:lnTo>
                  <a:lnTo>
                    <a:pt x="253608" y="1901171"/>
                  </a:lnTo>
                  <a:lnTo>
                    <a:pt x="226259" y="1865321"/>
                  </a:lnTo>
                  <a:lnTo>
                    <a:pt x="200275" y="1828407"/>
                  </a:lnTo>
                  <a:lnTo>
                    <a:pt x="175693" y="1790467"/>
                  </a:lnTo>
                  <a:lnTo>
                    <a:pt x="152553" y="1751539"/>
                  </a:lnTo>
                  <a:lnTo>
                    <a:pt x="130891" y="1711660"/>
                  </a:lnTo>
                  <a:lnTo>
                    <a:pt x="110746" y="1670869"/>
                  </a:lnTo>
                  <a:lnTo>
                    <a:pt x="92154" y="1629203"/>
                  </a:lnTo>
                  <a:lnTo>
                    <a:pt x="75154" y="1586700"/>
                  </a:lnTo>
                  <a:lnTo>
                    <a:pt x="59783" y="1543397"/>
                  </a:lnTo>
                  <a:lnTo>
                    <a:pt x="46079" y="1499332"/>
                  </a:lnTo>
                  <a:lnTo>
                    <a:pt x="34080" y="1454544"/>
                  </a:lnTo>
                  <a:lnTo>
                    <a:pt x="23824" y="1409068"/>
                  </a:lnTo>
                  <a:lnTo>
                    <a:pt x="15348" y="1362945"/>
                  </a:lnTo>
                  <a:lnTo>
                    <a:pt x="8689" y="1316210"/>
                  </a:lnTo>
                  <a:lnTo>
                    <a:pt x="3887" y="1268902"/>
                  </a:lnTo>
                  <a:lnTo>
                    <a:pt x="978" y="1221059"/>
                  </a:lnTo>
                  <a:lnTo>
                    <a:pt x="0" y="1172717"/>
                  </a:lnTo>
                  <a:lnTo>
                    <a:pt x="978" y="1124376"/>
                  </a:lnTo>
                  <a:lnTo>
                    <a:pt x="3887" y="1076533"/>
                  </a:lnTo>
                  <a:lnTo>
                    <a:pt x="8689" y="1029225"/>
                  </a:lnTo>
                  <a:lnTo>
                    <a:pt x="15348" y="982490"/>
                  </a:lnTo>
                  <a:lnTo>
                    <a:pt x="23824" y="936367"/>
                  </a:lnTo>
                  <a:lnTo>
                    <a:pt x="34080" y="890891"/>
                  </a:lnTo>
                  <a:lnTo>
                    <a:pt x="46079" y="846103"/>
                  </a:lnTo>
                  <a:lnTo>
                    <a:pt x="59783" y="802038"/>
                  </a:lnTo>
                  <a:lnTo>
                    <a:pt x="75154" y="758735"/>
                  </a:lnTo>
                  <a:lnTo>
                    <a:pt x="92154" y="716232"/>
                  </a:lnTo>
                  <a:lnTo>
                    <a:pt x="110746" y="674566"/>
                  </a:lnTo>
                  <a:lnTo>
                    <a:pt x="130891" y="633775"/>
                  </a:lnTo>
                  <a:lnTo>
                    <a:pt x="152553" y="593896"/>
                  </a:lnTo>
                  <a:lnTo>
                    <a:pt x="175693" y="554968"/>
                  </a:lnTo>
                  <a:lnTo>
                    <a:pt x="200275" y="517028"/>
                  </a:lnTo>
                  <a:lnTo>
                    <a:pt x="226259" y="480114"/>
                  </a:lnTo>
                  <a:lnTo>
                    <a:pt x="253608" y="444264"/>
                  </a:lnTo>
                  <a:lnTo>
                    <a:pt x="282285" y="409515"/>
                  </a:lnTo>
                  <a:lnTo>
                    <a:pt x="312252" y="375904"/>
                  </a:lnTo>
                  <a:lnTo>
                    <a:pt x="343471" y="343471"/>
                  </a:lnTo>
                  <a:lnTo>
                    <a:pt x="375904" y="312252"/>
                  </a:lnTo>
                  <a:lnTo>
                    <a:pt x="409515" y="282285"/>
                  </a:lnTo>
                  <a:lnTo>
                    <a:pt x="444264" y="253608"/>
                  </a:lnTo>
                  <a:lnTo>
                    <a:pt x="480114" y="226259"/>
                  </a:lnTo>
                  <a:lnTo>
                    <a:pt x="517028" y="200275"/>
                  </a:lnTo>
                  <a:lnTo>
                    <a:pt x="554968" y="175693"/>
                  </a:lnTo>
                  <a:lnTo>
                    <a:pt x="593896" y="152553"/>
                  </a:lnTo>
                  <a:lnTo>
                    <a:pt x="633775" y="130891"/>
                  </a:lnTo>
                  <a:lnTo>
                    <a:pt x="674566" y="110746"/>
                  </a:lnTo>
                  <a:lnTo>
                    <a:pt x="716232" y="92154"/>
                  </a:lnTo>
                  <a:lnTo>
                    <a:pt x="758735" y="75154"/>
                  </a:lnTo>
                  <a:lnTo>
                    <a:pt x="802038" y="59783"/>
                  </a:lnTo>
                  <a:lnTo>
                    <a:pt x="846103" y="46079"/>
                  </a:lnTo>
                  <a:lnTo>
                    <a:pt x="890891" y="34080"/>
                  </a:lnTo>
                  <a:lnTo>
                    <a:pt x="936367" y="23824"/>
                  </a:lnTo>
                  <a:lnTo>
                    <a:pt x="982490" y="15348"/>
                  </a:lnTo>
                  <a:lnTo>
                    <a:pt x="1029225" y="8689"/>
                  </a:lnTo>
                  <a:lnTo>
                    <a:pt x="1076533" y="3887"/>
                  </a:lnTo>
                  <a:lnTo>
                    <a:pt x="1124376" y="978"/>
                  </a:lnTo>
                  <a:lnTo>
                    <a:pt x="1172718" y="0"/>
                  </a:lnTo>
                  <a:lnTo>
                    <a:pt x="1221050" y="978"/>
                  </a:lnTo>
                  <a:lnTo>
                    <a:pt x="1268885" y="3887"/>
                  </a:lnTo>
                  <a:lnTo>
                    <a:pt x="1316186" y="8689"/>
                  </a:lnTo>
                  <a:lnTo>
                    <a:pt x="1362914" y="15348"/>
                  </a:lnTo>
                  <a:lnTo>
                    <a:pt x="1409032" y="23824"/>
                  </a:lnTo>
                  <a:lnTo>
                    <a:pt x="1454502" y="34080"/>
                  </a:lnTo>
                  <a:lnTo>
                    <a:pt x="1499287" y="46079"/>
                  </a:lnTo>
                  <a:lnTo>
                    <a:pt x="1543348" y="59783"/>
                  </a:lnTo>
                  <a:lnTo>
                    <a:pt x="1586648" y="75154"/>
                  </a:lnTo>
                  <a:lnTo>
                    <a:pt x="1629150" y="92154"/>
                  </a:lnTo>
                  <a:lnTo>
                    <a:pt x="1670814" y="110746"/>
                  </a:lnTo>
                  <a:lnTo>
                    <a:pt x="1711604" y="130891"/>
                  </a:lnTo>
                  <a:lnTo>
                    <a:pt x="1751482" y="152553"/>
                  </a:lnTo>
                  <a:lnTo>
                    <a:pt x="1790410" y="175693"/>
                  </a:lnTo>
                  <a:lnTo>
                    <a:pt x="1828351" y="200275"/>
                  </a:lnTo>
                  <a:lnTo>
                    <a:pt x="1865266" y="226259"/>
                  </a:lnTo>
                  <a:lnTo>
                    <a:pt x="1901118" y="253608"/>
                  </a:lnTo>
                  <a:lnTo>
                    <a:pt x="1935868" y="282285"/>
                  </a:lnTo>
                  <a:lnTo>
                    <a:pt x="1969481" y="312252"/>
                  </a:lnTo>
                  <a:lnTo>
                    <a:pt x="2001916" y="343471"/>
                  </a:lnTo>
                  <a:lnTo>
                    <a:pt x="2033138" y="375904"/>
                  </a:lnTo>
                  <a:lnTo>
                    <a:pt x="2063107" y="409515"/>
                  </a:lnTo>
                  <a:lnTo>
                    <a:pt x="2091787" y="444264"/>
                  </a:lnTo>
                  <a:lnTo>
                    <a:pt x="2119140" y="480114"/>
                  </a:lnTo>
                  <a:lnTo>
                    <a:pt x="2145127" y="517028"/>
                  </a:lnTo>
                  <a:lnTo>
                    <a:pt x="2169711" y="554968"/>
                  </a:lnTo>
                  <a:lnTo>
                    <a:pt x="2192855" y="593896"/>
                  </a:lnTo>
                  <a:lnTo>
                    <a:pt x="2214520" y="633775"/>
                  </a:lnTo>
                  <a:lnTo>
                    <a:pt x="2234668" y="674566"/>
                  </a:lnTo>
                  <a:lnTo>
                    <a:pt x="2253263" y="716232"/>
                  </a:lnTo>
                  <a:lnTo>
                    <a:pt x="2270266" y="758735"/>
                  </a:lnTo>
                  <a:lnTo>
                    <a:pt x="2285640" y="802038"/>
                  </a:lnTo>
                  <a:lnTo>
                    <a:pt x="2299346" y="846103"/>
                  </a:lnTo>
                  <a:lnTo>
                    <a:pt x="2311347" y="890891"/>
                  </a:lnTo>
                  <a:lnTo>
                    <a:pt x="2321606" y="936367"/>
                  </a:lnTo>
                  <a:lnTo>
                    <a:pt x="2330084" y="982490"/>
                  </a:lnTo>
                  <a:lnTo>
                    <a:pt x="2336744" y="1029225"/>
                  </a:lnTo>
                  <a:lnTo>
                    <a:pt x="2341547" y="1076533"/>
                  </a:lnTo>
                  <a:lnTo>
                    <a:pt x="2344457" y="1124376"/>
                  </a:lnTo>
                  <a:lnTo>
                    <a:pt x="2345435" y="1172717"/>
                  </a:lnTo>
                  <a:close/>
                </a:path>
              </a:pathLst>
            </a:custGeom>
            <a:ln w="190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30781" y="1763394"/>
              <a:ext cx="2067560" cy="2067560"/>
            </a:xfrm>
            <a:custGeom>
              <a:avLst/>
              <a:gdLst/>
              <a:ahLst/>
              <a:cxnLst/>
              <a:rect l="l" t="t" r="r" b="b"/>
              <a:pathLst>
                <a:path w="2067560" h="2067560">
                  <a:moveTo>
                    <a:pt x="1033780" y="0"/>
                  </a:moveTo>
                  <a:lnTo>
                    <a:pt x="985111" y="1125"/>
                  </a:lnTo>
                  <a:lnTo>
                    <a:pt x="937021" y="4467"/>
                  </a:lnTo>
                  <a:lnTo>
                    <a:pt x="889561" y="9976"/>
                  </a:lnTo>
                  <a:lnTo>
                    <a:pt x="842780" y="17604"/>
                  </a:lnTo>
                  <a:lnTo>
                    <a:pt x="796727" y="27300"/>
                  </a:lnTo>
                  <a:lnTo>
                    <a:pt x="751452" y="39014"/>
                  </a:lnTo>
                  <a:lnTo>
                    <a:pt x="707005" y="52697"/>
                  </a:lnTo>
                  <a:lnTo>
                    <a:pt x="663436" y="68300"/>
                  </a:lnTo>
                  <a:lnTo>
                    <a:pt x="620793" y="85773"/>
                  </a:lnTo>
                  <a:lnTo>
                    <a:pt x="579127" y="105065"/>
                  </a:lnTo>
                  <a:lnTo>
                    <a:pt x="538487" y="126128"/>
                  </a:lnTo>
                  <a:lnTo>
                    <a:pt x="498923" y="148912"/>
                  </a:lnTo>
                  <a:lnTo>
                    <a:pt x="460484" y="173367"/>
                  </a:lnTo>
                  <a:lnTo>
                    <a:pt x="423220" y="199444"/>
                  </a:lnTo>
                  <a:lnTo>
                    <a:pt x="387181" y="227093"/>
                  </a:lnTo>
                  <a:lnTo>
                    <a:pt x="352417" y="256265"/>
                  </a:lnTo>
                  <a:lnTo>
                    <a:pt x="318976" y="286909"/>
                  </a:lnTo>
                  <a:lnTo>
                    <a:pt x="286909" y="318976"/>
                  </a:lnTo>
                  <a:lnTo>
                    <a:pt x="256265" y="352417"/>
                  </a:lnTo>
                  <a:lnTo>
                    <a:pt x="227093" y="387181"/>
                  </a:lnTo>
                  <a:lnTo>
                    <a:pt x="199444" y="423220"/>
                  </a:lnTo>
                  <a:lnTo>
                    <a:pt x="173367" y="460484"/>
                  </a:lnTo>
                  <a:lnTo>
                    <a:pt x="148912" y="498923"/>
                  </a:lnTo>
                  <a:lnTo>
                    <a:pt x="126128" y="538487"/>
                  </a:lnTo>
                  <a:lnTo>
                    <a:pt x="105065" y="579127"/>
                  </a:lnTo>
                  <a:lnTo>
                    <a:pt x="85773" y="620793"/>
                  </a:lnTo>
                  <a:lnTo>
                    <a:pt x="68300" y="663436"/>
                  </a:lnTo>
                  <a:lnTo>
                    <a:pt x="52697" y="707005"/>
                  </a:lnTo>
                  <a:lnTo>
                    <a:pt x="39014" y="751452"/>
                  </a:lnTo>
                  <a:lnTo>
                    <a:pt x="27300" y="796727"/>
                  </a:lnTo>
                  <a:lnTo>
                    <a:pt x="17604" y="842780"/>
                  </a:lnTo>
                  <a:lnTo>
                    <a:pt x="9976" y="889561"/>
                  </a:lnTo>
                  <a:lnTo>
                    <a:pt x="4467" y="937021"/>
                  </a:lnTo>
                  <a:lnTo>
                    <a:pt x="1125" y="985111"/>
                  </a:lnTo>
                  <a:lnTo>
                    <a:pt x="0" y="1033779"/>
                  </a:lnTo>
                  <a:lnTo>
                    <a:pt x="1125" y="1082448"/>
                  </a:lnTo>
                  <a:lnTo>
                    <a:pt x="4467" y="1130538"/>
                  </a:lnTo>
                  <a:lnTo>
                    <a:pt x="9976" y="1177998"/>
                  </a:lnTo>
                  <a:lnTo>
                    <a:pt x="17604" y="1224779"/>
                  </a:lnTo>
                  <a:lnTo>
                    <a:pt x="27300" y="1270832"/>
                  </a:lnTo>
                  <a:lnTo>
                    <a:pt x="39014" y="1316107"/>
                  </a:lnTo>
                  <a:lnTo>
                    <a:pt x="52697" y="1360554"/>
                  </a:lnTo>
                  <a:lnTo>
                    <a:pt x="68300" y="1404123"/>
                  </a:lnTo>
                  <a:lnTo>
                    <a:pt x="85773" y="1446766"/>
                  </a:lnTo>
                  <a:lnTo>
                    <a:pt x="105065" y="1488432"/>
                  </a:lnTo>
                  <a:lnTo>
                    <a:pt x="126128" y="1529072"/>
                  </a:lnTo>
                  <a:lnTo>
                    <a:pt x="148912" y="1568636"/>
                  </a:lnTo>
                  <a:lnTo>
                    <a:pt x="173367" y="1607075"/>
                  </a:lnTo>
                  <a:lnTo>
                    <a:pt x="199444" y="1644339"/>
                  </a:lnTo>
                  <a:lnTo>
                    <a:pt x="227093" y="1680378"/>
                  </a:lnTo>
                  <a:lnTo>
                    <a:pt x="256265" y="1715142"/>
                  </a:lnTo>
                  <a:lnTo>
                    <a:pt x="286909" y="1748583"/>
                  </a:lnTo>
                  <a:lnTo>
                    <a:pt x="318976" y="1780650"/>
                  </a:lnTo>
                  <a:lnTo>
                    <a:pt x="352417" y="1811294"/>
                  </a:lnTo>
                  <a:lnTo>
                    <a:pt x="387181" y="1840466"/>
                  </a:lnTo>
                  <a:lnTo>
                    <a:pt x="423220" y="1868115"/>
                  </a:lnTo>
                  <a:lnTo>
                    <a:pt x="460484" y="1894192"/>
                  </a:lnTo>
                  <a:lnTo>
                    <a:pt x="498923" y="1918647"/>
                  </a:lnTo>
                  <a:lnTo>
                    <a:pt x="538487" y="1941431"/>
                  </a:lnTo>
                  <a:lnTo>
                    <a:pt x="579127" y="1962494"/>
                  </a:lnTo>
                  <a:lnTo>
                    <a:pt x="620793" y="1981786"/>
                  </a:lnTo>
                  <a:lnTo>
                    <a:pt x="663436" y="1999259"/>
                  </a:lnTo>
                  <a:lnTo>
                    <a:pt x="707005" y="2014862"/>
                  </a:lnTo>
                  <a:lnTo>
                    <a:pt x="751452" y="2028545"/>
                  </a:lnTo>
                  <a:lnTo>
                    <a:pt x="796727" y="2040259"/>
                  </a:lnTo>
                  <a:lnTo>
                    <a:pt x="842780" y="2049955"/>
                  </a:lnTo>
                  <a:lnTo>
                    <a:pt x="889561" y="2057583"/>
                  </a:lnTo>
                  <a:lnTo>
                    <a:pt x="937021" y="2063092"/>
                  </a:lnTo>
                  <a:lnTo>
                    <a:pt x="985111" y="2066434"/>
                  </a:lnTo>
                  <a:lnTo>
                    <a:pt x="1033780" y="2067559"/>
                  </a:lnTo>
                  <a:lnTo>
                    <a:pt x="1082438" y="2066434"/>
                  </a:lnTo>
                  <a:lnTo>
                    <a:pt x="1130518" y="2063092"/>
                  </a:lnTo>
                  <a:lnTo>
                    <a:pt x="1177971" y="2057583"/>
                  </a:lnTo>
                  <a:lnTo>
                    <a:pt x="1224745" y="2049955"/>
                  </a:lnTo>
                  <a:lnTo>
                    <a:pt x="1270792" y="2040259"/>
                  </a:lnTo>
                  <a:lnTo>
                    <a:pt x="1316062" y="2028545"/>
                  </a:lnTo>
                  <a:lnTo>
                    <a:pt x="1360505" y="2014862"/>
                  </a:lnTo>
                  <a:lnTo>
                    <a:pt x="1404071" y="1999259"/>
                  </a:lnTo>
                  <a:lnTo>
                    <a:pt x="1446712" y="1981786"/>
                  </a:lnTo>
                  <a:lnTo>
                    <a:pt x="1488377" y="1962494"/>
                  </a:lnTo>
                  <a:lnTo>
                    <a:pt x="1529016" y="1941431"/>
                  </a:lnTo>
                  <a:lnTo>
                    <a:pt x="1568580" y="1918647"/>
                  </a:lnTo>
                  <a:lnTo>
                    <a:pt x="1607019" y="1894192"/>
                  </a:lnTo>
                  <a:lnTo>
                    <a:pt x="1644284" y="1868115"/>
                  </a:lnTo>
                  <a:lnTo>
                    <a:pt x="1680324" y="1840466"/>
                  </a:lnTo>
                  <a:lnTo>
                    <a:pt x="1715091" y="1811294"/>
                  </a:lnTo>
                  <a:lnTo>
                    <a:pt x="1748534" y="1780650"/>
                  </a:lnTo>
                  <a:lnTo>
                    <a:pt x="1780604" y="1748583"/>
                  </a:lnTo>
                  <a:lnTo>
                    <a:pt x="1811251" y="1715142"/>
                  </a:lnTo>
                  <a:lnTo>
                    <a:pt x="1840426" y="1680378"/>
                  </a:lnTo>
                  <a:lnTo>
                    <a:pt x="1868078" y="1644339"/>
                  </a:lnTo>
                  <a:lnTo>
                    <a:pt x="1894158" y="1607075"/>
                  </a:lnTo>
                  <a:lnTo>
                    <a:pt x="1918617" y="1568636"/>
                  </a:lnTo>
                  <a:lnTo>
                    <a:pt x="1941405" y="1529072"/>
                  </a:lnTo>
                  <a:lnTo>
                    <a:pt x="1962472" y="1488432"/>
                  </a:lnTo>
                  <a:lnTo>
                    <a:pt x="1981768" y="1446766"/>
                  </a:lnTo>
                  <a:lnTo>
                    <a:pt x="1999244" y="1404123"/>
                  </a:lnTo>
                  <a:lnTo>
                    <a:pt x="2014849" y="1360554"/>
                  </a:lnTo>
                  <a:lnTo>
                    <a:pt x="2028536" y="1316107"/>
                  </a:lnTo>
                  <a:lnTo>
                    <a:pt x="2040253" y="1270832"/>
                  </a:lnTo>
                  <a:lnTo>
                    <a:pt x="2049951" y="1224779"/>
                  </a:lnTo>
                  <a:lnTo>
                    <a:pt x="2057580" y="1177998"/>
                  </a:lnTo>
                  <a:lnTo>
                    <a:pt x="2063091" y="1130538"/>
                  </a:lnTo>
                  <a:lnTo>
                    <a:pt x="2066434" y="1082448"/>
                  </a:lnTo>
                  <a:lnTo>
                    <a:pt x="2067559" y="1033779"/>
                  </a:lnTo>
                  <a:lnTo>
                    <a:pt x="2066434" y="985111"/>
                  </a:lnTo>
                  <a:lnTo>
                    <a:pt x="2063091" y="937021"/>
                  </a:lnTo>
                  <a:lnTo>
                    <a:pt x="2057580" y="889561"/>
                  </a:lnTo>
                  <a:lnTo>
                    <a:pt x="2049951" y="842780"/>
                  </a:lnTo>
                  <a:lnTo>
                    <a:pt x="2040253" y="796727"/>
                  </a:lnTo>
                  <a:lnTo>
                    <a:pt x="2028536" y="751452"/>
                  </a:lnTo>
                  <a:lnTo>
                    <a:pt x="2014849" y="707005"/>
                  </a:lnTo>
                  <a:lnTo>
                    <a:pt x="1999244" y="663436"/>
                  </a:lnTo>
                  <a:lnTo>
                    <a:pt x="1981768" y="620793"/>
                  </a:lnTo>
                  <a:lnTo>
                    <a:pt x="1962472" y="579127"/>
                  </a:lnTo>
                  <a:lnTo>
                    <a:pt x="1941405" y="538487"/>
                  </a:lnTo>
                  <a:lnTo>
                    <a:pt x="1918617" y="498923"/>
                  </a:lnTo>
                  <a:lnTo>
                    <a:pt x="1894158" y="460484"/>
                  </a:lnTo>
                  <a:lnTo>
                    <a:pt x="1868078" y="423220"/>
                  </a:lnTo>
                  <a:lnTo>
                    <a:pt x="1840426" y="387181"/>
                  </a:lnTo>
                  <a:lnTo>
                    <a:pt x="1811251" y="352417"/>
                  </a:lnTo>
                  <a:lnTo>
                    <a:pt x="1780604" y="318976"/>
                  </a:lnTo>
                  <a:lnTo>
                    <a:pt x="1748534" y="286909"/>
                  </a:lnTo>
                  <a:lnTo>
                    <a:pt x="1715091" y="256265"/>
                  </a:lnTo>
                  <a:lnTo>
                    <a:pt x="1680324" y="227093"/>
                  </a:lnTo>
                  <a:lnTo>
                    <a:pt x="1644284" y="199444"/>
                  </a:lnTo>
                  <a:lnTo>
                    <a:pt x="1607019" y="173367"/>
                  </a:lnTo>
                  <a:lnTo>
                    <a:pt x="1568580" y="148912"/>
                  </a:lnTo>
                  <a:lnTo>
                    <a:pt x="1529016" y="126128"/>
                  </a:lnTo>
                  <a:lnTo>
                    <a:pt x="1488377" y="105065"/>
                  </a:lnTo>
                  <a:lnTo>
                    <a:pt x="1446712" y="85773"/>
                  </a:lnTo>
                  <a:lnTo>
                    <a:pt x="1404071" y="68300"/>
                  </a:lnTo>
                  <a:lnTo>
                    <a:pt x="1360505" y="52697"/>
                  </a:lnTo>
                  <a:lnTo>
                    <a:pt x="1316062" y="39014"/>
                  </a:lnTo>
                  <a:lnTo>
                    <a:pt x="1270792" y="27300"/>
                  </a:lnTo>
                  <a:lnTo>
                    <a:pt x="1224745" y="17604"/>
                  </a:lnTo>
                  <a:lnTo>
                    <a:pt x="1177971" y="9976"/>
                  </a:lnTo>
                  <a:lnTo>
                    <a:pt x="1130518" y="4467"/>
                  </a:lnTo>
                  <a:lnTo>
                    <a:pt x="1082438" y="1125"/>
                  </a:lnTo>
                  <a:lnTo>
                    <a:pt x="1033780" y="0"/>
                  </a:lnTo>
                  <a:close/>
                </a:path>
              </a:pathLst>
            </a:custGeom>
            <a:solidFill>
              <a:srgbClr val="35A89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22729" y="1848993"/>
              <a:ext cx="1884045" cy="1896745"/>
            </a:xfrm>
            <a:custGeom>
              <a:avLst/>
              <a:gdLst/>
              <a:ahLst/>
              <a:cxnLst/>
              <a:rect l="l" t="t" r="r" b="b"/>
              <a:pathLst>
                <a:path w="1884045" h="1896745">
                  <a:moveTo>
                    <a:pt x="941832" y="0"/>
                  </a:moveTo>
                  <a:lnTo>
                    <a:pt x="893362" y="1233"/>
                  </a:lnTo>
                  <a:lnTo>
                    <a:pt x="845529" y="4895"/>
                  </a:lnTo>
                  <a:lnTo>
                    <a:pt x="798392" y="10926"/>
                  </a:lnTo>
                  <a:lnTo>
                    <a:pt x="752010" y="19265"/>
                  </a:lnTo>
                  <a:lnTo>
                    <a:pt x="706442" y="29854"/>
                  </a:lnTo>
                  <a:lnTo>
                    <a:pt x="661747" y="42632"/>
                  </a:lnTo>
                  <a:lnTo>
                    <a:pt x="617985" y="57540"/>
                  </a:lnTo>
                  <a:lnTo>
                    <a:pt x="575214" y="74519"/>
                  </a:lnTo>
                  <a:lnTo>
                    <a:pt x="533494" y="93508"/>
                  </a:lnTo>
                  <a:lnTo>
                    <a:pt x="492884" y="114449"/>
                  </a:lnTo>
                  <a:lnTo>
                    <a:pt x="453443" y="137282"/>
                  </a:lnTo>
                  <a:lnTo>
                    <a:pt x="415230" y="161946"/>
                  </a:lnTo>
                  <a:lnTo>
                    <a:pt x="378304" y="188383"/>
                  </a:lnTo>
                  <a:lnTo>
                    <a:pt x="342725" y="216533"/>
                  </a:lnTo>
                  <a:lnTo>
                    <a:pt x="308552" y="246336"/>
                  </a:lnTo>
                  <a:lnTo>
                    <a:pt x="275844" y="277733"/>
                  </a:lnTo>
                  <a:lnTo>
                    <a:pt x="244659" y="310663"/>
                  </a:lnTo>
                  <a:lnTo>
                    <a:pt x="215058" y="345069"/>
                  </a:lnTo>
                  <a:lnTo>
                    <a:pt x="187099" y="380889"/>
                  </a:lnTo>
                  <a:lnTo>
                    <a:pt x="160841" y="418064"/>
                  </a:lnTo>
                  <a:lnTo>
                    <a:pt x="136344" y="456535"/>
                  </a:lnTo>
                  <a:lnTo>
                    <a:pt x="113667" y="496242"/>
                  </a:lnTo>
                  <a:lnTo>
                    <a:pt x="92869" y="537125"/>
                  </a:lnTo>
                  <a:lnTo>
                    <a:pt x="74009" y="579125"/>
                  </a:lnTo>
                  <a:lnTo>
                    <a:pt x="57146" y="622183"/>
                  </a:lnTo>
                  <a:lnTo>
                    <a:pt x="42340" y="666238"/>
                  </a:lnTo>
                  <a:lnTo>
                    <a:pt x="29649" y="711231"/>
                  </a:lnTo>
                  <a:lnTo>
                    <a:pt x="19133" y="757103"/>
                  </a:lnTo>
                  <a:lnTo>
                    <a:pt x="10851" y="803793"/>
                  </a:lnTo>
                  <a:lnTo>
                    <a:pt x="4862" y="851243"/>
                  </a:lnTo>
                  <a:lnTo>
                    <a:pt x="1225" y="899392"/>
                  </a:lnTo>
                  <a:lnTo>
                    <a:pt x="0" y="948182"/>
                  </a:lnTo>
                  <a:lnTo>
                    <a:pt x="1225" y="996971"/>
                  </a:lnTo>
                  <a:lnTo>
                    <a:pt x="4862" y="1045120"/>
                  </a:lnTo>
                  <a:lnTo>
                    <a:pt x="10851" y="1092570"/>
                  </a:lnTo>
                  <a:lnTo>
                    <a:pt x="19133" y="1139260"/>
                  </a:lnTo>
                  <a:lnTo>
                    <a:pt x="29649" y="1185132"/>
                  </a:lnTo>
                  <a:lnTo>
                    <a:pt x="42340" y="1230125"/>
                  </a:lnTo>
                  <a:lnTo>
                    <a:pt x="57146" y="1274180"/>
                  </a:lnTo>
                  <a:lnTo>
                    <a:pt x="74009" y="1317238"/>
                  </a:lnTo>
                  <a:lnTo>
                    <a:pt x="92869" y="1359238"/>
                  </a:lnTo>
                  <a:lnTo>
                    <a:pt x="113667" y="1400121"/>
                  </a:lnTo>
                  <a:lnTo>
                    <a:pt x="136344" y="1439828"/>
                  </a:lnTo>
                  <a:lnTo>
                    <a:pt x="160841" y="1478299"/>
                  </a:lnTo>
                  <a:lnTo>
                    <a:pt x="187099" y="1515474"/>
                  </a:lnTo>
                  <a:lnTo>
                    <a:pt x="215058" y="1551294"/>
                  </a:lnTo>
                  <a:lnTo>
                    <a:pt x="244659" y="1585700"/>
                  </a:lnTo>
                  <a:lnTo>
                    <a:pt x="275843" y="1618630"/>
                  </a:lnTo>
                  <a:lnTo>
                    <a:pt x="308552" y="1650027"/>
                  </a:lnTo>
                  <a:lnTo>
                    <a:pt x="342725" y="1679830"/>
                  </a:lnTo>
                  <a:lnTo>
                    <a:pt x="378304" y="1707980"/>
                  </a:lnTo>
                  <a:lnTo>
                    <a:pt x="415230" y="1734417"/>
                  </a:lnTo>
                  <a:lnTo>
                    <a:pt x="453443" y="1759081"/>
                  </a:lnTo>
                  <a:lnTo>
                    <a:pt x="492884" y="1781914"/>
                  </a:lnTo>
                  <a:lnTo>
                    <a:pt x="533494" y="1802855"/>
                  </a:lnTo>
                  <a:lnTo>
                    <a:pt x="575214" y="1821844"/>
                  </a:lnTo>
                  <a:lnTo>
                    <a:pt x="617985" y="1838823"/>
                  </a:lnTo>
                  <a:lnTo>
                    <a:pt x="661747" y="1853731"/>
                  </a:lnTo>
                  <a:lnTo>
                    <a:pt x="706442" y="1866509"/>
                  </a:lnTo>
                  <a:lnTo>
                    <a:pt x="752010" y="1877098"/>
                  </a:lnTo>
                  <a:lnTo>
                    <a:pt x="798392" y="1885437"/>
                  </a:lnTo>
                  <a:lnTo>
                    <a:pt x="845529" y="1891468"/>
                  </a:lnTo>
                  <a:lnTo>
                    <a:pt x="893362" y="1895130"/>
                  </a:lnTo>
                  <a:lnTo>
                    <a:pt x="941832" y="1896364"/>
                  </a:lnTo>
                  <a:lnTo>
                    <a:pt x="990301" y="1895130"/>
                  </a:lnTo>
                  <a:lnTo>
                    <a:pt x="1038134" y="1891468"/>
                  </a:lnTo>
                  <a:lnTo>
                    <a:pt x="1085271" y="1885437"/>
                  </a:lnTo>
                  <a:lnTo>
                    <a:pt x="1131653" y="1877098"/>
                  </a:lnTo>
                  <a:lnTo>
                    <a:pt x="1177221" y="1866509"/>
                  </a:lnTo>
                  <a:lnTo>
                    <a:pt x="1221916" y="1853731"/>
                  </a:lnTo>
                  <a:lnTo>
                    <a:pt x="1265678" y="1838823"/>
                  </a:lnTo>
                  <a:lnTo>
                    <a:pt x="1308449" y="1821844"/>
                  </a:lnTo>
                  <a:lnTo>
                    <a:pt x="1350169" y="1802855"/>
                  </a:lnTo>
                  <a:lnTo>
                    <a:pt x="1390779" y="1781914"/>
                  </a:lnTo>
                  <a:lnTo>
                    <a:pt x="1430220" y="1759081"/>
                  </a:lnTo>
                  <a:lnTo>
                    <a:pt x="1468433" y="1734417"/>
                  </a:lnTo>
                  <a:lnTo>
                    <a:pt x="1505359" y="1707980"/>
                  </a:lnTo>
                  <a:lnTo>
                    <a:pt x="1540938" y="1679830"/>
                  </a:lnTo>
                  <a:lnTo>
                    <a:pt x="1575111" y="1650027"/>
                  </a:lnTo>
                  <a:lnTo>
                    <a:pt x="1607820" y="1618630"/>
                  </a:lnTo>
                  <a:lnTo>
                    <a:pt x="1639004" y="1585700"/>
                  </a:lnTo>
                  <a:lnTo>
                    <a:pt x="1668605" y="1551294"/>
                  </a:lnTo>
                  <a:lnTo>
                    <a:pt x="1696564" y="1515474"/>
                  </a:lnTo>
                  <a:lnTo>
                    <a:pt x="1722822" y="1478299"/>
                  </a:lnTo>
                  <a:lnTo>
                    <a:pt x="1747319" y="1439828"/>
                  </a:lnTo>
                  <a:lnTo>
                    <a:pt x="1769996" y="1400121"/>
                  </a:lnTo>
                  <a:lnTo>
                    <a:pt x="1790794" y="1359238"/>
                  </a:lnTo>
                  <a:lnTo>
                    <a:pt x="1809654" y="1317238"/>
                  </a:lnTo>
                  <a:lnTo>
                    <a:pt x="1826517" y="1274180"/>
                  </a:lnTo>
                  <a:lnTo>
                    <a:pt x="1841323" y="1230125"/>
                  </a:lnTo>
                  <a:lnTo>
                    <a:pt x="1854014" y="1185132"/>
                  </a:lnTo>
                  <a:lnTo>
                    <a:pt x="1864530" y="1139260"/>
                  </a:lnTo>
                  <a:lnTo>
                    <a:pt x="1872812" y="1092570"/>
                  </a:lnTo>
                  <a:lnTo>
                    <a:pt x="1878801" y="1045120"/>
                  </a:lnTo>
                  <a:lnTo>
                    <a:pt x="1882438" y="996971"/>
                  </a:lnTo>
                  <a:lnTo>
                    <a:pt x="1883664" y="948182"/>
                  </a:lnTo>
                  <a:lnTo>
                    <a:pt x="1882438" y="899392"/>
                  </a:lnTo>
                  <a:lnTo>
                    <a:pt x="1878801" y="851243"/>
                  </a:lnTo>
                  <a:lnTo>
                    <a:pt x="1872812" y="803793"/>
                  </a:lnTo>
                  <a:lnTo>
                    <a:pt x="1864530" y="757103"/>
                  </a:lnTo>
                  <a:lnTo>
                    <a:pt x="1854014" y="711231"/>
                  </a:lnTo>
                  <a:lnTo>
                    <a:pt x="1841323" y="666238"/>
                  </a:lnTo>
                  <a:lnTo>
                    <a:pt x="1826517" y="622183"/>
                  </a:lnTo>
                  <a:lnTo>
                    <a:pt x="1809654" y="579125"/>
                  </a:lnTo>
                  <a:lnTo>
                    <a:pt x="1790794" y="537125"/>
                  </a:lnTo>
                  <a:lnTo>
                    <a:pt x="1769996" y="496242"/>
                  </a:lnTo>
                  <a:lnTo>
                    <a:pt x="1747319" y="456535"/>
                  </a:lnTo>
                  <a:lnTo>
                    <a:pt x="1722822" y="418064"/>
                  </a:lnTo>
                  <a:lnTo>
                    <a:pt x="1696564" y="380889"/>
                  </a:lnTo>
                  <a:lnTo>
                    <a:pt x="1668605" y="345069"/>
                  </a:lnTo>
                  <a:lnTo>
                    <a:pt x="1639004" y="310663"/>
                  </a:lnTo>
                  <a:lnTo>
                    <a:pt x="1607819" y="277733"/>
                  </a:lnTo>
                  <a:lnTo>
                    <a:pt x="1575111" y="246336"/>
                  </a:lnTo>
                  <a:lnTo>
                    <a:pt x="1540938" y="216533"/>
                  </a:lnTo>
                  <a:lnTo>
                    <a:pt x="1505359" y="188383"/>
                  </a:lnTo>
                  <a:lnTo>
                    <a:pt x="1468433" y="161946"/>
                  </a:lnTo>
                  <a:lnTo>
                    <a:pt x="1430220" y="137282"/>
                  </a:lnTo>
                  <a:lnTo>
                    <a:pt x="1390779" y="114449"/>
                  </a:lnTo>
                  <a:lnTo>
                    <a:pt x="1350169" y="93508"/>
                  </a:lnTo>
                  <a:lnTo>
                    <a:pt x="1308449" y="74519"/>
                  </a:lnTo>
                  <a:lnTo>
                    <a:pt x="1265678" y="57540"/>
                  </a:lnTo>
                  <a:lnTo>
                    <a:pt x="1221916" y="42632"/>
                  </a:lnTo>
                  <a:lnTo>
                    <a:pt x="1177221" y="29854"/>
                  </a:lnTo>
                  <a:lnTo>
                    <a:pt x="1131653" y="19265"/>
                  </a:lnTo>
                  <a:lnTo>
                    <a:pt x="1085271" y="10926"/>
                  </a:lnTo>
                  <a:lnTo>
                    <a:pt x="1038134" y="4895"/>
                  </a:lnTo>
                  <a:lnTo>
                    <a:pt x="990301" y="123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835308" y="1883127"/>
              <a:ext cx="2705750" cy="549459"/>
            </a:xfrm>
            <a:custGeom>
              <a:avLst/>
              <a:gdLst/>
              <a:ahLst/>
              <a:cxnLst/>
              <a:rect l="l" t="t" r="r" b="b"/>
              <a:pathLst>
                <a:path w="2456179" h="427355">
                  <a:moveTo>
                    <a:pt x="2242185" y="0"/>
                  </a:moveTo>
                  <a:lnTo>
                    <a:pt x="213613" y="0"/>
                  </a:lnTo>
                  <a:lnTo>
                    <a:pt x="164631" y="5640"/>
                  </a:lnTo>
                  <a:lnTo>
                    <a:pt x="119668" y="21707"/>
                  </a:lnTo>
                  <a:lnTo>
                    <a:pt x="80006" y="46916"/>
                  </a:lnTo>
                  <a:lnTo>
                    <a:pt x="46926" y="79982"/>
                  </a:lnTo>
                  <a:lnTo>
                    <a:pt x="21710" y="119622"/>
                  </a:lnTo>
                  <a:lnTo>
                    <a:pt x="5641" y="164552"/>
                  </a:lnTo>
                  <a:lnTo>
                    <a:pt x="0" y="213487"/>
                  </a:lnTo>
                  <a:lnTo>
                    <a:pt x="5641" y="262469"/>
                  </a:lnTo>
                  <a:lnTo>
                    <a:pt x="21710" y="307432"/>
                  </a:lnTo>
                  <a:lnTo>
                    <a:pt x="46926" y="347094"/>
                  </a:lnTo>
                  <a:lnTo>
                    <a:pt x="80006" y="380174"/>
                  </a:lnTo>
                  <a:lnTo>
                    <a:pt x="119668" y="405390"/>
                  </a:lnTo>
                  <a:lnTo>
                    <a:pt x="164631" y="421459"/>
                  </a:lnTo>
                  <a:lnTo>
                    <a:pt x="213613" y="427100"/>
                  </a:lnTo>
                  <a:lnTo>
                    <a:pt x="2242185" y="427100"/>
                  </a:lnTo>
                  <a:lnTo>
                    <a:pt x="2291167" y="421459"/>
                  </a:lnTo>
                  <a:lnTo>
                    <a:pt x="2336130" y="405390"/>
                  </a:lnTo>
                  <a:lnTo>
                    <a:pt x="2375792" y="380174"/>
                  </a:lnTo>
                  <a:lnTo>
                    <a:pt x="2408872" y="347094"/>
                  </a:lnTo>
                  <a:lnTo>
                    <a:pt x="2434088" y="307432"/>
                  </a:lnTo>
                  <a:lnTo>
                    <a:pt x="2450157" y="262469"/>
                  </a:lnTo>
                  <a:lnTo>
                    <a:pt x="2455799" y="213487"/>
                  </a:lnTo>
                  <a:lnTo>
                    <a:pt x="2450157" y="164552"/>
                  </a:lnTo>
                  <a:lnTo>
                    <a:pt x="2434088" y="119622"/>
                  </a:lnTo>
                  <a:lnTo>
                    <a:pt x="2408872" y="79982"/>
                  </a:lnTo>
                  <a:lnTo>
                    <a:pt x="2375792" y="46916"/>
                  </a:lnTo>
                  <a:lnTo>
                    <a:pt x="2336130" y="21707"/>
                  </a:lnTo>
                  <a:lnTo>
                    <a:pt x="2291167" y="5640"/>
                  </a:lnTo>
                  <a:lnTo>
                    <a:pt x="224218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ms-MY" sz="2400" dirty="0">
                  <a:latin typeface="Adobe Garamond Pro" panose="02020502060506020403"/>
                </a:rPr>
                <a:t>      Nama dan alamat pengeluar</a:t>
              </a:r>
              <a:endParaRPr sz="2400" dirty="0">
                <a:latin typeface="Adobe Garamond Pro" panose="02020502060506020403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835308" y="3324606"/>
              <a:ext cx="2676488" cy="427355"/>
            </a:xfrm>
            <a:custGeom>
              <a:avLst/>
              <a:gdLst/>
              <a:ahLst/>
              <a:cxnLst/>
              <a:rect l="l" t="t" r="r" b="b"/>
              <a:pathLst>
                <a:path w="2456179" h="427354">
                  <a:moveTo>
                    <a:pt x="2242185" y="0"/>
                  </a:moveTo>
                  <a:lnTo>
                    <a:pt x="213613" y="0"/>
                  </a:lnTo>
                  <a:lnTo>
                    <a:pt x="164631" y="5641"/>
                  </a:lnTo>
                  <a:lnTo>
                    <a:pt x="119668" y="21710"/>
                  </a:lnTo>
                  <a:lnTo>
                    <a:pt x="80006" y="46926"/>
                  </a:lnTo>
                  <a:lnTo>
                    <a:pt x="46926" y="80006"/>
                  </a:lnTo>
                  <a:lnTo>
                    <a:pt x="21710" y="119668"/>
                  </a:lnTo>
                  <a:lnTo>
                    <a:pt x="5641" y="164631"/>
                  </a:lnTo>
                  <a:lnTo>
                    <a:pt x="0" y="213614"/>
                  </a:lnTo>
                  <a:lnTo>
                    <a:pt x="5641" y="262596"/>
                  </a:lnTo>
                  <a:lnTo>
                    <a:pt x="21710" y="307559"/>
                  </a:lnTo>
                  <a:lnTo>
                    <a:pt x="46926" y="347221"/>
                  </a:lnTo>
                  <a:lnTo>
                    <a:pt x="80006" y="380301"/>
                  </a:lnTo>
                  <a:lnTo>
                    <a:pt x="119668" y="405517"/>
                  </a:lnTo>
                  <a:lnTo>
                    <a:pt x="164631" y="421586"/>
                  </a:lnTo>
                  <a:lnTo>
                    <a:pt x="213613" y="427228"/>
                  </a:lnTo>
                  <a:lnTo>
                    <a:pt x="2242185" y="427228"/>
                  </a:lnTo>
                  <a:lnTo>
                    <a:pt x="2291167" y="421586"/>
                  </a:lnTo>
                  <a:lnTo>
                    <a:pt x="2336130" y="405517"/>
                  </a:lnTo>
                  <a:lnTo>
                    <a:pt x="2375792" y="380301"/>
                  </a:lnTo>
                  <a:lnTo>
                    <a:pt x="2408872" y="347221"/>
                  </a:lnTo>
                  <a:lnTo>
                    <a:pt x="2434088" y="307559"/>
                  </a:lnTo>
                  <a:lnTo>
                    <a:pt x="2450157" y="262596"/>
                  </a:lnTo>
                  <a:lnTo>
                    <a:pt x="2455799" y="213614"/>
                  </a:lnTo>
                  <a:lnTo>
                    <a:pt x="2450157" y="164631"/>
                  </a:lnTo>
                  <a:lnTo>
                    <a:pt x="2434088" y="119668"/>
                  </a:lnTo>
                  <a:lnTo>
                    <a:pt x="2408872" y="80006"/>
                  </a:lnTo>
                  <a:lnTo>
                    <a:pt x="2375792" y="46926"/>
                  </a:lnTo>
                  <a:lnTo>
                    <a:pt x="2336130" y="21710"/>
                  </a:lnTo>
                  <a:lnTo>
                    <a:pt x="2291167" y="5641"/>
                  </a:lnTo>
                  <a:lnTo>
                    <a:pt x="2242185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ms-MY" sz="2400" dirty="0">
                  <a:latin typeface="Adobe Garamond Pro" panose="02020502060506020403"/>
                </a:rPr>
                <a:t>Negara asal</a:t>
              </a:r>
              <a:endParaRPr sz="2400" dirty="0">
                <a:latin typeface="Adobe Garamond Pro" panose="02020502060506020403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835308" y="2631566"/>
              <a:ext cx="2676488" cy="427355"/>
            </a:xfrm>
            <a:custGeom>
              <a:avLst/>
              <a:gdLst/>
              <a:ahLst/>
              <a:cxnLst/>
              <a:rect l="l" t="t" r="r" b="b"/>
              <a:pathLst>
                <a:path w="2456179" h="427355">
                  <a:moveTo>
                    <a:pt x="2242185" y="0"/>
                  </a:moveTo>
                  <a:lnTo>
                    <a:pt x="213613" y="0"/>
                  </a:lnTo>
                  <a:lnTo>
                    <a:pt x="164631" y="5641"/>
                  </a:lnTo>
                  <a:lnTo>
                    <a:pt x="119668" y="21710"/>
                  </a:lnTo>
                  <a:lnTo>
                    <a:pt x="80006" y="46926"/>
                  </a:lnTo>
                  <a:lnTo>
                    <a:pt x="46926" y="80006"/>
                  </a:lnTo>
                  <a:lnTo>
                    <a:pt x="21710" y="119668"/>
                  </a:lnTo>
                  <a:lnTo>
                    <a:pt x="5641" y="164631"/>
                  </a:lnTo>
                  <a:lnTo>
                    <a:pt x="0" y="213613"/>
                  </a:lnTo>
                  <a:lnTo>
                    <a:pt x="5641" y="262596"/>
                  </a:lnTo>
                  <a:lnTo>
                    <a:pt x="21710" y="307559"/>
                  </a:lnTo>
                  <a:lnTo>
                    <a:pt x="46926" y="347221"/>
                  </a:lnTo>
                  <a:lnTo>
                    <a:pt x="80006" y="380301"/>
                  </a:lnTo>
                  <a:lnTo>
                    <a:pt x="119668" y="405517"/>
                  </a:lnTo>
                  <a:lnTo>
                    <a:pt x="164631" y="421586"/>
                  </a:lnTo>
                  <a:lnTo>
                    <a:pt x="213613" y="427227"/>
                  </a:lnTo>
                  <a:lnTo>
                    <a:pt x="2242185" y="427227"/>
                  </a:lnTo>
                  <a:lnTo>
                    <a:pt x="2291167" y="421586"/>
                  </a:lnTo>
                  <a:lnTo>
                    <a:pt x="2336130" y="405517"/>
                  </a:lnTo>
                  <a:lnTo>
                    <a:pt x="2375792" y="380301"/>
                  </a:lnTo>
                  <a:lnTo>
                    <a:pt x="2408872" y="347221"/>
                  </a:lnTo>
                  <a:lnTo>
                    <a:pt x="2434088" y="307559"/>
                  </a:lnTo>
                  <a:lnTo>
                    <a:pt x="2450157" y="262596"/>
                  </a:lnTo>
                  <a:lnTo>
                    <a:pt x="2455799" y="213613"/>
                  </a:lnTo>
                  <a:lnTo>
                    <a:pt x="2450157" y="164631"/>
                  </a:lnTo>
                  <a:lnTo>
                    <a:pt x="2434088" y="119668"/>
                  </a:lnTo>
                  <a:lnTo>
                    <a:pt x="2408872" y="80006"/>
                  </a:lnTo>
                  <a:lnTo>
                    <a:pt x="2375792" y="46926"/>
                  </a:lnTo>
                  <a:lnTo>
                    <a:pt x="2336130" y="21710"/>
                  </a:lnTo>
                  <a:lnTo>
                    <a:pt x="2291167" y="5641"/>
                  </a:lnTo>
                  <a:lnTo>
                    <a:pt x="224218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algn="r"/>
              <a:r>
                <a:rPr lang="ms-MY" sz="2400" dirty="0">
                  <a:latin typeface="Adobe Garamond Pro" panose="02020502060506020403"/>
                </a:rPr>
                <a:t>Nama dan alamat pengimport  </a:t>
              </a:r>
              <a:endParaRPr sz="2400" dirty="0">
                <a:latin typeface="Adobe Garamond Pro" panose="02020502060506020403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454273" y="2157857"/>
              <a:ext cx="1601470" cy="0"/>
            </a:xfrm>
            <a:custGeom>
              <a:avLst/>
              <a:gdLst/>
              <a:ahLst/>
              <a:cxnLst/>
              <a:rect l="l" t="t" r="r" b="b"/>
              <a:pathLst>
                <a:path w="1601470">
                  <a:moveTo>
                    <a:pt x="0" y="0"/>
                  </a:moveTo>
                  <a:lnTo>
                    <a:pt x="1601342" y="0"/>
                  </a:lnTo>
                </a:path>
              </a:pathLst>
            </a:custGeom>
            <a:ln w="190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588004" y="2845181"/>
              <a:ext cx="1468120" cy="0"/>
            </a:xfrm>
            <a:custGeom>
              <a:avLst/>
              <a:gdLst/>
              <a:ahLst/>
              <a:cxnLst/>
              <a:rect l="l" t="t" r="r" b="b"/>
              <a:pathLst>
                <a:path w="1468120">
                  <a:moveTo>
                    <a:pt x="146761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497833" y="3521709"/>
              <a:ext cx="1558290" cy="16510"/>
            </a:xfrm>
            <a:custGeom>
              <a:avLst/>
              <a:gdLst/>
              <a:ahLst/>
              <a:cxnLst/>
              <a:rect l="l" t="t" r="r" b="b"/>
              <a:pathLst>
                <a:path w="1558289" h="16510">
                  <a:moveTo>
                    <a:pt x="1557781" y="1650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06394" y="2052447"/>
              <a:ext cx="183006" cy="18300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5360" y="2756534"/>
              <a:ext cx="183006" cy="1830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4826" y="3430269"/>
              <a:ext cx="183007" cy="183007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428902" y="2481073"/>
            <a:ext cx="3961554" cy="3695138"/>
            <a:chOff x="1071676" y="1860804"/>
            <a:chExt cx="2971165" cy="2701899"/>
          </a:xfrm>
        </p:grpSpPr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1869" y="1860804"/>
              <a:ext cx="1962404" cy="189103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71676" y="4067403"/>
              <a:ext cx="2971165" cy="495300"/>
            </a:xfrm>
            <a:custGeom>
              <a:avLst/>
              <a:gdLst/>
              <a:ahLst/>
              <a:cxnLst/>
              <a:rect l="l" t="t" r="r" b="b"/>
              <a:pathLst>
                <a:path w="2971165" h="495300">
                  <a:moveTo>
                    <a:pt x="2888564" y="0"/>
                  </a:moveTo>
                  <a:lnTo>
                    <a:pt x="82473" y="0"/>
                  </a:lnTo>
                  <a:lnTo>
                    <a:pt x="50374" y="6482"/>
                  </a:lnTo>
                  <a:lnTo>
                    <a:pt x="24158" y="24158"/>
                  </a:lnTo>
                  <a:lnTo>
                    <a:pt x="6482" y="50374"/>
                  </a:lnTo>
                  <a:lnTo>
                    <a:pt x="0" y="82473"/>
                  </a:lnTo>
                  <a:lnTo>
                    <a:pt x="0" y="412356"/>
                  </a:lnTo>
                  <a:lnTo>
                    <a:pt x="6482" y="444461"/>
                  </a:lnTo>
                  <a:lnTo>
                    <a:pt x="24158" y="470676"/>
                  </a:lnTo>
                  <a:lnTo>
                    <a:pt x="50374" y="488349"/>
                  </a:lnTo>
                  <a:lnTo>
                    <a:pt x="82473" y="494830"/>
                  </a:lnTo>
                  <a:lnTo>
                    <a:pt x="2888564" y="494830"/>
                  </a:lnTo>
                  <a:lnTo>
                    <a:pt x="2920677" y="488349"/>
                  </a:lnTo>
                  <a:lnTo>
                    <a:pt x="2946873" y="470676"/>
                  </a:lnTo>
                  <a:lnTo>
                    <a:pt x="2964520" y="444461"/>
                  </a:lnTo>
                  <a:lnTo>
                    <a:pt x="2970987" y="412356"/>
                  </a:lnTo>
                  <a:lnTo>
                    <a:pt x="2970987" y="82473"/>
                  </a:lnTo>
                  <a:lnTo>
                    <a:pt x="2964520" y="50374"/>
                  </a:lnTo>
                  <a:lnTo>
                    <a:pt x="2946873" y="24158"/>
                  </a:lnTo>
                  <a:lnTo>
                    <a:pt x="2920677" y="6482"/>
                  </a:lnTo>
                  <a:lnTo>
                    <a:pt x="2888564" y="0"/>
                  </a:lnTo>
                  <a:close/>
                </a:path>
              </a:pathLst>
            </a:custGeom>
            <a:solidFill>
              <a:srgbClr val="003A73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ms-MY" sz="2400" b="1" dirty="0">
                  <a:solidFill>
                    <a:schemeClr val="bg1"/>
                  </a:solidFill>
                  <a:latin typeface="Adobe Garamond Pro" panose="02020502060506020403"/>
                </a:rPr>
                <a:t>PRODUK IMPORT</a:t>
              </a:r>
              <a:endParaRPr sz="2400" b="1" dirty="0">
                <a:solidFill>
                  <a:schemeClr val="bg1"/>
                </a:solidFill>
                <a:latin typeface="Adobe Garamond Pro" panose="02020502060506020403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71676" y="4067403"/>
              <a:ext cx="2971165" cy="495300"/>
            </a:xfrm>
            <a:custGeom>
              <a:avLst/>
              <a:gdLst/>
              <a:ahLst/>
              <a:cxnLst/>
              <a:rect l="l" t="t" r="r" b="b"/>
              <a:pathLst>
                <a:path w="2971165" h="495300">
                  <a:moveTo>
                    <a:pt x="0" y="82473"/>
                  </a:moveTo>
                  <a:lnTo>
                    <a:pt x="6482" y="50374"/>
                  </a:lnTo>
                  <a:lnTo>
                    <a:pt x="24158" y="24158"/>
                  </a:lnTo>
                  <a:lnTo>
                    <a:pt x="50374" y="6482"/>
                  </a:lnTo>
                  <a:lnTo>
                    <a:pt x="82473" y="0"/>
                  </a:lnTo>
                  <a:lnTo>
                    <a:pt x="2888564" y="0"/>
                  </a:lnTo>
                  <a:lnTo>
                    <a:pt x="2920677" y="6482"/>
                  </a:lnTo>
                  <a:lnTo>
                    <a:pt x="2946873" y="24158"/>
                  </a:lnTo>
                  <a:lnTo>
                    <a:pt x="2964520" y="50374"/>
                  </a:lnTo>
                  <a:lnTo>
                    <a:pt x="2970987" y="82473"/>
                  </a:lnTo>
                  <a:lnTo>
                    <a:pt x="2970987" y="412356"/>
                  </a:lnTo>
                  <a:lnTo>
                    <a:pt x="2964520" y="444461"/>
                  </a:lnTo>
                  <a:lnTo>
                    <a:pt x="2946873" y="470676"/>
                  </a:lnTo>
                  <a:lnTo>
                    <a:pt x="2920677" y="488349"/>
                  </a:lnTo>
                  <a:lnTo>
                    <a:pt x="2888564" y="494830"/>
                  </a:lnTo>
                  <a:lnTo>
                    <a:pt x="82473" y="494830"/>
                  </a:lnTo>
                  <a:lnTo>
                    <a:pt x="50374" y="488349"/>
                  </a:lnTo>
                  <a:lnTo>
                    <a:pt x="24158" y="470676"/>
                  </a:lnTo>
                  <a:lnTo>
                    <a:pt x="6482" y="444461"/>
                  </a:lnTo>
                  <a:lnTo>
                    <a:pt x="0" y="412356"/>
                  </a:lnTo>
                  <a:lnTo>
                    <a:pt x="0" y="8247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63" y="140224"/>
            <a:ext cx="4789449" cy="933677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 11 (1)(j): </a:t>
            </a:r>
            <a:br>
              <a:rPr lang="en-US" sz="2800" b="1" dirty="0"/>
            </a:br>
            <a:r>
              <a:rPr lang="en-US" sz="2800" b="1" dirty="0" err="1"/>
              <a:t>Maklumat</a:t>
            </a:r>
            <a:r>
              <a:rPr lang="en-US" sz="2800" b="1" dirty="0"/>
              <a:t> </a:t>
            </a:r>
            <a:r>
              <a:rPr lang="en-US" sz="2800" b="1" dirty="0" err="1"/>
              <a:t>pengeluar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495182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6499" r="66583" b="65657"/>
          <a:stretch/>
        </p:blipFill>
        <p:spPr>
          <a:xfrm>
            <a:off x="4832902" y="1118841"/>
            <a:ext cx="2162243" cy="339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158" t="3089" r="3453" b="4845"/>
          <a:stretch/>
        </p:blipFill>
        <p:spPr>
          <a:xfrm>
            <a:off x="1684420" y="1458476"/>
            <a:ext cx="8826826" cy="240813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 txBox="1">
            <a:spLocks/>
          </p:cNvSpPr>
          <p:nvPr/>
        </p:nvSpPr>
        <p:spPr>
          <a:xfrm>
            <a:off x="126864" y="140225"/>
            <a:ext cx="4706038" cy="8062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 11 (1)(j): </a:t>
            </a:r>
          </a:p>
          <a:p>
            <a:r>
              <a:rPr lang="en-US" sz="2800" b="1" dirty="0" err="1"/>
              <a:t>Maklumat</a:t>
            </a:r>
            <a:r>
              <a:rPr lang="en-US" sz="2800" b="1" dirty="0"/>
              <a:t> </a:t>
            </a:r>
            <a:r>
              <a:rPr lang="en-US" sz="2800" b="1" dirty="0" err="1"/>
              <a:t>pengeluar</a:t>
            </a:r>
            <a:endParaRPr lang="en-MY" sz="2800" b="1" dirty="0"/>
          </a:p>
        </p:txBody>
      </p:sp>
      <p:grpSp>
        <p:nvGrpSpPr>
          <p:cNvPr id="11" name="object 18"/>
          <p:cNvGrpSpPr/>
          <p:nvPr/>
        </p:nvGrpSpPr>
        <p:grpSpPr>
          <a:xfrm>
            <a:off x="2400300" y="3385348"/>
            <a:ext cx="7181850" cy="3472652"/>
            <a:chOff x="808574" y="773176"/>
            <a:chExt cx="7623175" cy="4297045"/>
          </a:xfrm>
        </p:grpSpPr>
        <p:pic>
          <p:nvPicPr>
            <p:cNvPr id="12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8574" y="773176"/>
              <a:ext cx="570772" cy="442595"/>
            </a:xfrm>
            <a:prstGeom prst="rect">
              <a:avLst/>
            </a:prstGeom>
          </p:spPr>
        </p:pic>
        <p:pic>
          <p:nvPicPr>
            <p:cNvPr id="13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62217" y="1794554"/>
              <a:ext cx="2725073" cy="3266895"/>
            </a:xfrm>
            <a:prstGeom prst="rect">
              <a:avLst/>
            </a:prstGeom>
          </p:spPr>
        </p:pic>
        <p:pic>
          <p:nvPicPr>
            <p:cNvPr id="14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067" y="1730254"/>
              <a:ext cx="2784612" cy="3339350"/>
            </a:xfrm>
            <a:prstGeom prst="rect">
              <a:avLst/>
            </a:prstGeom>
          </p:spPr>
        </p:pic>
        <p:pic>
          <p:nvPicPr>
            <p:cNvPr id="15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78073" y="1402080"/>
              <a:ext cx="989926" cy="952500"/>
            </a:xfrm>
            <a:prstGeom prst="rect">
              <a:avLst/>
            </a:prstGeom>
          </p:spPr>
        </p:pic>
        <p:pic>
          <p:nvPicPr>
            <p:cNvPr id="16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3973" y="1576387"/>
              <a:ext cx="1027252" cy="868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12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822219"/>
              </p:ext>
            </p:extLst>
          </p:nvPr>
        </p:nvGraphicFramePr>
        <p:xfrm>
          <a:off x="1843088" y="1412875"/>
          <a:ext cx="7886700" cy="468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83832" y="215110"/>
            <a:ext cx="5602606" cy="655820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dirty="0"/>
              <a:t>Faedah Pelabelan Makanan</a:t>
            </a:r>
          </a:p>
        </p:txBody>
      </p:sp>
    </p:spTree>
    <p:extLst>
      <p:ext uri="{BB962C8B-B14F-4D97-AF65-F5344CB8AC3E}">
        <p14:creationId xmlns:p14="http://schemas.microsoft.com/office/powerpoint/2010/main" val="11976418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12"/>
          <p:cNvGrpSpPr/>
          <p:nvPr/>
        </p:nvGrpSpPr>
        <p:grpSpPr>
          <a:xfrm>
            <a:off x="2287112" y="1180037"/>
            <a:ext cx="7866538" cy="4706413"/>
            <a:chOff x="907491" y="843153"/>
            <a:chExt cx="7043947" cy="3976897"/>
          </a:xfrm>
        </p:grpSpPr>
        <p:pic>
          <p:nvPicPr>
            <p:cNvPr id="5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1776" y="1754774"/>
              <a:ext cx="2879662" cy="3065276"/>
            </a:xfrm>
            <a:prstGeom prst="rect">
              <a:avLst/>
            </a:prstGeom>
          </p:spPr>
        </p:pic>
        <p:pic>
          <p:nvPicPr>
            <p:cNvPr id="6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814" y="1754774"/>
              <a:ext cx="2879662" cy="3065276"/>
            </a:xfrm>
            <a:prstGeom prst="rect">
              <a:avLst/>
            </a:prstGeom>
          </p:spPr>
        </p:pic>
        <p:sp>
          <p:nvSpPr>
            <p:cNvPr id="8" name="object 16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75743" y="4582740"/>
            <a:ext cx="989926" cy="952500"/>
          </a:xfrm>
          <a:prstGeom prst="rect">
            <a:avLst/>
          </a:prstGeom>
        </p:spPr>
      </p:pic>
      <p:pic>
        <p:nvPicPr>
          <p:cNvPr id="12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11976" y="4666878"/>
            <a:ext cx="1027252" cy="86836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 txBox="1">
            <a:spLocks/>
          </p:cNvSpPr>
          <p:nvPr/>
        </p:nvSpPr>
        <p:spPr>
          <a:xfrm>
            <a:off x="126864" y="140225"/>
            <a:ext cx="5040234" cy="10398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 11 (1)(j): </a:t>
            </a:r>
          </a:p>
          <a:p>
            <a:r>
              <a:rPr lang="en-US" sz="2800" b="1" dirty="0" err="1"/>
              <a:t>Maklumat</a:t>
            </a:r>
            <a:r>
              <a:rPr lang="en-US" sz="2800" b="1" dirty="0"/>
              <a:t> </a:t>
            </a:r>
            <a:r>
              <a:rPr lang="en-US" sz="2800" b="1" dirty="0" err="1"/>
              <a:t>pengeluar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17945311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2221" t="27738" r="16924" b="66535"/>
          <a:stretch/>
        </p:blipFill>
        <p:spPr>
          <a:xfrm>
            <a:off x="4466614" y="1703480"/>
            <a:ext cx="1996457" cy="254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1369" b="6570"/>
          <a:stretch/>
        </p:blipFill>
        <p:spPr>
          <a:xfrm>
            <a:off x="1709270" y="2095501"/>
            <a:ext cx="8368180" cy="37909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 txBox="1">
            <a:spLocks/>
          </p:cNvSpPr>
          <p:nvPr/>
        </p:nvSpPr>
        <p:spPr>
          <a:xfrm>
            <a:off x="126863" y="140224"/>
            <a:ext cx="6001221" cy="9336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 11 (1)(j): </a:t>
            </a:r>
          </a:p>
          <a:p>
            <a:r>
              <a:rPr lang="en-US" sz="2800" b="1" dirty="0" err="1"/>
              <a:t>Maklumat</a:t>
            </a:r>
            <a:r>
              <a:rPr lang="en-US" sz="2800" b="1" dirty="0"/>
              <a:t> </a:t>
            </a:r>
            <a:r>
              <a:rPr lang="en-US" sz="2800" b="1" dirty="0" err="1"/>
              <a:t>pengeluar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3912575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41" y="1754234"/>
            <a:ext cx="5994699" cy="3427366"/>
          </a:xfrm>
        </p:spPr>
        <p:txBody>
          <a:bodyPr/>
          <a:lstStyle/>
          <a:p>
            <a:r>
              <a:rPr lang="ms-MY" dirty="0"/>
              <a:t>jika ramuan makanan itu atau aditif makanan yang ditambah pada makanan tersebut berasal dari haiwan, nama biasa haiwan itu hendaklah ditulis pada label makanan tersebut: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B4A3BD-B88C-4F4A-8D35-2B1299D0EEA1}"/>
              </a:ext>
            </a:extLst>
          </p:cNvPr>
          <p:cNvSpPr txBox="1">
            <a:spLocks/>
          </p:cNvSpPr>
          <p:nvPr/>
        </p:nvSpPr>
        <p:spPr>
          <a:xfrm>
            <a:off x="177129" y="164012"/>
            <a:ext cx="6185935" cy="875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PERATURAN 11 (3):</a:t>
            </a:r>
            <a:br>
              <a:rPr lang="en-US" sz="3200" b="1" dirty="0"/>
            </a:br>
            <a:r>
              <a:rPr lang="en-US" sz="3200" b="1" dirty="0" err="1"/>
              <a:t>Pelabelan</a:t>
            </a:r>
            <a:r>
              <a:rPr lang="en-US" sz="3200" b="1" dirty="0"/>
              <a:t> </a:t>
            </a:r>
            <a:r>
              <a:rPr lang="en-US" sz="3200" b="1" dirty="0" err="1"/>
              <a:t>sumber</a:t>
            </a:r>
            <a:r>
              <a:rPr lang="en-US" sz="3200" b="1" dirty="0"/>
              <a:t> </a:t>
            </a:r>
            <a:r>
              <a:rPr lang="en-US" sz="3200" b="1" dirty="0" err="1"/>
              <a:t>haiwan</a:t>
            </a:r>
            <a:endParaRPr lang="en-MY" sz="3200" b="1" dirty="0"/>
          </a:p>
        </p:txBody>
      </p:sp>
      <p:pic>
        <p:nvPicPr>
          <p:cNvPr id="5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1360" y="1984552"/>
            <a:ext cx="4672634" cy="33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57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6191" y="1674719"/>
            <a:ext cx="10515600" cy="11812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 12: </a:t>
            </a:r>
            <a:r>
              <a:rPr lang="en-US" sz="2800" b="1" dirty="0" err="1"/>
              <a:t>Tatacara</a:t>
            </a:r>
            <a:r>
              <a:rPr lang="en-US" sz="2800" b="1" dirty="0"/>
              <a:t> </a:t>
            </a:r>
            <a:r>
              <a:rPr lang="en-US" sz="2800" b="1" dirty="0" err="1"/>
              <a:t>Pelabelan</a:t>
            </a:r>
            <a:endParaRPr lang="en-MY" sz="28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 txBox="1">
            <a:spLocks/>
          </p:cNvSpPr>
          <p:nvPr/>
        </p:nvSpPr>
        <p:spPr>
          <a:xfrm>
            <a:off x="1126191" y="3339259"/>
            <a:ext cx="10515600" cy="11812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 13: </a:t>
            </a:r>
            <a:r>
              <a:rPr lang="en-US" sz="2800" b="1" dirty="0" err="1"/>
              <a:t>Saiz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warna</a:t>
            </a:r>
            <a:r>
              <a:rPr lang="en-US" sz="2800" b="1" dirty="0"/>
              <a:t> </a:t>
            </a:r>
            <a:r>
              <a:rPr lang="en-US" sz="2800" b="1" dirty="0" err="1"/>
              <a:t>huruf-huruf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7010231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41" y="1371600"/>
            <a:ext cx="10703860" cy="47339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ms-MY" dirty="0"/>
              <a:t>Saiz Penghurufan : </a:t>
            </a:r>
          </a:p>
          <a:p>
            <a:pPr marL="0" indent="0">
              <a:buNone/>
            </a:pPr>
            <a:endParaRPr lang="ms-MY" dirty="0"/>
          </a:p>
          <a:p>
            <a:r>
              <a:rPr lang="ms-MY" dirty="0"/>
              <a:t>Tidak lebih kecil daripada 10 poin: </a:t>
            </a:r>
          </a:p>
          <a:p>
            <a:pPr marL="0" indent="0">
              <a:buNone/>
            </a:pPr>
            <a:r>
              <a:rPr lang="ms-MY" dirty="0"/>
              <a:t>~ Nama Sebutan Sebenar / Nama Produk </a:t>
            </a:r>
          </a:p>
          <a:p>
            <a:pPr marL="0" indent="0">
              <a:buNone/>
            </a:pPr>
            <a:r>
              <a:rPr lang="ms-MY" dirty="0"/>
              <a:t>~ Berat / Isipadu / Kandungan </a:t>
            </a:r>
          </a:p>
          <a:p>
            <a:pPr marL="0" indent="0">
              <a:buNone/>
            </a:pPr>
            <a:r>
              <a:rPr lang="ms-MY" dirty="0"/>
              <a:t>~ Pernyataan “MENGANDUNGI (sama ada daging lembu atau daging babi atau terbitannya)” </a:t>
            </a:r>
          </a:p>
          <a:p>
            <a:endParaRPr lang="ms-MY" dirty="0"/>
          </a:p>
          <a:p>
            <a:r>
              <a:rPr lang="ms-MY" dirty="0"/>
              <a:t>Tidak lebih kecil daripada 6 poin: </a:t>
            </a:r>
          </a:p>
          <a:p>
            <a:pPr marL="0" indent="0">
              <a:buNone/>
            </a:pPr>
            <a:r>
              <a:rPr lang="ms-MY" dirty="0"/>
              <a:t>~ Penandaan Tarikh </a:t>
            </a:r>
          </a:p>
          <a:p>
            <a:pPr marL="0" indent="0">
              <a:buNone/>
            </a:pPr>
            <a:r>
              <a:rPr lang="ms-MY" dirty="0"/>
              <a:t>~ pernyataan “MENGANDUNGI ALKOHOL”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 txBox="1">
            <a:spLocks/>
          </p:cNvSpPr>
          <p:nvPr/>
        </p:nvSpPr>
        <p:spPr>
          <a:xfrm>
            <a:off x="168443" y="163075"/>
            <a:ext cx="6156158" cy="9438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 12: </a:t>
            </a:r>
          </a:p>
          <a:p>
            <a:r>
              <a:rPr lang="en-US" sz="2800" b="1" dirty="0" err="1"/>
              <a:t>Tatacara</a:t>
            </a:r>
            <a:r>
              <a:rPr lang="en-US" sz="2800" b="1" dirty="0"/>
              <a:t> </a:t>
            </a:r>
            <a:r>
              <a:rPr lang="en-US" sz="2800" b="1" dirty="0" err="1"/>
              <a:t>Pelabelan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32725834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091" y="1300413"/>
            <a:ext cx="10515600" cy="47099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ms-MY" dirty="0"/>
              <a:t>Saiz Penghurufan : </a:t>
            </a:r>
          </a:p>
          <a:p>
            <a:endParaRPr lang="ms-MY" dirty="0"/>
          </a:p>
          <a:p>
            <a:r>
              <a:rPr lang="ms-MY" dirty="0"/>
              <a:t>Tidak lebih kecil daripada 4 poin: </a:t>
            </a:r>
          </a:p>
          <a:p>
            <a:pPr marL="0" indent="0">
              <a:buNone/>
            </a:pPr>
            <a:r>
              <a:rPr lang="ms-MY" dirty="0"/>
              <a:t>~ ramuan </a:t>
            </a:r>
          </a:p>
          <a:p>
            <a:pPr marL="0" indent="0">
              <a:buNone/>
            </a:pPr>
            <a:r>
              <a:rPr lang="ms-MY" dirty="0"/>
              <a:t>~ pernyataan adanya lemak/minyak </a:t>
            </a:r>
          </a:p>
          <a:p>
            <a:pPr marL="0" indent="0">
              <a:buNone/>
            </a:pPr>
            <a:r>
              <a:rPr lang="ms-MY" dirty="0"/>
              <a:t>~ pernyataan aditif</a:t>
            </a:r>
          </a:p>
          <a:p>
            <a:pPr marL="0" indent="0">
              <a:buNone/>
            </a:pPr>
            <a:r>
              <a:rPr lang="ms-MY" dirty="0"/>
              <a:t>~ maklumat pengilang </a:t>
            </a:r>
          </a:p>
          <a:p>
            <a:pPr marL="0" indent="0">
              <a:buNone/>
            </a:pPr>
            <a:r>
              <a:rPr lang="ms-MY" dirty="0"/>
              <a:t>~ maklumat pemakanan </a:t>
            </a:r>
          </a:p>
          <a:p>
            <a:endParaRPr lang="ms-MY" dirty="0"/>
          </a:p>
          <a:p>
            <a:pPr marL="0" indent="0">
              <a:buNone/>
            </a:pPr>
            <a:r>
              <a:rPr lang="ms-MY" dirty="0"/>
              <a:t>• Tiada lebih kecil daripada 2 poin- Bungkusan sangat kecil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8CF7FD-8074-4063-AC2D-FC7B311E1546}"/>
              </a:ext>
            </a:extLst>
          </p:cNvPr>
          <p:cNvSpPr txBox="1">
            <a:spLocks/>
          </p:cNvSpPr>
          <p:nvPr/>
        </p:nvSpPr>
        <p:spPr>
          <a:xfrm>
            <a:off x="168443" y="163075"/>
            <a:ext cx="6156158" cy="9438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PERATURAN 12: </a:t>
            </a:r>
          </a:p>
          <a:p>
            <a:r>
              <a:rPr lang="en-US" sz="2800" b="1" dirty="0" err="1"/>
              <a:t>Tatacara</a:t>
            </a:r>
            <a:r>
              <a:rPr lang="en-US" sz="2800" b="1" dirty="0"/>
              <a:t> </a:t>
            </a:r>
            <a:r>
              <a:rPr lang="en-US" sz="2800" b="1" dirty="0" err="1"/>
              <a:t>Pelabelan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16748783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CAB1-F18C-4C7A-B668-C3051197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5" y="301819"/>
            <a:ext cx="6624135" cy="841181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en-US" sz="3600" b="1" dirty="0"/>
              <a:t>PERATURAN 13:</a:t>
            </a:r>
            <a:br>
              <a:rPr lang="en-US" sz="3600" b="1" dirty="0"/>
            </a:br>
            <a:r>
              <a:rPr lang="en-US" sz="3600" b="1" dirty="0"/>
              <a:t>Size </a:t>
            </a:r>
            <a:r>
              <a:rPr lang="en-US" sz="3600" b="1" dirty="0" err="1"/>
              <a:t>dan</a:t>
            </a:r>
            <a:r>
              <a:rPr lang="en-US" sz="3600" b="1" dirty="0"/>
              <a:t> </a:t>
            </a:r>
            <a:r>
              <a:rPr lang="en-US" sz="3600" b="1" dirty="0" err="1"/>
              <a:t>Warna</a:t>
            </a:r>
            <a:r>
              <a:rPr lang="en-US" sz="3600" b="1" dirty="0"/>
              <a:t> </a:t>
            </a:r>
            <a:r>
              <a:rPr lang="en-US" sz="3600" b="1" dirty="0" err="1"/>
              <a:t>Tulisan</a:t>
            </a:r>
            <a:endParaRPr lang="en-MY" sz="3600" b="1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E71ADA34-3D09-4F54-98C9-6170F62E7F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391120"/>
              </p:ext>
            </p:extLst>
          </p:nvPr>
        </p:nvGraphicFramePr>
        <p:xfrm>
          <a:off x="1076280" y="1245983"/>
          <a:ext cx="9986210" cy="366508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398637">
                  <a:extLst>
                    <a:ext uri="{9D8B030D-6E8A-4147-A177-3AD203B41FA5}">
                      <a16:colId xmlns:a16="http://schemas.microsoft.com/office/drawing/2014/main" val="2403385704"/>
                    </a:ext>
                  </a:extLst>
                </a:gridCol>
                <a:gridCol w="4587573">
                  <a:extLst>
                    <a:ext uri="{9D8B030D-6E8A-4147-A177-3AD203B41FA5}">
                      <a16:colId xmlns:a16="http://schemas.microsoft.com/office/drawing/2014/main" val="31643052"/>
                    </a:ext>
                  </a:extLst>
                </a:gridCol>
              </a:tblGrid>
              <a:tr h="67116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SIZE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COLOUR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732006"/>
                  </a:ext>
                </a:extLst>
              </a:tr>
              <a:tr h="299392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ms-MY" sz="2800" dirty="0">
                          <a:latin typeface="Adobe Garamond Pro" panose="02020502060506020403"/>
                        </a:rPr>
                        <a:t>Saiz huruf kecuali di dalam Peraturan dan Simbol Unit International perlu: </a:t>
                      </a:r>
                    </a:p>
                    <a:p>
                      <a:pPr marL="514350" indent="-514350" algn="l">
                        <a:buFont typeface="Arial" panose="020B0604020202020204" pitchFamily="34" charset="0"/>
                        <a:buAutoNum type="alphaLcParenR"/>
                      </a:pPr>
                      <a:r>
                        <a:rPr lang="ms-MY" sz="2800" dirty="0">
                          <a:latin typeface="Adobe Garamond Pro" panose="02020502060506020403"/>
                        </a:rPr>
                        <a:t>Semua huruf besar atau </a:t>
                      </a:r>
                    </a:p>
                    <a:p>
                      <a:pPr marL="514350" indent="-514350" algn="l">
                        <a:buFont typeface="Arial" panose="020B0604020202020204" pitchFamily="34" charset="0"/>
                        <a:buAutoNum type="alphaLcParenR"/>
                      </a:pPr>
                      <a:r>
                        <a:rPr lang="ms-MY" sz="2800" dirty="0">
                          <a:latin typeface="Adobe Garamond Pro" panose="02020502060506020403"/>
                        </a:rPr>
                        <a:t>Semua huruf kecil </a:t>
                      </a:r>
                    </a:p>
                    <a:p>
                      <a:pPr marL="514350" indent="-514350" algn="l">
                        <a:buFont typeface="Arial" panose="020B0604020202020204" pitchFamily="34" charset="0"/>
                        <a:buAutoNum type="alphaLcParenR"/>
                      </a:pPr>
                      <a:r>
                        <a:rPr lang="ms-MY" sz="2800" dirty="0">
                          <a:latin typeface="Adobe Garamond Pro" panose="02020502060506020403"/>
                        </a:rPr>
                        <a:t>Huruf kecil dengan huruf awalnya dalam huruf besar</a:t>
                      </a:r>
                      <a:endParaRPr lang="en-MY" sz="28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ms-MY" sz="2800" dirty="0">
                          <a:latin typeface="Adobe Garamond Pro" panose="02020502060506020403"/>
                        </a:rPr>
                        <a:t>Semua huruf hendaklah dalam warna yang amat berbeza dengan latar belakangnya </a:t>
                      </a:r>
                      <a:endParaRPr lang="en-MY" sz="28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508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7902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393" y="381000"/>
            <a:ext cx="5124450" cy="98910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ms-MY" b="1" dirty="0"/>
              <a:t>Saiz Huruf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7035" y="3954379"/>
            <a:ext cx="3601218" cy="164456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ms-MY" dirty="0"/>
              <a:t>Tidak lebih kecil dari 6 point - Pelabelan Alkohol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0147" y="1503456"/>
            <a:ext cx="5775394" cy="2047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s-MY" dirty="0"/>
              <a:t>Tak lebih kecil dari 4 point -Senarai ramuan, Fakta nutrisi, label mengandungi lemak , pernyataan aditif, nama &amp; alamat pengilang dan pengimport, negara asal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7035" y="1503456"/>
            <a:ext cx="3601218" cy="2047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s-MY" dirty="0"/>
              <a:t>Tak lebih kecil dari 2 point - Label kecil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90147" y="3954379"/>
            <a:ext cx="5775393" cy="1644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s-MY" dirty="0"/>
              <a:t>Tidak lebih kecil dari 10 point Peraturan lain yang tidak spesifik kepada saiz huruf</a:t>
            </a:r>
          </a:p>
        </p:txBody>
      </p:sp>
    </p:spTree>
    <p:extLst>
      <p:ext uri="{BB962C8B-B14F-4D97-AF65-F5344CB8AC3E}">
        <p14:creationId xmlns:p14="http://schemas.microsoft.com/office/powerpoint/2010/main" val="2734500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DC54-8979-4E2A-80CE-9AAC7452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5" y="167524"/>
            <a:ext cx="5359265" cy="838085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en-US" sz="2800" b="1" dirty="0"/>
              <a:t>PERATURAN 14:</a:t>
            </a:r>
            <a:br>
              <a:rPr lang="en-US" sz="2800" b="1" dirty="0"/>
            </a:br>
            <a:r>
              <a:rPr lang="en-US" sz="2800" b="1" dirty="0" err="1"/>
              <a:t>Penandaan</a:t>
            </a:r>
            <a:r>
              <a:rPr lang="en-US" sz="2800" b="1" dirty="0"/>
              <a:t> </a:t>
            </a:r>
            <a:r>
              <a:rPr lang="en-US" sz="2800" b="1" dirty="0" err="1"/>
              <a:t>Tarikh</a:t>
            </a:r>
            <a:endParaRPr lang="en-MY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9761B-F30B-45E6-905E-4181E938E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676" y="2066559"/>
            <a:ext cx="3592956" cy="4129339"/>
          </a:xfrm>
        </p:spPr>
        <p:txBody>
          <a:bodyPr>
            <a:normAutofit fontScale="92500" lnSpcReduction="10000"/>
          </a:bodyPr>
          <a:lstStyle/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Biscuit, bread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Canned food for infants &amp; children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Cereal based for infants &amp; children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Chocolate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Coconut milk/ cream/ powder/ etc.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Fats &amp; oils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Food additives with less than 18 months shelf life.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Infant formula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Egg products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1F208A-E380-4301-921B-4D24000FE442}"/>
              </a:ext>
            </a:extLst>
          </p:cNvPr>
          <p:cNvSpPr txBox="1">
            <a:spLocks/>
          </p:cNvSpPr>
          <p:nvPr/>
        </p:nvSpPr>
        <p:spPr>
          <a:xfrm>
            <a:off x="6995633" y="2066558"/>
            <a:ext cx="3389735" cy="4129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Low calorie foods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Milk based other than ice cream &amp; cheese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Non-carbonated pasteurised &amp; UHT soft drinks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Nutrient supplement sold as food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Pasteurised fruit/veg juices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Peanut butter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Sauce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Seri kaya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Special purpose food</a:t>
            </a:r>
          </a:p>
          <a:p>
            <a:pPr marL="323850" indent="-171450">
              <a:buFont typeface="Wingdings" panose="05000000000000000000" charset="0"/>
              <a:buChar char="q"/>
            </a:pPr>
            <a:r>
              <a:rPr lang="en-MY" altLang="en-US" sz="2000" dirty="0"/>
              <a:t>Meat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C5319-A573-4CE5-BEE7-36089B23CDFF}"/>
              </a:ext>
            </a:extLst>
          </p:cNvPr>
          <p:cNvSpPr txBox="1"/>
          <p:nvPr/>
        </p:nvSpPr>
        <p:spPr>
          <a:xfrm>
            <a:off x="3169921" y="1344556"/>
            <a:ext cx="7215447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MY" altLang="en-US" sz="2400" b="1" dirty="0">
                <a:latin typeface="Adobe Garamond Pro" panose="02020502060506020403"/>
              </a:rPr>
              <a:t>Food mandatory for date marking - (5</a:t>
            </a:r>
            <a:r>
              <a:rPr lang="en-MY" altLang="en-US" sz="2400" b="1" baseline="30000" dirty="0">
                <a:latin typeface="Adobe Garamond Pro" panose="02020502060506020403"/>
              </a:rPr>
              <a:t>th</a:t>
            </a:r>
            <a:r>
              <a:rPr lang="en-MY" altLang="en-US" sz="2400" b="1" dirty="0">
                <a:latin typeface="Adobe Garamond Pro" panose="02020502060506020403"/>
              </a:rPr>
              <a:t> Schedule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736A7C4-2940-4FAE-825C-A3E86A7CE4A1}"/>
              </a:ext>
            </a:extLst>
          </p:cNvPr>
          <p:cNvSpPr txBox="1">
            <a:spLocks/>
          </p:cNvSpPr>
          <p:nvPr/>
        </p:nvSpPr>
        <p:spPr>
          <a:xfrm>
            <a:off x="1843368" y="1575387"/>
            <a:ext cx="1201168" cy="2263308"/>
          </a:xfrm>
          <a:prstGeom prst="wedgeRoundRectCallout">
            <a:avLst>
              <a:gd name="adj1" fmla="val 83248"/>
              <a:gd name="adj2" fmla="val -35804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18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21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21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21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21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21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21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21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arela Round" panose="00000500000000000000"/>
              <a:buNone/>
              <a:defRPr sz="2100" b="0" i="0" u="none" strike="noStrike" cap="none">
                <a:solidFill>
                  <a:schemeClr val="dk2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9pPr>
          </a:lstStyle>
          <a:p>
            <a:pPr marL="127000" indent="0"/>
            <a:r>
              <a:rPr lang="en-MY" dirty="0">
                <a:latin typeface="Adobe Garamond Pro" panose="02020502060506020403"/>
              </a:rPr>
              <a:t>Not mandatory for all food unless stated in 5</a:t>
            </a:r>
            <a:r>
              <a:rPr lang="en-MY" baseline="30000" dirty="0">
                <a:latin typeface="Adobe Garamond Pro" panose="02020502060506020403"/>
              </a:rPr>
              <a:t>th</a:t>
            </a:r>
            <a:r>
              <a:rPr lang="en-MY" dirty="0">
                <a:latin typeface="Adobe Garamond Pro" panose="02020502060506020403"/>
              </a:rPr>
              <a:t> schedule</a:t>
            </a:r>
          </a:p>
        </p:txBody>
      </p:sp>
    </p:spTree>
    <p:extLst>
      <p:ext uri="{BB962C8B-B14F-4D97-AF65-F5344CB8AC3E}">
        <p14:creationId xmlns:p14="http://schemas.microsoft.com/office/powerpoint/2010/main" val="3780722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77EF7-2A1A-4920-910D-A5E2E1AC9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68" y="205852"/>
            <a:ext cx="5258472" cy="894489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 14: </a:t>
            </a:r>
            <a:br>
              <a:rPr lang="en-US" sz="2800" b="1" dirty="0"/>
            </a:br>
            <a:r>
              <a:rPr lang="en-US" sz="2800" b="1" dirty="0" err="1"/>
              <a:t>Penandaan</a:t>
            </a:r>
            <a:r>
              <a:rPr lang="en-US" sz="2800" b="1" dirty="0"/>
              <a:t> </a:t>
            </a:r>
            <a:r>
              <a:rPr lang="en-US" sz="2800" b="1" dirty="0" err="1"/>
              <a:t>Tarikh</a:t>
            </a:r>
            <a:endParaRPr lang="en-MY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368" y="1333500"/>
            <a:ext cx="8432746" cy="2128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66" y="3461657"/>
            <a:ext cx="8177348" cy="24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5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35D0-F53E-40E0-8A0A-387A69B6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7" y="193822"/>
            <a:ext cx="5390641" cy="589790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en-US" dirty="0"/>
              <a:t>DEFINASI </a:t>
            </a:r>
            <a:endParaRPr lang="en-MY" dirty="0"/>
          </a:p>
        </p:txBody>
      </p:sp>
      <p:sp>
        <p:nvSpPr>
          <p:cNvPr id="4" name="Google Shape;2680;p37">
            <a:extLst>
              <a:ext uri="{FF2B5EF4-FFF2-40B4-BE49-F238E27FC236}">
                <a16:creationId xmlns:a16="http://schemas.microsoft.com/office/drawing/2014/main" id="{914150D7-6BCA-41C0-BA20-C2F8C4B0662C}"/>
              </a:ext>
            </a:extLst>
          </p:cNvPr>
          <p:cNvSpPr/>
          <p:nvPr/>
        </p:nvSpPr>
        <p:spPr>
          <a:xfrm>
            <a:off x="1974793" y="4739213"/>
            <a:ext cx="538054" cy="572729"/>
          </a:xfrm>
          <a:custGeom>
            <a:avLst/>
            <a:gdLst/>
            <a:ahLst/>
            <a:cxnLst/>
            <a:rect l="l" t="t" r="r" b="b"/>
            <a:pathLst>
              <a:path w="32027" h="34091" extrusionOk="0">
                <a:moveTo>
                  <a:pt x="22230" y="1396"/>
                </a:moveTo>
                <a:cubicBezTo>
                  <a:pt x="20029" y="585"/>
                  <a:pt x="17654" y="63"/>
                  <a:pt x="15279" y="5"/>
                </a:cubicBezTo>
                <a:cubicBezTo>
                  <a:pt x="12904" y="-53"/>
                  <a:pt x="9950" y="411"/>
                  <a:pt x="7981" y="1048"/>
                </a:cubicBezTo>
                <a:cubicBezTo>
                  <a:pt x="6012" y="1685"/>
                  <a:pt x="4679" y="2206"/>
                  <a:pt x="3463" y="3828"/>
                </a:cubicBezTo>
                <a:cubicBezTo>
                  <a:pt x="2247" y="5450"/>
                  <a:pt x="1204" y="8115"/>
                  <a:pt x="683" y="10779"/>
                </a:cubicBezTo>
                <a:cubicBezTo>
                  <a:pt x="162" y="13444"/>
                  <a:pt x="-360" y="16629"/>
                  <a:pt x="335" y="19815"/>
                </a:cubicBezTo>
                <a:cubicBezTo>
                  <a:pt x="1030" y="23001"/>
                  <a:pt x="2189" y="27518"/>
                  <a:pt x="4853" y="29893"/>
                </a:cubicBezTo>
                <a:cubicBezTo>
                  <a:pt x="7518" y="32268"/>
                  <a:pt x="12499" y="34354"/>
                  <a:pt x="16322" y="34064"/>
                </a:cubicBezTo>
                <a:cubicBezTo>
                  <a:pt x="20145" y="33775"/>
                  <a:pt x="25185" y="30994"/>
                  <a:pt x="27791" y="28156"/>
                </a:cubicBezTo>
                <a:cubicBezTo>
                  <a:pt x="30398" y="25318"/>
                  <a:pt x="31556" y="20221"/>
                  <a:pt x="31961" y="17035"/>
                </a:cubicBezTo>
                <a:cubicBezTo>
                  <a:pt x="32366" y="13849"/>
                  <a:pt x="30802" y="11068"/>
                  <a:pt x="30223" y="9041"/>
                </a:cubicBezTo>
                <a:cubicBezTo>
                  <a:pt x="29644" y="7014"/>
                  <a:pt x="29818" y="6145"/>
                  <a:pt x="28486" y="4871"/>
                </a:cubicBezTo>
                <a:cubicBezTo>
                  <a:pt x="27154" y="3597"/>
                  <a:pt x="24431" y="2207"/>
                  <a:pt x="22230" y="13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" name="Google Shape;2681;p37">
            <a:extLst>
              <a:ext uri="{FF2B5EF4-FFF2-40B4-BE49-F238E27FC236}">
                <a16:creationId xmlns:a16="http://schemas.microsoft.com/office/drawing/2014/main" id="{32ED4D8D-F87B-4368-9C51-9E1A26CED542}"/>
              </a:ext>
            </a:extLst>
          </p:cNvPr>
          <p:cNvSpPr/>
          <p:nvPr/>
        </p:nvSpPr>
        <p:spPr>
          <a:xfrm>
            <a:off x="2737362" y="4443426"/>
            <a:ext cx="2699700" cy="16177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chemeClr val="bg1"/>
              </a:solidFill>
              <a:latin typeface="Adobe Garamond Pro" panose="02020502060506020403"/>
            </a:endParaRPr>
          </a:p>
        </p:txBody>
      </p:sp>
      <p:sp>
        <p:nvSpPr>
          <p:cNvPr id="6" name="Google Shape;2682;p37">
            <a:extLst>
              <a:ext uri="{FF2B5EF4-FFF2-40B4-BE49-F238E27FC236}">
                <a16:creationId xmlns:a16="http://schemas.microsoft.com/office/drawing/2014/main" id="{78854A42-0AEF-4C50-A21D-59D7ADBDC0BD}"/>
              </a:ext>
            </a:extLst>
          </p:cNvPr>
          <p:cNvSpPr/>
          <p:nvPr/>
        </p:nvSpPr>
        <p:spPr>
          <a:xfrm>
            <a:off x="5937769" y="3016890"/>
            <a:ext cx="538054" cy="572729"/>
          </a:xfrm>
          <a:custGeom>
            <a:avLst/>
            <a:gdLst/>
            <a:ahLst/>
            <a:cxnLst/>
            <a:rect l="l" t="t" r="r" b="b"/>
            <a:pathLst>
              <a:path w="32027" h="34091" extrusionOk="0">
                <a:moveTo>
                  <a:pt x="22230" y="1396"/>
                </a:moveTo>
                <a:cubicBezTo>
                  <a:pt x="20029" y="585"/>
                  <a:pt x="17654" y="63"/>
                  <a:pt x="15279" y="5"/>
                </a:cubicBezTo>
                <a:cubicBezTo>
                  <a:pt x="12904" y="-53"/>
                  <a:pt x="9950" y="411"/>
                  <a:pt x="7981" y="1048"/>
                </a:cubicBezTo>
                <a:cubicBezTo>
                  <a:pt x="6012" y="1685"/>
                  <a:pt x="4679" y="2206"/>
                  <a:pt x="3463" y="3828"/>
                </a:cubicBezTo>
                <a:cubicBezTo>
                  <a:pt x="2247" y="5450"/>
                  <a:pt x="1204" y="8115"/>
                  <a:pt x="683" y="10779"/>
                </a:cubicBezTo>
                <a:cubicBezTo>
                  <a:pt x="162" y="13444"/>
                  <a:pt x="-360" y="16629"/>
                  <a:pt x="335" y="19815"/>
                </a:cubicBezTo>
                <a:cubicBezTo>
                  <a:pt x="1030" y="23001"/>
                  <a:pt x="2189" y="27518"/>
                  <a:pt x="4853" y="29893"/>
                </a:cubicBezTo>
                <a:cubicBezTo>
                  <a:pt x="7518" y="32268"/>
                  <a:pt x="12499" y="34354"/>
                  <a:pt x="16322" y="34064"/>
                </a:cubicBezTo>
                <a:cubicBezTo>
                  <a:pt x="20145" y="33775"/>
                  <a:pt x="25185" y="30994"/>
                  <a:pt x="27791" y="28156"/>
                </a:cubicBezTo>
                <a:cubicBezTo>
                  <a:pt x="30398" y="25318"/>
                  <a:pt x="31556" y="20221"/>
                  <a:pt x="31961" y="17035"/>
                </a:cubicBezTo>
                <a:cubicBezTo>
                  <a:pt x="32366" y="13849"/>
                  <a:pt x="30802" y="11068"/>
                  <a:pt x="30223" y="9041"/>
                </a:cubicBezTo>
                <a:cubicBezTo>
                  <a:pt x="29644" y="7014"/>
                  <a:pt x="29818" y="6145"/>
                  <a:pt x="28486" y="4871"/>
                </a:cubicBezTo>
                <a:cubicBezTo>
                  <a:pt x="27154" y="3597"/>
                  <a:pt x="24431" y="2207"/>
                  <a:pt x="22230" y="13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7" name="Google Shape;2683;p37">
            <a:extLst>
              <a:ext uri="{FF2B5EF4-FFF2-40B4-BE49-F238E27FC236}">
                <a16:creationId xmlns:a16="http://schemas.microsoft.com/office/drawing/2014/main" id="{E910B48C-4EDB-4DB4-958B-B5B05E502C6E}"/>
              </a:ext>
            </a:extLst>
          </p:cNvPr>
          <p:cNvSpPr/>
          <p:nvPr/>
        </p:nvSpPr>
        <p:spPr>
          <a:xfrm>
            <a:off x="5900048" y="4755278"/>
            <a:ext cx="538054" cy="572729"/>
          </a:xfrm>
          <a:custGeom>
            <a:avLst/>
            <a:gdLst/>
            <a:ahLst/>
            <a:cxnLst/>
            <a:rect l="l" t="t" r="r" b="b"/>
            <a:pathLst>
              <a:path w="32027" h="34091" extrusionOk="0">
                <a:moveTo>
                  <a:pt x="22230" y="1396"/>
                </a:moveTo>
                <a:cubicBezTo>
                  <a:pt x="20029" y="585"/>
                  <a:pt x="17654" y="63"/>
                  <a:pt x="15279" y="5"/>
                </a:cubicBezTo>
                <a:cubicBezTo>
                  <a:pt x="12904" y="-53"/>
                  <a:pt x="9950" y="411"/>
                  <a:pt x="7981" y="1048"/>
                </a:cubicBezTo>
                <a:cubicBezTo>
                  <a:pt x="6012" y="1685"/>
                  <a:pt x="4679" y="2206"/>
                  <a:pt x="3463" y="3828"/>
                </a:cubicBezTo>
                <a:cubicBezTo>
                  <a:pt x="2247" y="5450"/>
                  <a:pt x="1204" y="8115"/>
                  <a:pt x="683" y="10779"/>
                </a:cubicBezTo>
                <a:cubicBezTo>
                  <a:pt x="162" y="13444"/>
                  <a:pt x="-360" y="16629"/>
                  <a:pt x="335" y="19815"/>
                </a:cubicBezTo>
                <a:cubicBezTo>
                  <a:pt x="1030" y="23001"/>
                  <a:pt x="2189" y="27518"/>
                  <a:pt x="4853" y="29893"/>
                </a:cubicBezTo>
                <a:cubicBezTo>
                  <a:pt x="7518" y="32268"/>
                  <a:pt x="12499" y="34354"/>
                  <a:pt x="16322" y="34064"/>
                </a:cubicBezTo>
                <a:cubicBezTo>
                  <a:pt x="20145" y="33775"/>
                  <a:pt x="25185" y="30994"/>
                  <a:pt x="27791" y="28156"/>
                </a:cubicBezTo>
                <a:cubicBezTo>
                  <a:pt x="30398" y="25318"/>
                  <a:pt x="31556" y="20221"/>
                  <a:pt x="31961" y="17035"/>
                </a:cubicBezTo>
                <a:cubicBezTo>
                  <a:pt x="32366" y="13849"/>
                  <a:pt x="30802" y="11068"/>
                  <a:pt x="30223" y="9041"/>
                </a:cubicBezTo>
                <a:cubicBezTo>
                  <a:pt x="29644" y="7014"/>
                  <a:pt x="29818" y="6145"/>
                  <a:pt x="28486" y="4871"/>
                </a:cubicBezTo>
                <a:cubicBezTo>
                  <a:pt x="27154" y="3597"/>
                  <a:pt x="24431" y="2207"/>
                  <a:pt x="22230" y="13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8" name="Google Shape;2684;p37">
            <a:extLst>
              <a:ext uri="{FF2B5EF4-FFF2-40B4-BE49-F238E27FC236}">
                <a16:creationId xmlns:a16="http://schemas.microsoft.com/office/drawing/2014/main" id="{7DBCBF19-F90A-4951-A910-A62FC2612E8D}"/>
              </a:ext>
            </a:extLst>
          </p:cNvPr>
          <p:cNvSpPr/>
          <p:nvPr/>
        </p:nvSpPr>
        <p:spPr>
          <a:xfrm>
            <a:off x="6640217" y="2677564"/>
            <a:ext cx="2699700" cy="15156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latin typeface="Adobe Garamond Pro" panose="02020502060506020403"/>
            </a:endParaRPr>
          </a:p>
        </p:txBody>
      </p:sp>
      <p:sp>
        <p:nvSpPr>
          <p:cNvPr id="9" name="Google Shape;2685;p37">
            <a:extLst>
              <a:ext uri="{FF2B5EF4-FFF2-40B4-BE49-F238E27FC236}">
                <a16:creationId xmlns:a16="http://schemas.microsoft.com/office/drawing/2014/main" id="{A9B1C4D2-9A53-431B-A094-A246CC544084}"/>
              </a:ext>
            </a:extLst>
          </p:cNvPr>
          <p:cNvSpPr/>
          <p:nvPr/>
        </p:nvSpPr>
        <p:spPr>
          <a:xfrm>
            <a:off x="6655668" y="4378498"/>
            <a:ext cx="2699700" cy="1682668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latin typeface="Adobe Garamond Pro" panose="02020502060506020403"/>
            </a:endParaRPr>
          </a:p>
        </p:txBody>
      </p:sp>
      <p:sp>
        <p:nvSpPr>
          <p:cNvPr id="10" name="Google Shape;2687;p37">
            <a:extLst>
              <a:ext uri="{FF2B5EF4-FFF2-40B4-BE49-F238E27FC236}">
                <a16:creationId xmlns:a16="http://schemas.microsoft.com/office/drawing/2014/main" id="{C2BFD330-C3DC-4674-8D54-A8EADF54CA05}"/>
              </a:ext>
            </a:extLst>
          </p:cNvPr>
          <p:cNvSpPr txBox="1">
            <a:spLocks/>
          </p:cNvSpPr>
          <p:nvPr/>
        </p:nvSpPr>
        <p:spPr>
          <a:xfrm>
            <a:off x="2861238" y="5017346"/>
            <a:ext cx="2540424" cy="4699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Dimasukkan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ke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dalam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makanan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menjadi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sebahagian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daripada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makanan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atau</a:t>
            </a:r>
            <a:endParaRPr lang="en-US" altLang="en-GB" sz="2400" dirty="0">
              <a:solidFill>
                <a:schemeClr val="tx1"/>
              </a:solidFill>
              <a:latin typeface="Adobe Garamond Pro" panose="02020502060506020403"/>
            </a:endParaRPr>
          </a:p>
        </p:txBody>
      </p:sp>
      <p:sp>
        <p:nvSpPr>
          <p:cNvPr id="11" name="Google Shape;2688;p37">
            <a:extLst>
              <a:ext uri="{FF2B5EF4-FFF2-40B4-BE49-F238E27FC236}">
                <a16:creationId xmlns:a16="http://schemas.microsoft.com/office/drawing/2014/main" id="{77CEF9E4-A9BF-44C5-86C0-0CA13788A8CA}"/>
              </a:ext>
            </a:extLst>
          </p:cNvPr>
          <p:cNvSpPr/>
          <p:nvPr/>
        </p:nvSpPr>
        <p:spPr>
          <a:xfrm>
            <a:off x="2727193" y="2677564"/>
            <a:ext cx="2699700" cy="1515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latin typeface="Adobe Garamond Pro" panose="02020502060506020403"/>
            </a:endParaRPr>
          </a:p>
        </p:txBody>
      </p:sp>
      <p:sp>
        <p:nvSpPr>
          <p:cNvPr id="12" name="Google Shape;2689;p37">
            <a:extLst>
              <a:ext uri="{FF2B5EF4-FFF2-40B4-BE49-F238E27FC236}">
                <a16:creationId xmlns:a16="http://schemas.microsoft.com/office/drawing/2014/main" id="{E66AEFB2-0B52-4767-9F8F-8EAEFE499400}"/>
              </a:ext>
            </a:extLst>
          </p:cNvPr>
          <p:cNvSpPr/>
          <p:nvPr/>
        </p:nvSpPr>
        <p:spPr>
          <a:xfrm>
            <a:off x="1999769" y="3016890"/>
            <a:ext cx="538054" cy="572729"/>
          </a:xfrm>
          <a:custGeom>
            <a:avLst/>
            <a:gdLst/>
            <a:ahLst/>
            <a:cxnLst/>
            <a:rect l="l" t="t" r="r" b="b"/>
            <a:pathLst>
              <a:path w="32027" h="34091" extrusionOk="0">
                <a:moveTo>
                  <a:pt x="22230" y="1396"/>
                </a:moveTo>
                <a:cubicBezTo>
                  <a:pt x="20029" y="585"/>
                  <a:pt x="17654" y="63"/>
                  <a:pt x="15279" y="5"/>
                </a:cubicBezTo>
                <a:cubicBezTo>
                  <a:pt x="12904" y="-53"/>
                  <a:pt x="9950" y="411"/>
                  <a:pt x="7981" y="1048"/>
                </a:cubicBezTo>
                <a:cubicBezTo>
                  <a:pt x="6012" y="1685"/>
                  <a:pt x="4679" y="2206"/>
                  <a:pt x="3463" y="3828"/>
                </a:cubicBezTo>
                <a:cubicBezTo>
                  <a:pt x="2247" y="5450"/>
                  <a:pt x="1204" y="8115"/>
                  <a:pt x="683" y="10779"/>
                </a:cubicBezTo>
                <a:cubicBezTo>
                  <a:pt x="162" y="13444"/>
                  <a:pt x="-360" y="16629"/>
                  <a:pt x="335" y="19815"/>
                </a:cubicBezTo>
                <a:cubicBezTo>
                  <a:pt x="1030" y="23001"/>
                  <a:pt x="2189" y="27518"/>
                  <a:pt x="4853" y="29893"/>
                </a:cubicBezTo>
                <a:cubicBezTo>
                  <a:pt x="7518" y="32268"/>
                  <a:pt x="12499" y="34354"/>
                  <a:pt x="16322" y="34064"/>
                </a:cubicBezTo>
                <a:cubicBezTo>
                  <a:pt x="20145" y="33775"/>
                  <a:pt x="25185" y="30994"/>
                  <a:pt x="27791" y="28156"/>
                </a:cubicBezTo>
                <a:cubicBezTo>
                  <a:pt x="30398" y="25318"/>
                  <a:pt x="31556" y="20221"/>
                  <a:pt x="31961" y="17035"/>
                </a:cubicBezTo>
                <a:cubicBezTo>
                  <a:pt x="32366" y="13849"/>
                  <a:pt x="30802" y="11068"/>
                  <a:pt x="30223" y="9041"/>
                </a:cubicBezTo>
                <a:cubicBezTo>
                  <a:pt x="29644" y="7014"/>
                  <a:pt x="29818" y="6145"/>
                  <a:pt x="28486" y="4871"/>
                </a:cubicBezTo>
                <a:cubicBezTo>
                  <a:pt x="27154" y="3597"/>
                  <a:pt x="24431" y="2207"/>
                  <a:pt x="22230" y="13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3" name="Google Shape;2691;p37">
            <a:extLst>
              <a:ext uri="{FF2B5EF4-FFF2-40B4-BE49-F238E27FC236}">
                <a16:creationId xmlns:a16="http://schemas.microsoft.com/office/drawing/2014/main" id="{77ABF57D-4290-4DBB-BFBB-513E2E937E66}"/>
              </a:ext>
            </a:extLst>
          </p:cNvPr>
          <p:cNvSpPr txBox="1">
            <a:spLocks/>
          </p:cNvSpPr>
          <p:nvPr/>
        </p:nvSpPr>
        <p:spPr>
          <a:xfrm>
            <a:off x="1960814" y="4840026"/>
            <a:ext cx="588000" cy="37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dobe Garamond Pro" panose="02020502060506020403"/>
              </a:rPr>
              <a:t>03</a:t>
            </a:r>
          </a:p>
        </p:txBody>
      </p:sp>
      <p:sp>
        <p:nvSpPr>
          <p:cNvPr id="14" name="Google Shape;2692;p37">
            <a:extLst>
              <a:ext uri="{FF2B5EF4-FFF2-40B4-BE49-F238E27FC236}">
                <a16:creationId xmlns:a16="http://schemas.microsoft.com/office/drawing/2014/main" id="{7C64D8B2-DFB7-405B-8AB2-7CE735F54A50}"/>
              </a:ext>
            </a:extLst>
          </p:cNvPr>
          <p:cNvSpPr txBox="1">
            <a:spLocks/>
          </p:cNvSpPr>
          <p:nvPr/>
        </p:nvSpPr>
        <p:spPr>
          <a:xfrm>
            <a:off x="6821869" y="4564048"/>
            <a:ext cx="2539105" cy="46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Disertakan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dengan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makanan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;</a:t>
            </a:r>
          </a:p>
        </p:txBody>
      </p:sp>
      <p:sp>
        <p:nvSpPr>
          <p:cNvPr id="15" name="Google Shape;2694;p37">
            <a:extLst>
              <a:ext uri="{FF2B5EF4-FFF2-40B4-BE49-F238E27FC236}">
                <a16:creationId xmlns:a16="http://schemas.microsoft.com/office/drawing/2014/main" id="{15362E79-3CB6-49A5-B899-C434D60D8381}"/>
              </a:ext>
            </a:extLst>
          </p:cNvPr>
          <p:cNvSpPr txBox="1">
            <a:spLocks/>
          </p:cNvSpPr>
          <p:nvPr/>
        </p:nvSpPr>
        <p:spPr>
          <a:xfrm>
            <a:off x="5900048" y="4899631"/>
            <a:ext cx="588000" cy="37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dobe Garamond Pro" panose="02020502060506020403"/>
              </a:rPr>
              <a:t>04</a:t>
            </a:r>
          </a:p>
        </p:txBody>
      </p:sp>
      <p:sp>
        <p:nvSpPr>
          <p:cNvPr id="16" name="Google Shape;2695;p37">
            <a:extLst>
              <a:ext uri="{FF2B5EF4-FFF2-40B4-BE49-F238E27FC236}">
                <a16:creationId xmlns:a16="http://schemas.microsoft.com/office/drawing/2014/main" id="{C855430C-B847-4382-8AEE-B89C0E6CF9AC}"/>
              </a:ext>
            </a:extLst>
          </p:cNvPr>
          <p:cNvSpPr txBox="1">
            <a:spLocks/>
          </p:cNvSpPr>
          <p:nvPr/>
        </p:nvSpPr>
        <p:spPr>
          <a:xfrm>
            <a:off x="2861238" y="2975577"/>
            <a:ext cx="2628900" cy="63309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Pada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makanan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atau</a:t>
            </a:r>
            <a:endParaRPr lang="en-US" altLang="en-GB" sz="2400" dirty="0">
              <a:solidFill>
                <a:schemeClr val="tx1"/>
              </a:solidFill>
              <a:latin typeface="Adobe Garamond Pro" panose="02020502060506020403"/>
            </a:endParaRPr>
          </a:p>
        </p:txBody>
      </p:sp>
      <p:sp>
        <p:nvSpPr>
          <p:cNvPr id="17" name="Google Shape;2697;p37">
            <a:extLst>
              <a:ext uri="{FF2B5EF4-FFF2-40B4-BE49-F238E27FC236}">
                <a16:creationId xmlns:a16="http://schemas.microsoft.com/office/drawing/2014/main" id="{04279E84-1D50-4986-B4CA-4F92AC265D26}"/>
              </a:ext>
            </a:extLst>
          </p:cNvPr>
          <p:cNvSpPr txBox="1">
            <a:spLocks/>
          </p:cNvSpPr>
          <p:nvPr/>
        </p:nvSpPr>
        <p:spPr>
          <a:xfrm>
            <a:off x="1974793" y="3074164"/>
            <a:ext cx="588000" cy="37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Adobe Garamond Pro" panose="02020502060506020403"/>
              </a:rPr>
              <a:t>01</a:t>
            </a:r>
            <a:endParaRPr lang="en-GB" dirty="0">
              <a:solidFill>
                <a:schemeClr val="bg1"/>
              </a:solidFill>
              <a:latin typeface="Adobe Garamond Pro" panose="02020502060506020403"/>
            </a:endParaRPr>
          </a:p>
        </p:txBody>
      </p:sp>
      <p:sp>
        <p:nvSpPr>
          <p:cNvPr id="18" name="Google Shape;2698;p37">
            <a:extLst>
              <a:ext uri="{FF2B5EF4-FFF2-40B4-BE49-F238E27FC236}">
                <a16:creationId xmlns:a16="http://schemas.microsoft.com/office/drawing/2014/main" id="{C54EF0EF-C83D-49A4-8679-76712DD62FFD}"/>
              </a:ext>
            </a:extLst>
          </p:cNvPr>
          <p:cNvSpPr txBox="1">
            <a:spLocks/>
          </p:cNvSpPr>
          <p:nvPr/>
        </p:nvSpPr>
        <p:spPr>
          <a:xfrm>
            <a:off x="6821868" y="2975269"/>
            <a:ext cx="2367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dobe Garamond Pro" panose="02020502060506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Dilekatkan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pada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makanan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atau</a:t>
            </a:r>
            <a:endParaRPr lang="en-US" altLang="en-GB" sz="2400" dirty="0">
              <a:solidFill>
                <a:schemeClr val="tx1"/>
              </a:solidFill>
              <a:latin typeface="Adobe Garamond Pro" panose="02020502060506020403"/>
            </a:endParaRPr>
          </a:p>
        </p:txBody>
      </p:sp>
      <p:sp>
        <p:nvSpPr>
          <p:cNvPr id="19" name="Google Shape;2700;p37">
            <a:extLst>
              <a:ext uri="{FF2B5EF4-FFF2-40B4-BE49-F238E27FC236}">
                <a16:creationId xmlns:a16="http://schemas.microsoft.com/office/drawing/2014/main" id="{52CAC917-AE20-4767-AFEC-8BE3F3BD729D}"/>
              </a:ext>
            </a:extLst>
          </p:cNvPr>
          <p:cNvSpPr txBox="1">
            <a:spLocks/>
          </p:cNvSpPr>
          <p:nvPr/>
        </p:nvSpPr>
        <p:spPr>
          <a:xfrm>
            <a:off x="5912793" y="3074164"/>
            <a:ext cx="588000" cy="37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Adobe Garamond Pro" panose="02020502060506020403"/>
              </a:rPr>
              <a:t>02</a:t>
            </a:r>
            <a:endParaRPr lang="en-GB" dirty="0">
              <a:solidFill>
                <a:schemeClr val="bg1"/>
              </a:solidFill>
              <a:latin typeface="Adobe Garamond Pro" panose="02020502060506020403"/>
            </a:endParaRPr>
          </a:p>
        </p:txBody>
      </p:sp>
      <p:sp>
        <p:nvSpPr>
          <p:cNvPr id="20" name="Google Shape;2688;p37">
            <a:extLst>
              <a:ext uri="{FF2B5EF4-FFF2-40B4-BE49-F238E27FC236}">
                <a16:creationId xmlns:a16="http://schemas.microsoft.com/office/drawing/2014/main" id="{6AEE38B4-0EB4-4442-A771-69C04B41D6B6}"/>
              </a:ext>
            </a:extLst>
          </p:cNvPr>
          <p:cNvSpPr/>
          <p:nvPr/>
        </p:nvSpPr>
        <p:spPr>
          <a:xfrm>
            <a:off x="1928233" y="1097281"/>
            <a:ext cx="8227335" cy="12922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MY" dirty="0"/>
              <a:t> </a:t>
            </a:r>
            <a:endParaRPr dirty="0"/>
          </a:p>
        </p:txBody>
      </p:sp>
      <p:sp>
        <p:nvSpPr>
          <p:cNvPr id="21" name="Google Shape;2695;p37">
            <a:extLst>
              <a:ext uri="{FF2B5EF4-FFF2-40B4-BE49-F238E27FC236}">
                <a16:creationId xmlns:a16="http://schemas.microsoft.com/office/drawing/2014/main" id="{D4D7A2BF-9410-4B16-A51C-B2A2A81504B8}"/>
              </a:ext>
            </a:extLst>
          </p:cNvPr>
          <p:cNvSpPr txBox="1">
            <a:spLocks/>
          </p:cNvSpPr>
          <p:nvPr/>
        </p:nvSpPr>
        <p:spPr>
          <a:xfrm>
            <a:off x="2032644" y="1097281"/>
            <a:ext cx="8122923" cy="130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600" b="1" i="0" u="none" strike="noStrike" cap="none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pPr marL="0" indent="0"/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Tek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,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jenama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,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tanda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,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benda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bergambar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atau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lain-lain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perkara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perihalan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yang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bertulis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,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bercetak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,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berstensil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,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bertanda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,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bercat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,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bercetak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timbul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atau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 </a:t>
            </a:r>
            <a:r>
              <a:rPr lang="en-US" altLang="en-GB" sz="2400" dirty="0" err="1">
                <a:solidFill>
                  <a:schemeClr val="tx1"/>
                </a:solidFill>
                <a:latin typeface="Adobe Garamond Pro" panose="02020502060506020403"/>
              </a:rPr>
              <a:t>dicap</a:t>
            </a:r>
            <a:r>
              <a:rPr lang="en-US" altLang="en-GB" sz="2400" dirty="0">
                <a:solidFill>
                  <a:schemeClr val="tx1"/>
                </a:solidFill>
                <a:latin typeface="Adobe Garamond Pro" panose="02020502060506020403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7384200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E3074C-CF5D-4652-9412-E51DFD361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482306"/>
              </p:ext>
            </p:extLst>
          </p:nvPr>
        </p:nvGraphicFramePr>
        <p:xfrm>
          <a:off x="1757399" y="350484"/>
          <a:ext cx="6849836" cy="3234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tar: 7 Points 4">
            <a:extLst>
              <a:ext uri="{FF2B5EF4-FFF2-40B4-BE49-F238E27FC236}">
                <a16:creationId xmlns:a16="http://schemas.microsoft.com/office/drawing/2014/main" id="{16CB5F14-72AE-4B7C-A535-332FA3D0E3DC}"/>
              </a:ext>
            </a:extLst>
          </p:cNvPr>
          <p:cNvSpPr/>
          <p:nvPr/>
        </p:nvSpPr>
        <p:spPr>
          <a:xfrm>
            <a:off x="1200150" y="3333750"/>
            <a:ext cx="3086100" cy="2206914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600" dirty="0">
                <a:solidFill>
                  <a:schemeClr val="tx1"/>
                </a:solidFill>
                <a:latin typeface="Adobe Garamond Pro"/>
              </a:rPr>
              <a:t>Storage instruction needed to be labelled if the date marking relied on the storage method</a:t>
            </a:r>
          </a:p>
        </p:txBody>
      </p:sp>
      <p:sp>
        <p:nvSpPr>
          <p:cNvPr id="6" name="Google Shape;2802;p42">
            <a:extLst>
              <a:ext uri="{FF2B5EF4-FFF2-40B4-BE49-F238E27FC236}">
                <a16:creationId xmlns:a16="http://schemas.microsoft.com/office/drawing/2014/main" id="{9662ADE7-FE3D-45ED-A462-6AD094D28FB8}"/>
              </a:ext>
            </a:extLst>
          </p:cNvPr>
          <p:cNvSpPr/>
          <p:nvPr/>
        </p:nvSpPr>
        <p:spPr>
          <a:xfrm>
            <a:off x="2463800" y="5641381"/>
            <a:ext cx="7710533" cy="500781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Adobe Garamond Pro" panose="02020502060506020403"/>
              </a:rPr>
              <a:t>SHALL BE IN CAPITAL BOLD-FACED LETTERING OF NON-SERIF CHARACTER NOT SMALLER THAN 6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A2E1F-9818-4A3F-A46D-36C78C64A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385" y="2907781"/>
            <a:ext cx="3631475" cy="26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08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169768"/>
            <a:ext cx="6896099" cy="65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948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190500"/>
            <a:ext cx="6858000" cy="1055028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ms-MY" sz="3200" b="1" dirty="0"/>
              <a:t>PERATURAN 17(1): </a:t>
            </a:r>
            <a:br>
              <a:rPr lang="ms-MY" sz="3200" b="1" dirty="0"/>
            </a:br>
            <a:r>
              <a:rPr lang="ms-MY" sz="3200" b="1" dirty="0"/>
              <a:t>Pengecualian Pelabelan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42" y="1433017"/>
            <a:ext cx="4090737" cy="4366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Exemption from </a:t>
            </a:r>
            <a:r>
              <a:rPr lang="en-US" sz="3200" b="1" dirty="0" err="1"/>
              <a:t>Reg</a:t>
            </a:r>
            <a:r>
              <a:rPr lang="en-US" sz="3200" b="1" dirty="0"/>
              <a:t> 11 (</a:t>
            </a:r>
            <a:r>
              <a:rPr lang="en-US" sz="3200" b="1" dirty="0" err="1"/>
              <a:t>butiran</a:t>
            </a:r>
            <a:r>
              <a:rPr lang="en-US" sz="3200" b="1" dirty="0"/>
              <a:t> </a:t>
            </a:r>
            <a:r>
              <a:rPr lang="en-US" sz="3200" b="1" dirty="0" err="1"/>
              <a:t>pelabelan</a:t>
            </a:r>
            <a:r>
              <a:rPr lang="en-US" sz="3200" b="1" dirty="0"/>
              <a:t>) &amp; </a:t>
            </a:r>
            <a:r>
              <a:rPr lang="en-US" sz="3200" b="1" dirty="0" err="1"/>
              <a:t>Reg</a:t>
            </a:r>
            <a:r>
              <a:rPr lang="en-US" sz="3200" b="1" dirty="0"/>
              <a:t> 14 (</a:t>
            </a:r>
            <a:r>
              <a:rPr lang="en-US" sz="3200" b="1" dirty="0" err="1"/>
              <a:t>penandaan</a:t>
            </a:r>
            <a:r>
              <a:rPr lang="en-US" sz="3200" b="1" dirty="0"/>
              <a:t> </a:t>
            </a:r>
            <a:r>
              <a:rPr lang="en-US" sz="3200" b="1" dirty="0" err="1"/>
              <a:t>tarikh</a:t>
            </a:r>
            <a:r>
              <a:rPr lang="en-US" sz="3200" b="1" dirty="0"/>
              <a:t>)</a:t>
            </a:r>
          </a:p>
          <a:p>
            <a:r>
              <a:rPr lang="en-US" sz="3200" dirty="0"/>
              <a:t>Does not require labelling for “bulk container” such as wagon, boxes, silo and crate.</a:t>
            </a:r>
          </a:p>
          <a:p>
            <a:endParaRPr lang="ms-MY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379" y="1433016"/>
            <a:ext cx="7109259" cy="43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625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35" y="1530057"/>
            <a:ext cx="9994866" cy="4351338"/>
          </a:xfrm>
        </p:spPr>
        <p:txBody>
          <a:bodyPr/>
          <a:lstStyle/>
          <a:p>
            <a:pPr marL="0" indent="0">
              <a:buNone/>
            </a:pPr>
            <a:r>
              <a:rPr lang="ms-MY" dirty="0"/>
              <a:t>• Reg 11(1)(c) pernyataan mengandungi daging lembu/ babi, </a:t>
            </a:r>
          </a:p>
          <a:p>
            <a:pPr marL="0" indent="0">
              <a:buNone/>
            </a:pPr>
            <a:r>
              <a:rPr lang="ms-MY" dirty="0"/>
              <a:t>• Reg 11(1)(d) alkohol, </a:t>
            </a:r>
          </a:p>
          <a:p>
            <a:pPr marL="0" indent="0">
              <a:buNone/>
            </a:pPr>
            <a:r>
              <a:rPr lang="ms-MY" dirty="0"/>
              <a:t>• Reg 11(1)(e) senarai ramuan </a:t>
            </a:r>
          </a:p>
          <a:p>
            <a:pPr marL="0" indent="0">
              <a:buNone/>
            </a:pPr>
            <a:r>
              <a:rPr lang="ms-MY" dirty="0"/>
              <a:t>• Reg 11(1)(f) mengandungi lemak makan </a:t>
            </a:r>
          </a:p>
          <a:p>
            <a:pPr marL="0" indent="0">
              <a:buNone/>
            </a:pPr>
            <a:r>
              <a:rPr lang="ms-MY" dirty="0"/>
              <a:t>• Reg 11(1)(g) pernyataan aditif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42" t="6990" b="31023"/>
          <a:stretch/>
        </p:blipFill>
        <p:spPr>
          <a:xfrm>
            <a:off x="6381750" y="3582030"/>
            <a:ext cx="5437905" cy="2770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7953" y="190786"/>
            <a:ext cx="5940342" cy="867993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ms-MY" sz="3200" b="1" dirty="0"/>
              <a:t>PERATURAN 17(2) </a:t>
            </a:r>
            <a:br>
              <a:rPr lang="ms-MY" sz="3200" dirty="0"/>
            </a:br>
            <a:endParaRPr lang="ms-MY" sz="3200" dirty="0"/>
          </a:p>
        </p:txBody>
      </p:sp>
    </p:spTree>
    <p:extLst>
      <p:ext uri="{BB962C8B-B14F-4D97-AF65-F5344CB8AC3E}">
        <p14:creationId xmlns:p14="http://schemas.microsoft.com/office/powerpoint/2010/main" val="4873959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AEF3-3945-4791-8128-B6924ED7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05" y="1571530"/>
            <a:ext cx="8630590" cy="3872079"/>
          </a:xfrm>
        </p:spPr>
        <p:txBody>
          <a:bodyPr>
            <a:normAutofit/>
          </a:bodyPr>
          <a:lstStyle/>
          <a:p>
            <a:r>
              <a:rPr lang="ms-MY" dirty="0"/>
              <a:t>a) sesuatu bungkusan makanan sekiranya makanan itu adalah dari jenis, kuantiti, kualiti, asal atau jenama yg diminta oleh pembeli dan ditimbang, dikira atau disukat semasa kehadiran pembeli; atau </a:t>
            </a:r>
          </a:p>
          <a:p>
            <a:r>
              <a:rPr lang="ms-MY" dirty="0"/>
              <a:t>b) sesuatu makanan telah dimasak mudah rosak yang telah sedia untuk dimakan terus yang dibungkus di premis jualan runcit berikutan dengan permintaan dari pembeli untuk kuantiti tertentu makanan tersebut</a:t>
            </a:r>
            <a:endParaRPr lang="en-MY" dirty="0"/>
          </a:p>
        </p:txBody>
      </p:sp>
      <p:pic>
        <p:nvPicPr>
          <p:cNvPr id="2054" name="Picture 6" descr="Telur Ayam Gred A (1 Papan) | Shopee Malaysia">
            <a:extLst>
              <a:ext uri="{FF2B5EF4-FFF2-40B4-BE49-F238E27FC236}">
                <a16:creationId xmlns:a16="http://schemas.microsoft.com/office/drawing/2014/main" id="{4E5B08A3-79D4-4CC6-81DA-2BF7563D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062" y="4000146"/>
            <a:ext cx="2772274" cy="19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asi Bungkus High Res Stock Images | Shutterstock">
            <a:extLst>
              <a:ext uri="{FF2B5EF4-FFF2-40B4-BE49-F238E27FC236}">
                <a16:creationId xmlns:a16="http://schemas.microsoft.com/office/drawing/2014/main" id="{E49CBBDC-FF9D-46AB-A395-691888B8D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9" b="10918"/>
          <a:stretch/>
        </p:blipFill>
        <p:spPr bwMode="auto">
          <a:xfrm>
            <a:off x="9168062" y="1804737"/>
            <a:ext cx="2812200" cy="2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Single Corner Rectangle 4"/>
          <p:cNvSpPr/>
          <p:nvPr/>
        </p:nvSpPr>
        <p:spPr>
          <a:xfrm>
            <a:off x="168441" y="5689576"/>
            <a:ext cx="8999621" cy="1155031"/>
          </a:xfrm>
          <a:prstGeom prst="round1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b="1" dirty="0">
                <a:solidFill>
                  <a:schemeClr val="tx1"/>
                </a:solidFill>
                <a:latin typeface="Adobe Garamond Pro" panose="02020502060506020403"/>
              </a:rPr>
              <a:t>Peraturan 11 (Butiran pelabelan), 14 (penandaan tarikh) dan 16 (pembungkusan di premis jualan runcit) TIDAK TERPAKAI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8441" y="211603"/>
            <a:ext cx="6556210" cy="1113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17(3) </a:t>
            </a:r>
            <a:br>
              <a:rPr lang="ms-MY" sz="3200" b="1" dirty="0"/>
            </a:br>
            <a:r>
              <a:rPr lang="en-US" sz="3200" b="1" dirty="0" err="1"/>
              <a:t>Pengecualian</a:t>
            </a:r>
            <a:r>
              <a:rPr lang="en-US" sz="3200" b="1" dirty="0"/>
              <a:t> </a:t>
            </a:r>
            <a:r>
              <a:rPr lang="en-US" sz="3200" b="1" dirty="0" err="1"/>
              <a:t>Pelabelan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30811814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955"/>
          <a:stretch/>
        </p:blipFill>
        <p:spPr>
          <a:xfrm>
            <a:off x="649941" y="794084"/>
            <a:ext cx="11020691" cy="5311488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68443" y="159499"/>
            <a:ext cx="7603957" cy="1043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17(5) </a:t>
            </a:r>
            <a:br>
              <a:rPr lang="ms-MY" sz="3200" b="1" dirty="0"/>
            </a:br>
            <a:r>
              <a:rPr lang="en-US" sz="3200" b="1" dirty="0" err="1"/>
              <a:t>Pengecualian</a:t>
            </a:r>
            <a:r>
              <a:rPr lang="en-US" sz="3200" b="1" dirty="0"/>
              <a:t> </a:t>
            </a:r>
            <a:r>
              <a:rPr lang="en-US" sz="3200" b="1" dirty="0" err="1"/>
              <a:t>Pelabelan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42847553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346" y="623829"/>
            <a:ext cx="4634654" cy="167909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r>
              <a:rPr lang="ms-MY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PERATURAN 18: AKUAN YANG DLARANG LABEL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18346" y="5676713"/>
            <a:ext cx="9432523" cy="11812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i="0" kern="120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ms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56363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7D39-1034-4EB3-9DA4-28FDD4D3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77" y="197319"/>
            <a:ext cx="7197634" cy="888274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 18:</a:t>
            </a:r>
            <a:br>
              <a:rPr lang="en-US" sz="2800" dirty="0"/>
            </a:br>
            <a:r>
              <a:rPr lang="en-US" sz="2800" dirty="0" err="1"/>
              <a:t>Perkara</a:t>
            </a:r>
            <a:r>
              <a:rPr lang="en-US" sz="2800" dirty="0"/>
              <a:t> Yang </a:t>
            </a:r>
            <a:r>
              <a:rPr lang="en-US" sz="2800" dirty="0" err="1"/>
              <a:t>Dilarang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Mana-mana Label</a:t>
            </a:r>
            <a:endParaRPr lang="en-MY" sz="2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F70023-FC5B-49DA-AAE4-B09CCB3F12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519645"/>
              </p:ext>
            </p:extLst>
          </p:nvPr>
        </p:nvGraphicFramePr>
        <p:xfrm>
          <a:off x="721895" y="1340686"/>
          <a:ext cx="10708106" cy="466344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395824">
                  <a:extLst>
                    <a:ext uri="{9D8B030D-6E8A-4147-A177-3AD203B41FA5}">
                      <a16:colId xmlns:a16="http://schemas.microsoft.com/office/drawing/2014/main" val="3383650093"/>
                    </a:ext>
                  </a:extLst>
                </a:gridCol>
                <a:gridCol w="1930028">
                  <a:extLst>
                    <a:ext uri="{9D8B030D-6E8A-4147-A177-3AD203B41FA5}">
                      <a16:colId xmlns:a16="http://schemas.microsoft.com/office/drawing/2014/main" val="1952177663"/>
                    </a:ext>
                  </a:extLst>
                </a:gridCol>
                <a:gridCol w="6382254">
                  <a:extLst>
                    <a:ext uri="{9D8B030D-6E8A-4147-A177-3AD203B41FA5}">
                      <a16:colId xmlns:a16="http://schemas.microsoft.com/office/drawing/2014/main" val="2964847734"/>
                    </a:ext>
                  </a:extLst>
                </a:gridCol>
              </a:tblGrid>
              <a:tr h="3802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REGULATIONS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STATUS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dobe Garamond Pro" panose="02020502060506020403"/>
                        </a:rPr>
                        <a:t>CONDITION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335441"/>
                  </a:ext>
                </a:extLst>
              </a:tr>
              <a:tr h="656239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18 (1A)</a:t>
                      </a:r>
                    </a:p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Grading, Quality or Advantages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Not allowed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dobe Garamond Pro" panose="02020502060506020403"/>
                        </a:rPr>
                        <a:t>Words that show grading, quality or advantages of a product except the one that being controlled by authoritative agency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928775"/>
                  </a:ext>
                </a:extLst>
              </a:tr>
              <a:tr h="2062467">
                <a:tc vMerge="1">
                  <a:txBody>
                    <a:bodyPr/>
                    <a:lstStyle/>
                    <a:p>
                      <a:pPr algn="ctr"/>
                      <a:endParaRPr lang="en-MY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Allowed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dobe Garamond Pro" panose="02020502060506020403"/>
                        </a:rPr>
                        <a:t>Grading done by FAMA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Premium grade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Grade 1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Grade 2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latin typeface="Adobe Garamond Pro" panose="02020502060506020403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>
                          <a:latin typeface="Adobe Garamond Pro" panose="02020502060506020403"/>
                        </a:rPr>
                        <a:t>Pengredan</a:t>
                      </a:r>
                      <a:r>
                        <a:rPr lang="en-US" sz="2400" dirty="0">
                          <a:latin typeface="Adobe Garamond Pro" panose="02020502060506020403"/>
                        </a:rPr>
                        <a:t> </a:t>
                      </a:r>
                      <a:r>
                        <a:rPr lang="en-US" sz="2400" dirty="0" err="1">
                          <a:latin typeface="Adobe Garamond Pro" panose="02020502060506020403"/>
                        </a:rPr>
                        <a:t>telur</a:t>
                      </a:r>
                      <a:r>
                        <a:rPr lang="en-US" sz="2400" dirty="0">
                          <a:latin typeface="Adobe Garamond Pro" panose="02020502060506020403"/>
                        </a:rPr>
                        <a:t> </a:t>
                      </a:r>
                      <a:r>
                        <a:rPr lang="en-US" sz="2400" dirty="0" err="1">
                          <a:latin typeface="Adobe Garamond Pro" panose="02020502060506020403"/>
                        </a:rPr>
                        <a:t>oleh</a:t>
                      </a:r>
                      <a:r>
                        <a:rPr lang="en-US" sz="2400" dirty="0">
                          <a:latin typeface="Adobe Garamond Pro" panose="02020502060506020403"/>
                        </a:rPr>
                        <a:t> KPDNKK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-</a:t>
                      </a:r>
                      <a:r>
                        <a:rPr lang="en-US" sz="2400" dirty="0" err="1">
                          <a:latin typeface="Adobe Garamond Pro" panose="02020502060506020403"/>
                        </a:rPr>
                        <a:t>Gred</a:t>
                      </a:r>
                      <a:r>
                        <a:rPr lang="en-US" sz="2400" baseline="0" dirty="0">
                          <a:latin typeface="Adobe Garamond Pro" panose="02020502060506020403"/>
                        </a:rPr>
                        <a:t> AA, A,B,C,D,E and F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679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2512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137" y="1370944"/>
            <a:ext cx="10515600" cy="1181287"/>
          </a:xfrm>
        </p:spPr>
        <p:txBody>
          <a:bodyPr>
            <a:normAutofit fontScale="90000"/>
          </a:bodyPr>
          <a:lstStyle/>
          <a:p>
            <a:r>
              <a:rPr lang="ms-MY" dirty="0"/>
              <a:t>Perkataan yang menunjukkan penggredan, kualiti atau kelebihan sesuatu produk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3006911"/>
            <a:ext cx="5181600" cy="3170051"/>
          </a:xfrm>
        </p:spPr>
        <p:txBody>
          <a:bodyPr>
            <a:normAutofit/>
          </a:bodyPr>
          <a:lstStyle/>
          <a:p>
            <a:r>
              <a:rPr lang="ms-MY" dirty="0"/>
              <a:t>❖ No. 1 </a:t>
            </a:r>
          </a:p>
          <a:p>
            <a:r>
              <a:rPr lang="ms-MY" dirty="0"/>
              <a:t>❖ Top quality </a:t>
            </a:r>
          </a:p>
          <a:p>
            <a:r>
              <a:rPr lang="ms-MY" dirty="0"/>
              <a:t>❖ Excellent </a:t>
            </a:r>
          </a:p>
          <a:p>
            <a:r>
              <a:rPr lang="ms-MY" dirty="0"/>
              <a:t>❖ Suci </a:t>
            </a:r>
          </a:p>
          <a:p>
            <a:r>
              <a:rPr lang="ms-MY" dirty="0"/>
              <a:t>❖ The Best </a:t>
            </a:r>
          </a:p>
          <a:p>
            <a:r>
              <a:rPr lang="ms-MY" dirty="0"/>
              <a:t>❖ Mematuhi Peraturan Makanan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3006911"/>
            <a:ext cx="5181600" cy="3170052"/>
          </a:xfrm>
        </p:spPr>
        <p:txBody>
          <a:bodyPr>
            <a:normAutofit/>
          </a:bodyPr>
          <a:lstStyle/>
          <a:p>
            <a:r>
              <a:rPr lang="ms-MY" dirty="0"/>
              <a:t>❖ Super </a:t>
            </a:r>
          </a:p>
          <a:p>
            <a:r>
              <a:rPr lang="ms-MY" dirty="0"/>
              <a:t>❖ Hygienic </a:t>
            </a:r>
          </a:p>
          <a:p>
            <a:r>
              <a:rPr lang="ms-MY" dirty="0"/>
              <a:t>❖ From quality fresh </a:t>
            </a:r>
          </a:p>
          <a:p>
            <a:r>
              <a:rPr lang="ms-MY" dirty="0"/>
              <a:t>❖ Hygienically produce </a:t>
            </a:r>
          </a:p>
          <a:p>
            <a:r>
              <a:rPr lang="ms-MY" dirty="0"/>
              <a:t>❖ Selected ingredient </a:t>
            </a:r>
          </a:p>
          <a:p>
            <a:r>
              <a:rPr lang="ms-MY" dirty="0"/>
              <a:t>❖ Recommended by profesional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8443" y="159499"/>
            <a:ext cx="5508457" cy="9073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(1A) </a:t>
            </a:r>
          </a:p>
          <a:p>
            <a:r>
              <a:rPr lang="ms-MY" sz="3200" b="1" dirty="0"/>
              <a:t>Akuan dilarang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32557989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23251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168443" y="1185882"/>
            <a:ext cx="11700933" cy="4618567"/>
            <a:chOff x="265087" y="1423682"/>
            <a:chExt cx="8775700" cy="3463925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3517265" cy="3150235"/>
            </a:xfrm>
            <a:custGeom>
              <a:avLst/>
              <a:gdLst/>
              <a:ahLst/>
              <a:cxnLst/>
              <a:rect l="l" t="t" r="r" b="b"/>
              <a:pathLst>
                <a:path w="3517265" h="3150235">
                  <a:moveTo>
                    <a:pt x="3516884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1609826" y="3043301"/>
                  </a:lnTo>
                  <a:lnTo>
                    <a:pt x="1612557" y="3050705"/>
                  </a:lnTo>
                  <a:lnTo>
                    <a:pt x="1639862" y="3091167"/>
                  </a:lnTo>
                  <a:lnTo>
                    <a:pt x="1675218" y="3122396"/>
                  </a:lnTo>
                  <a:lnTo>
                    <a:pt x="1716976" y="3142513"/>
                  </a:lnTo>
                  <a:lnTo>
                    <a:pt x="1763483" y="3149625"/>
                  </a:lnTo>
                  <a:lnTo>
                    <a:pt x="1810016" y="3142513"/>
                  </a:lnTo>
                  <a:lnTo>
                    <a:pt x="1851977" y="3122396"/>
                  </a:lnTo>
                  <a:lnTo>
                    <a:pt x="1887626" y="3091167"/>
                  </a:lnTo>
                  <a:lnTo>
                    <a:pt x="1915223" y="3050705"/>
                  </a:lnTo>
                  <a:lnTo>
                    <a:pt x="1917979" y="3043301"/>
                  </a:lnTo>
                  <a:lnTo>
                    <a:pt x="3516884" y="3043301"/>
                  </a:lnTo>
                  <a:lnTo>
                    <a:pt x="351688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886838" y="4524235"/>
              <a:ext cx="283845" cy="325120"/>
            </a:xfrm>
            <a:custGeom>
              <a:avLst/>
              <a:gdLst/>
              <a:ahLst/>
              <a:cxnLst/>
              <a:rect l="l" t="t" r="r" b="b"/>
              <a:pathLst>
                <a:path w="283844" h="325120">
                  <a:moveTo>
                    <a:pt x="141731" y="0"/>
                  </a:moveTo>
                  <a:lnTo>
                    <a:pt x="96950" y="8245"/>
                  </a:lnTo>
                  <a:lnTo>
                    <a:pt x="58046" y="31260"/>
                  </a:lnTo>
                  <a:lnTo>
                    <a:pt x="27358" y="66462"/>
                  </a:lnTo>
                  <a:lnTo>
                    <a:pt x="7229" y="111267"/>
                  </a:lnTo>
                  <a:lnTo>
                    <a:pt x="0" y="163093"/>
                  </a:lnTo>
                  <a:lnTo>
                    <a:pt x="7229" y="214158"/>
                  </a:lnTo>
                  <a:lnTo>
                    <a:pt x="27358" y="258504"/>
                  </a:lnTo>
                  <a:lnTo>
                    <a:pt x="58046" y="293472"/>
                  </a:lnTo>
                  <a:lnTo>
                    <a:pt x="96950" y="316402"/>
                  </a:lnTo>
                  <a:lnTo>
                    <a:pt x="141731" y="324637"/>
                  </a:lnTo>
                  <a:lnTo>
                    <a:pt x="186464" y="316402"/>
                  </a:lnTo>
                  <a:lnTo>
                    <a:pt x="225363" y="293472"/>
                  </a:lnTo>
                  <a:lnTo>
                    <a:pt x="256068" y="258504"/>
                  </a:lnTo>
                  <a:lnTo>
                    <a:pt x="276221" y="214158"/>
                  </a:lnTo>
                  <a:lnTo>
                    <a:pt x="283463" y="163093"/>
                  </a:lnTo>
                  <a:lnTo>
                    <a:pt x="276221" y="111267"/>
                  </a:lnTo>
                  <a:lnTo>
                    <a:pt x="256068" y="66462"/>
                  </a:lnTo>
                  <a:lnTo>
                    <a:pt x="225363" y="31260"/>
                  </a:lnTo>
                  <a:lnTo>
                    <a:pt x="186464" y="8245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27301" y="1600326"/>
              <a:ext cx="1687830" cy="3074670"/>
            </a:xfrm>
            <a:custGeom>
              <a:avLst/>
              <a:gdLst/>
              <a:ahLst/>
              <a:cxnLst/>
              <a:rect l="l" t="t" r="r" b="b"/>
              <a:pathLst>
                <a:path w="1687829" h="3074670">
                  <a:moveTo>
                    <a:pt x="358901" y="0"/>
                  </a:moveTo>
                  <a:lnTo>
                    <a:pt x="189603" y="23375"/>
                  </a:lnTo>
                  <a:lnTo>
                    <a:pt x="81883" y="74802"/>
                  </a:lnTo>
                  <a:lnTo>
                    <a:pt x="25074" y="126230"/>
                  </a:lnTo>
                  <a:lnTo>
                    <a:pt x="8509" y="149606"/>
                  </a:lnTo>
                  <a:lnTo>
                    <a:pt x="9804" y="609891"/>
                  </a:lnTo>
                  <a:lnTo>
                    <a:pt x="6588" y="1614966"/>
                  </a:lnTo>
                  <a:lnTo>
                    <a:pt x="2204" y="2618589"/>
                  </a:lnTo>
                  <a:lnTo>
                    <a:pt x="0" y="3074517"/>
                  </a:lnTo>
                  <a:lnTo>
                    <a:pt x="21913" y="3057087"/>
                  </a:lnTo>
                  <a:lnTo>
                    <a:pt x="86439" y="3017010"/>
                  </a:lnTo>
                  <a:lnTo>
                    <a:pt x="191756" y="2972606"/>
                  </a:lnTo>
                  <a:lnTo>
                    <a:pt x="336042" y="2942196"/>
                  </a:lnTo>
                  <a:lnTo>
                    <a:pt x="381083" y="2938195"/>
                  </a:lnTo>
                  <a:lnTo>
                    <a:pt x="428053" y="2935425"/>
                  </a:lnTo>
                  <a:lnTo>
                    <a:pt x="476738" y="2933814"/>
                  </a:lnTo>
                  <a:lnTo>
                    <a:pt x="526923" y="2933293"/>
                  </a:lnTo>
                  <a:lnTo>
                    <a:pt x="914818" y="2955359"/>
                  </a:lnTo>
                  <a:lnTo>
                    <a:pt x="1290843" y="3003905"/>
                  </a:lnTo>
                  <a:lnTo>
                    <a:pt x="1575071" y="3052451"/>
                  </a:lnTo>
                  <a:lnTo>
                    <a:pt x="1687576" y="3074517"/>
                  </a:lnTo>
                  <a:lnTo>
                    <a:pt x="1687576" y="160400"/>
                  </a:lnTo>
                  <a:lnTo>
                    <a:pt x="1532929" y="138672"/>
                  </a:lnTo>
                  <a:lnTo>
                    <a:pt x="1168971" y="89249"/>
                  </a:lnTo>
                  <a:lnTo>
                    <a:pt x="745672" y="35778"/>
                  </a:lnTo>
                  <a:lnTo>
                    <a:pt x="413004" y="1905"/>
                  </a:lnTo>
                  <a:lnTo>
                    <a:pt x="385381" y="476"/>
                  </a:lnTo>
                  <a:lnTo>
                    <a:pt x="35890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027301" y="4533798"/>
              <a:ext cx="1687830" cy="172085"/>
            </a:xfrm>
            <a:custGeom>
              <a:avLst/>
              <a:gdLst/>
              <a:ahLst/>
              <a:cxnLst/>
              <a:rect l="l" t="t" r="r" b="b"/>
              <a:pathLst>
                <a:path w="1687829" h="172085">
                  <a:moveTo>
                    <a:pt x="527304" y="0"/>
                  </a:moveTo>
                  <a:lnTo>
                    <a:pt x="477023" y="521"/>
                  </a:lnTo>
                  <a:lnTo>
                    <a:pt x="428244" y="2132"/>
                  </a:lnTo>
                  <a:lnTo>
                    <a:pt x="381178" y="4902"/>
                  </a:lnTo>
                  <a:lnTo>
                    <a:pt x="336042" y="8902"/>
                  </a:lnTo>
                  <a:lnTo>
                    <a:pt x="191756" y="39313"/>
                  </a:lnTo>
                  <a:lnTo>
                    <a:pt x="86439" y="83716"/>
                  </a:lnTo>
                  <a:lnTo>
                    <a:pt x="219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1687576" y="171983"/>
                  </a:lnTo>
                  <a:lnTo>
                    <a:pt x="1687576" y="141223"/>
                  </a:lnTo>
                  <a:lnTo>
                    <a:pt x="1575220" y="119157"/>
                  </a:lnTo>
                  <a:lnTo>
                    <a:pt x="1291272" y="70611"/>
                  </a:lnTo>
                  <a:lnTo>
                    <a:pt x="915408" y="22066"/>
                  </a:lnTo>
                  <a:lnTo>
                    <a:pt x="5273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2074" y="1602231"/>
              <a:ext cx="1691639" cy="3074670"/>
            </a:xfrm>
            <a:custGeom>
              <a:avLst/>
              <a:gdLst/>
              <a:ahLst/>
              <a:cxnLst/>
              <a:rect l="l" t="t" r="r" b="b"/>
              <a:pathLst>
                <a:path w="1691639" h="3074670">
                  <a:moveTo>
                    <a:pt x="1324546" y="0"/>
                  </a:moveTo>
                  <a:lnTo>
                    <a:pt x="1274508" y="1523"/>
                  </a:lnTo>
                  <a:lnTo>
                    <a:pt x="942385" y="35397"/>
                  </a:lnTo>
                  <a:lnTo>
                    <a:pt x="519048" y="88868"/>
                  </a:lnTo>
                  <a:lnTo>
                    <a:pt x="15481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12501" y="3052072"/>
                  </a:lnTo>
                  <a:lnTo>
                    <a:pt x="396719" y="3003530"/>
                  </a:lnTo>
                  <a:lnTo>
                    <a:pt x="772725" y="2954989"/>
                  </a:lnTo>
                  <a:lnTo>
                    <a:pt x="1160589" y="2932925"/>
                  </a:lnTo>
                  <a:lnTo>
                    <a:pt x="1210845" y="2933446"/>
                  </a:lnTo>
                  <a:lnTo>
                    <a:pt x="1259554" y="2935055"/>
                  </a:lnTo>
                  <a:lnTo>
                    <a:pt x="1306500" y="2937822"/>
                  </a:lnTo>
                  <a:lnTo>
                    <a:pt x="1351470" y="2941815"/>
                  </a:lnTo>
                  <a:lnTo>
                    <a:pt x="1495756" y="2971582"/>
                  </a:lnTo>
                  <a:lnTo>
                    <a:pt x="1601073" y="3016057"/>
                  </a:lnTo>
                  <a:lnTo>
                    <a:pt x="1665599" y="3056492"/>
                  </a:lnTo>
                  <a:lnTo>
                    <a:pt x="1687512" y="3074136"/>
                  </a:lnTo>
                  <a:lnTo>
                    <a:pt x="1687230" y="2618924"/>
                  </a:lnTo>
                  <a:lnTo>
                    <a:pt x="1687068" y="1616887"/>
                  </a:lnTo>
                  <a:lnTo>
                    <a:pt x="1688048" y="613421"/>
                  </a:lnTo>
                  <a:lnTo>
                    <a:pt x="1691195" y="153923"/>
                  </a:lnTo>
                  <a:lnTo>
                    <a:pt x="1672732" y="129873"/>
                  </a:lnTo>
                  <a:lnTo>
                    <a:pt x="1611407" y="76961"/>
                  </a:lnTo>
                  <a:lnTo>
                    <a:pt x="1498314" y="24050"/>
                  </a:lnTo>
                  <a:lnTo>
                    <a:pt x="132454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42074" y="4535334"/>
              <a:ext cx="1687830" cy="172085"/>
            </a:xfrm>
            <a:custGeom>
              <a:avLst/>
              <a:gdLst/>
              <a:ahLst/>
              <a:cxnLst/>
              <a:rect l="l" t="t" r="r" b="b"/>
              <a:pathLst>
                <a:path w="1687830" h="172085">
                  <a:moveTo>
                    <a:pt x="1160589" y="0"/>
                  </a:moveTo>
                  <a:lnTo>
                    <a:pt x="772725" y="22064"/>
                  </a:lnTo>
                  <a:lnTo>
                    <a:pt x="396719" y="70605"/>
                  </a:lnTo>
                  <a:lnTo>
                    <a:pt x="112501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1687512" y="171996"/>
                  </a:lnTo>
                  <a:lnTo>
                    <a:pt x="1687512" y="141211"/>
                  </a:lnTo>
                  <a:lnTo>
                    <a:pt x="1601073" y="83132"/>
                  </a:lnTo>
                  <a:lnTo>
                    <a:pt x="1495756" y="38657"/>
                  </a:lnTo>
                  <a:lnTo>
                    <a:pt x="1351470" y="8890"/>
                  </a:lnTo>
                  <a:lnTo>
                    <a:pt x="1306500" y="4897"/>
                  </a:lnTo>
                  <a:lnTo>
                    <a:pt x="1259554" y="2130"/>
                  </a:lnTo>
                  <a:lnTo>
                    <a:pt x="1210845" y="521"/>
                  </a:lnTo>
                  <a:lnTo>
                    <a:pt x="116058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019935" y="1600453"/>
              <a:ext cx="504825" cy="3074670"/>
            </a:xfrm>
            <a:custGeom>
              <a:avLst/>
              <a:gdLst/>
              <a:ahLst/>
              <a:cxnLst/>
              <a:rect l="l" t="t" r="r" b="b"/>
              <a:pathLst>
                <a:path w="504825" h="3074670">
                  <a:moveTo>
                    <a:pt x="381490" y="117"/>
                  </a:moveTo>
                  <a:lnTo>
                    <a:pt x="195185" y="25042"/>
                  </a:lnTo>
                  <a:lnTo>
                    <a:pt x="81232" y="80137"/>
                  </a:lnTo>
                  <a:lnTo>
                    <a:pt x="18928" y="135231"/>
                  </a:lnTo>
                  <a:lnTo>
                    <a:pt x="0" y="160274"/>
                  </a:lnTo>
                  <a:lnTo>
                    <a:pt x="3921" y="618872"/>
                  </a:lnTo>
                  <a:lnTo>
                    <a:pt x="6604" y="1620237"/>
                  </a:lnTo>
                  <a:lnTo>
                    <a:pt x="8143" y="2620149"/>
                  </a:lnTo>
                  <a:lnTo>
                    <a:pt x="8635" y="3074390"/>
                  </a:lnTo>
                  <a:lnTo>
                    <a:pt x="23342" y="3062030"/>
                  </a:lnTo>
                  <a:lnTo>
                    <a:pt x="38274" y="3050535"/>
                  </a:lnTo>
                  <a:lnTo>
                    <a:pt x="53659" y="3040195"/>
                  </a:lnTo>
                  <a:lnTo>
                    <a:pt x="69722" y="3031299"/>
                  </a:lnTo>
                  <a:lnTo>
                    <a:pt x="504697" y="9525"/>
                  </a:lnTo>
                  <a:lnTo>
                    <a:pt x="460295" y="5032"/>
                  </a:lnTo>
                  <a:lnTo>
                    <a:pt x="439600" y="3184"/>
                  </a:lnTo>
                  <a:lnTo>
                    <a:pt x="407156" y="1017"/>
                  </a:lnTo>
                  <a:lnTo>
                    <a:pt x="381490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003039" y="1452257"/>
              <a:ext cx="5008880" cy="708025"/>
            </a:xfrm>
            <a:custGeom>
              <a:avLst/>
              <a:gdLst/>
              <a:ahLst/>
              <a:cxnLst/>
              <a:rect l="l" t="t" r="r" b="b"/>
              <a:pathLst>
                <a:path w="5008880" h="708025">
                  <a:moveTo>
                    <a:pt x="0" y="707885"/>
                  </a:moveTo>
                  <a:lnTo>
                    <a:pt x="5008879" y="707885"/>
                  </a:lnTo>
                  <a:lnTo>
                    <a:pt x="5008879" y="0"/>
                  </a:lnTo>
                  <a:lnTo>
                    <a:pt x="0" y="0"/>
                  </a:lnTo>
                  <a:lnTo>
                    <a:pt x="0" y="70788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893602" y="1311067"/>
            <a:ext cx="5557520" cy="570242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lang="ms-MY" sz="3600" b="1" spc="-7" dirty="0">
                <a:solidFill>
                  <a:srgbClr val="FF0000"/>
                </a:solidFill>
                <a:latin typeface="Adobe Garamond Pro" panose="02020502060506020403"/>
                <a:cs typeface="Arial"/>
              </a:rPr>
              <a:t>TIDAK DIBENARKAN</a:t>
            </a:r>
            <a:endParaRPr sz="3600" dirty="0">
              <a:latin typeface="Adobe Garamond Pro" panose="02020502060506020403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72003" y="1099280"/>
            <a:ext cx="489373" cy="423575"/>
          </a:xfrm>
          <a:custGeom>
            <a:avLst/>
            <a:gdLst/>
            <a:ahLst/>
            <a:cxnLst/>
            <a:rect l="l" t="t" r="r" b="b"/>
            <a:pathLst>
              <a:path w="367030" h="313055">
                <a:moveTo>
                  <a:pt x="183260" y="0"/>
                </a:moveTo>
                <a:lnTo>
                  <a:pt x="134589" y="5602"/>
                </a:lnTo>
                <a:lnTo>
                  <a:pt x="90824" y="21406"/>
                </a:lnTo>
                <a:lnTo>
                  <a:pt x="53725" y="45910"/>
                </a:lnTo>
                <a:lnTo>
                  <a:pt x="25050" y="77611"/>
                </a:lnTo>
                <a:lnTo>
                  <a:pt x="6555" y="115005"/>
                </a:lnTo>
                <a:lnTo>
                  <a:pt x="0" y="156591"/>
                </a:lnTo>
                <a:lnTo>
                  <a:pt x="6555" y="198104"/>
                </a:lnTo>
                <a:lnTo>
                  <a:pt x="25050" y="235415"/>
                </a:lnTo>
                <a:lnTo>
                  <a:pt x="53725" y="267033"/>
                </a:lnTo>
                <a:lnTo>
                  <a:pt x="90824" y="291464"/>
                </a:lnTo>
                <a:lnTo>
                  <a:pt x="134589" y="307218"/>
                </a:lnTo>
                <a:lnTo>
                  <a:pt x="183260" y="312800"/>
                </a:lnTo>
                <a:lnTo>
                  <a:pt x="231936" y="307218"/>
                </a:lnTo>
                <a:lnTo>
                  <a:pt x="275710" y="291464"/>
                </a:lnTo>
                <a:lnTo>
                  <a:pt x="312821" y="267033"/>
                </a:lnTo>
                <a:lnTo>
                  <a:pt x="341509" y="235415"/>
                </a:lnTo>
                <a:lnTo>
                  <a:pt x="360013" y="198104"/>
                </a:lnTo>
                <a:lnTo>
                  <a:pt x="366572" y="156591"/>
                </a:lnTo>
                <a:lnTo>
                  <a:pt x="360013" y="115005"/>
                </a:lnTo>
                <a:lnTo>
                  <a:pt x="341509" y="77611"/>
                </a:lnTo>
                <a:lnTo>
                  <a:pt x="312821" y="45910"/>
                </a:lnTo>
                <a:lnTo>
                  <a:pt x="275710" y="21406"/>
                </a:lnTo>
                <a:lnTo>
                  <a:pt x="231936" y="5602"/>
                </a:lnTo>
                <a:lnTo>
                  <a:pt x="1832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29" name="object 29"/>
          <p:cNvGrpSpPr/>
          <p:nvPr/>
        </p:nvGrpSpPr>
        <p:grpSpPr>
          <a:xfrm>
            <a:off x="5176990" y="2519729"/>
            <a:ext cx="6668178" cy="3528280"/>
            <a:chOff x="3793363" y="2160193"/>
            <a:chExt cx="5001133" cy="2853754"/>
          </a:xfrm>
        </p:grpSpPr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8931" y="2160193"/>
              <a:ext cx="2136902" cy="186931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363" y="2374506"/>
              <a:ext cx="2305050" cy="263944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3925" y="3592182"/>
              <a:ext cx="2790571" cy="142176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598692" y="1741033"/>
            <a:ext cx="3945467" cy="1739793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indent="1693" algn="ctr">
              <a:spcBef>
                <a:spcPts val="127"/>
              </a:spcBef>
            </a:pPr>
            <a:r>
              <a:rPr lang="ms-MY" sz="2800" dirty="0">
                <a:latin typeface="Adobe Garamond Pro" panose="02020502060506020403"/>
              </a:rPr>
              <a:t>Perkataan yang menunjukkan penggredan, kualiti atau kelebihan sesuatu produk</a:t>
            </a:r>
            <a:endParaRPr sz="2800" dirty="0">
              <a:latin typeface="Adobe Garamond Pro" panose="02020502060506020403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3520" y="4173069"/>
            <a:ext cx="3602567" cy="91892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086" marR="6773" indent="-5080" algn="ctr">
              <a:spcBef>
                <a:spcPts val="127"/>
              </a:spcBef>
            </a:pPr>
            <a:r>
              <a:rPr lang="ms-MY" sz="2933" spc="-1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*kecuali yang dikawal oleh agensi berkuasa</a:t>
            </a:r>
            <a:endParaRPr sz="2933" dirty="0">
              <a:latin typeface="Adobe Garamond Pro" panose="02020502060506020403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903936" y="5290277"/>
            <a:ext cx="2240280" cy="1568027"/>
            <a:chOff x="2177952" y="3967708"/>
            <a:chExt cx="1680210" cy="1176020"/>
          </a:xfrm>
        </p:grpSpPr>
        <p:sp>
          <p:nvSpPr>
            <p:cNvPr id="37" name="object 37"/>
            <p:cNvSpPr/>
            <p:nvPr/>
          </p:nvSpPr>
          <p:spPr>
            <a:xfrm>
              <a:off x="2821064" y="4812995"/>
              <a:ext cx="737870" cy="330835"/>
            </a:xfrm>
            <a:custGeom>
              <a:avLst/>
              <a:gdLst/>
              <a:ahLst/>
              <a:cxnLst/>
              <a:rect l="l" t="t" r="r" b="b"/>
              <a:pathLst>
                <a:path w="737870" h="330835">
                  <a:moveTo>
                    <a:pt x="151370" y="228713"/>
                  </a:moveTo>
                  <a:lnTo>
                    <a:pt x="145274" y="228713"/>
                  </a:lnTo>
                  <a:lnTo>
                    <a:pt x="109210" y="235532"/>
                  </a:lnTo>
                  <a:lnTo>
                    <a:pt x="75074" y="251636"/>
                  </a:lnTo>
                  <a:lnTo>
                    <a:pt x="47940" y="270493"/>
                  </a:lnTo>
                  <a:lnTo>
                    <a:pt x="32879" y="285570"/>
                  </a:lnTo>
                  <a:lnTo>
                    <a:pt x="428" y="329997"/>
                  </a:lnTo>
                  <a:lnTo>
                    <a:pt x="0" y="330503"/>
                  </a:lnTo>
                  <a:lnTo>
                    <a:pt x="595040" y="330503"/>
                  </a:lnTo>
                  <a:lnTo>
                    <a:pt x="623748" y="296699"/>
                  </a:lnTo>
                  <a:lnTo>
                    <a:pt x="669529" y="243542"/>
                  </a:lnTo>
                  <a:lnTo>
                    <a:pt x="215632" y="243542"/>
                  </a:lnTo>
                  <a:lnTo>
                    <a:pt x="203094" y="242420"/>
                  </a:lnTo>
                  <a:lnTo>
                    <a:pt x="190009" y="239505"/>
                  </a:lnTo>
                  <a:lnTo>
                    <a:pt x="176591" y="235472"/>
                  </a:lnTo>
                  <a:lnTo>
                    <a:pt x="163054" y="230997"/>
                  </a:lnTo>
                  <a:lnTo>
                    <a:pt x="157339" y="229425"/>
                  </a:lnTo>
                  <a:lnTo>
                    <a:pt x="151370" y="228713"/>
                  </a:lnTo>
                  <a:close/>
                </a:path>
                <a:path w="737870" h="330835">
                  <a:moveTo>
                    <a:pt x="514463" y="0"/>
                  </a:moveTo>
                  <a:lnTo>
                    <a:pt x="508367" y="0"/>
                  </a:lnTo>
                  <a:lnTo>
                    <a:pt x="497193" y="1936"/>
                  </a:lnTo>
                  <a:lnTo>
                    <a:pt x="487269" y="7526"/>
                  </a:lnTo>
                  <a:lnTo>
                    <a:pt x="479131" y="16443"/>
                  </a:lnTo>
                  <a:lnTo>
                    <a:pt x="473315" y="28359"/>
                  </a:lnTo>
                  <a:lnTo>
                    <a:pt x="449450" y="63331"/>
                  </a:lnTo>
                  <a:lnTo>
                    <a:pt x="409989" y="93005"/>
                  </a:lnTo>
                  <a:lnTo>
                    <a:pt x="363317" y="119121"/>
                  </a:lnTo>
                  <a:lnTo>
                    <a:pt x="317820" y="143417"/>
                  </a:lnTo>
                  <a:lnTo>
                    <a:pt x="281883" y="167633"/>
                  </a:lnTo>
                  <a:lnTo>
                    <a:pt x="263892" y="193509"/>
                  </a:lnTo>
                  <a:lnTo>
                    <a:pt x="255565" y="217680"/>
                  </a:lnTo>
                  <a:lnTo>
                    <a:pt x="244429" y="233062"/>
                  </a:lnTo>
                  <a:lnTo>
                    <a:pt x="230959" y="241176"/>
                  </a:lnTo>
                  <a:lnTo>
                    <a:pt x="215632" y="243542"/>
                  </a:lnTo>
                  <a:lnTo>
                    <a:pt x="669529" y="243542"/>
                  </a:lnTo>
                  <a:lnTo>
                    <a:pt x="727315" y="176898"/>
                  </a:lnTo>
                  <a:lnTo>
                    <a:pt x="734619" y="165715"/>
                  </a:lnTo>
                  <a:lnTo>
                    <a:pt x="737649" y="153998"/>
                  </a:lnTo>
                  <a:lnTo>
                    <a:pt x="736941" y="142460"/>
                  </a:lnTo>
                  <a:lnTo>
                    <a:pt x="733030" y="131813"/>
                  </a:lnTo>
                  <a:lnTo>
                    <a:pt x="730795" y="125523"/>
                  </a:lnTo>
                  <a:lnTo>
                    <a:pt x="669129" y="82654"/>
                  </a:lnTo>
                  <a:lnTo>
                    <a:pt x="622190" y="56241"/>
                  </a:lnTo>
                  <a:lnTo>
                    <a:pt x="574919" y="30362"/>
                  </a:lnTo>
                  <a:lnTo>
                    <a:pt x="527290" y="5105"/>
                  </a:lnTo>
                  <a:lnTo>
                    <a:pt x="520940" y="1638"/>
                  </a:lnTo>
                  <a:lnTo>
                    <a:pt x="514463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2660878" y="4133545"/>
              <a:ext cx="1196975" cy="1010285"/>
            </a:xfrm>
            <a:custGeom>
              <a:avLst/>
              <a:gdLst/>
              <a:ahLst/>
              <a:cxnLst/>
              <a:rect l="l" t="t" r="r" b="b"/>
              <a:pathLst>
                <a:path w="1196975" h="1010285">
                  <a:moveTo>
                    <a:pt x="641794" y="889482"/>
                  </a:moveTo>
                  <a:lnTo>
                    <a:pt x="641007" y="883005"/>
                  </a:lnTo>
                  <a:lnTo>
                    <a:pt x="639216" y="876782"/>
                  </a:lnTo>
                  <a:lnTo>
                    <a:pt x="637882" y="872998"/>
                  </a:lnTo>
                  <a:lnTo>
                    <a:pt x="637044" y="870597"/>
                  </a:lnTo>
                  <a:lnTo>
                    <a:pt x="612914" y="851573"/>
                  </a:lnTo>
                  <a:lnTo>
                    <a:pt x="606831" y="851573"/>
                  </a:lnTo>
                  <a:lnTo>
                    <a:pt x="605561" y="851636"/>
                  </a:lnTo>
                  <a:lnTo>
                    <a:pt x="589991" y="849058"/>
                  </a:lnTo>
                  <a:lnTo>
                    <a:pt x="574116" y="847153"/>
                  </a:lnTo>
                  <a:lnTo>
                    <a:pt x="558355" y="845997"/>
                  </a:lnTo>
                  <a:lnTo>
                    <a:pt x="542442" y="845591"/>
                  </a:lnTo>
                  <a:lnTo>
                    <a:pt x="511619" y="847166"/>
                  </a:lnTo>
                  <a:lnTo>
                    <a:pt x="481393" y="852030"/>
                  </a:lnTo>
                  <a:lnTo>
                    <a:pt x="452043" y="860552"/>
                  </a:lnTo>
                  <a:lnTo>
                    <a:pt x="424078" y="872998"/>
                  </a:lnTo>
                  <a:lnTo>
                    <a:pt x="419049" y="862152"/>
                  </a:lnTo>
                  <a:lnTo>
                    <a:pt x="414489" y="850938"/>
                  </a:lnTo>
                  <a:lnTo>
                    <a:pt x="411543" y="842619"/>
                  </a:lnTo>
                  <a:lnTo>
                    <a:pt x="410387" y="839368"/>
                  </a:lnTo>
                  <a:lnTo>
                    <a:pt x="406806" y="827430"/>
                  </a:lnTo>
                  <a:lnTo>
                    <a:pt x="406425" y="824585"/>
                  </a:lnTo>
                  <a:lnTo>
                    <a:pt x="405028" y="821740"/>
                  </a:lnTo>
                  <a:lnTo>
                    <a:pt x="404139" y="819365"/>
                  </a:lnTo>
                  <a:lnTo>
                    <a:pt x="410806" y="815708"/>
                  </a:lnTo>
                  <a:lnTo>
                    <a:pt x="417474" y="811771"/>
                  </a:lnTo>
                  <a:lnTo>
                    <a:pt x="467474" y="769035"/>
                  </a:lnTo>
                  <a:lnTo>
                    <a:pt x="495973" y="728014"/>
                  </a:lnTo>
                  <a:lnTo>
                    <a:pt x="515442" y="681304"/>
                  </a:lnTo>
                  <a:lnTo>
                    <a:pt x="525043" y="630491"/>
                  </a:lnTo>
                  <a:lnTo>
                    <a:pt x="525297" y="579920"/>
                  </a:lnTo>
                  <a:lnTo>
                    <a:pt x="517740" y="529856"/>
                  </a:lnTo>
                  <a:lnTo>
                    <a:pt x="502996" y="481444"/>
                  </a:lnTo>
                  <a:lnTo>
                    <a:pt x="481622" y="435825"/>
                  </a:lnTo>
                  <a:lnTo>
                    <a:pt x="454240" y="394157"/>
                  </a:lnTo>
                  <a:lnTo>
                    <a:pt x="421436" y="357568"/>
                  </a:lnTo>
                  <a:lnTo>
                    <a:pt x="383819" y="327215"/>
                  </a:lnTo>
                  <a:lnTo>
                    <a:pt x="338048" y="302831"/>
                  </a:lnTo>
                  <a:lnTo>
                    <a:pt x="281305" y="287934"/>
                  </a:lnTo>
                  <a:lnTo>
                    <a:pt x="253136" y="286143"/>
                  </a:lnTo>
                  <a:lnTo>
                    <a:pt x="212217" y="289877"/>
                  </a:lnTo>
                  <a:lnTo>
                    <a:pt x="172872" y="300621"/>
                  </a:lnTo>
                  <a:lnTo>
                    <a:pt x="135813" y="317766"/>
                  </a:lnTo>
                  <a:lnTo>
                    <a:pt x="101752" y="340677"/>
                  </a:lnTo>
                  <a:lnTo>
                    <a:pt x="71386" y="368731"/>
                  </a:lnTo>
                  <a:lnTo>
                    <a:pt x="45440" y="401281"/>
                  </a:lnTo>
                  <a:lnTo>
                    <a:pt x="24612" y="437730"/>
                  </a:lnTo>
                  <a:lnTo>
                    <a:pt x="9626" y="477418"/>
                  </a:lnTo>
                  <a:lnTo>
                    <a:pt x="1193" y="519734"/>
                  </a:lnTo>
                  <a:lnTo>
                    <a:pt x="0" y="564045"/>
                  </a:lnTo>
                  <a:lnTo>
                    <a:pt x="6781" y="609714"/>
                  </a:lnTo>
                  <a:lnTo>
                    <a:pt x="22250" y="656120"/>
                  </a:lnTo>
                  <a:lnTo>
                    <a:pt x="44526" y="697865"/>
                  </a:lnTo>
                  <a:lnTo>
                    <a:pt x="72694" y="735076"/>
                  </a:lnTo>
                  <a:lnTo>
                    <a:pt x="105841" y="767410"/>
                  </a:lnTo>
                  <a:lnTo>
                    <a:pt x="143078" y="794524"/>
                  </a:lnTo>
                  <a:lnTo>
                    <a:pt x="183489" y="816076"/>
                  </a:lnTo>
                  <a:lnTo>
                    <a:pt x="226212" y="831710"/>
                  </a:lnTo>
                  <a:lnTo>
                    <a:pt x="264134" y="839838"/>
                  </a:lnTo>
                  <a:lnTo>
                    <a:pt x="302539" y="842772"/>
                  </a:lnTo>
                  <a:lnTo>
                    <a:pt x="305079" y="842772"/>
                  </a:lnTo>
                  <a:lnTo>
                    <a:pt x="310413" y="842619"/>
                  </a:lnTo>
                  <a:lnTo>
                    <a:pt x="314109" y="860552"/>
                  </a:lnTo>
                  <a:lnTo>
                    <a:pt x="317525" y="876782"/>
                  </a:lnTo>
                  <a:lnTo>
                    <a:pt x="320725" y="893483"/>
                  </a:lnTo>
                  <a:lnTo>
                    <a:pt x="323240" y="910488"/>
                  </a:lnTo>
                  <a:lnTo>
                    <a:pt x="296710" y="922362"/>
                  </a:lnTo>
                  <a:lnTo>
                    <a:pt x="271868" y="937844"/>
                  </a:lnTo>
                  <a:lnTo>
                    <a:pt x="249008" y="956614"/>
                  </a:lnTo>
                  <a:lnTo>
                    <a:pt x="215404" y="992289"/>
                  </a:lnTo>
                  <a:lnTo>
                    <a:pt x="205105" y="1007745"/>
                  </a:lnTo>
                  <a:lnTo>
                    <a:pt x="204216" y="1009954"/>
                  </a:lnTo>
                  <a:lnTo>
                    <a:pt x="538302" y="1009954"/>
                  </a:lnTo>
                  <a:lnTo>
                    <a:pt x="559587" y="994041"/>
                  </a:lnTo>
                  <a:lnTo>
                    <a:pt x="582917" y="979982"/>
                  </a:lnTo>
                  <a:lnTo>
                    <a:pt x="622147" y="942759"/>
                  </a:lnTo>
                  <a:lnTo>
                    <a:pt x="640105" y="908113"/>
                  </a:lnTo>
                  <a:lnTo>
                    <a:pt x="640105" y="902893"/>
                  </a:lnTo>
                  <a:lnTo>
                    <a:pt x="641515" y="896150"/>
                  </a:lnTo>
                  <a:lnTo>
                    <a:pt x="641794" y="889482"/>
                  </a:lnTo>
                  <a:close/>
                </a:path>
                <a:path w="1196975" h="1010285">
                  <a:moveTo>
                    <a:pt x="1196682" y="88099"/>
                  </a:moveTo>
                  <a:lnTo>
                    <a:pt x="1187856" y="35674"/>
                  </a:lnTo>
                  <a:lnTo>
                    <a:pt x="1150518" y="9880"/>
                  </a:lnTo>
                  <a:lnTo>
                    <a:pt x="1147978" y="9880"/>
                  </a:lnTo>
                  <a:lnTo>
                    <a:pt x="1107694" y="28778"/>
                  </a:lnTo>
                  <a:lnTo>
                    <a:pt x="1096289" y="37731"/>
                  </a:lnTo>
                  <a:lnTo>
                    <a:pt x="1097178" y="32512"/>
                  </a:lnTo>
                  <a:lnTo>
                    <a:pt x="1097178" y="27292"/>
                  </a:lnTo>
                  <a:lnTo>
                    <a:pt x="1096289" y="21602"/>
                  </a:lnTo>
                  <a:lnTo>
                    <a:pt x="1092669" y="12026"/>
                  </a:lnTo>
                  <a:lnTo>
                    <a:pt x="1086599" y="5283"/>
                  </a:lnTo>
                  <a:lnTo>
                    <a:pt x="1078953" y="1308"/>
                  </a:lnTo>
                  <a:lnTo>
                    <a:pt x="1070635" y="0"/>
                  </a:lnTo>
                  <a:lnTo>
                    <a:pt x="1062482" y="1282"/>
                  </a:lnTo>
                  <a:lnTo>
                    <a:pt x="1055370" y="5054"/>
                  </a:lnTo>
                  <a:lnTo>
                    <a:pt x="1050150" y="11214"/>
                  </a:lnTo>
                  <a:lnTo>
                    <a:pt x="1047648" y="19697"/>
                  </a:lnTo>
                  <a:lnTo>
                    <a:pt x="1046619" y="27279"/>
                  </a:lnTo>
                  <a:lnTo>
                    <a:pt x="1044600" y="35775"/>
                  </a:lnTo>
                  <a:lnTo>
                    <a:pt x="1041996" y="44196"/>
                  </a:lnTo>
                  <a:lnTo>
                    <a:pt x="1039266" y="51498"/>
                  </a:lnTo>
                  <a:lnTo>
                    <a:pt x="1036662" y="59766"/>
                  </a:lnTo>
                  <a:lnTo>
                    <a:pt x="1035037" y="68173"/>
                  </a:lnTo>
                  <a:lnTo>
                    <a:pt x="1034503" y="76657"/>
                  </a:lnTo>
                  <a:lnTo>
                    <a:pt x="1035202" y="85191"/>
                  </a:lnTo>
                  <a:lnTo>
                    <a:pt x="1039914" y="101180"/>
                  </a:lnTo>
                  <a:lnTo>
                    <a:pt x="1047991" y="115201"/>
                  </a:lnTo>
                  <a:lnTo>
                    <a:pt x="1058303" y="127635"/>
                  </a:lnTo>
                  <a:lnTo>
                    <a:pt x="1070254" y="139293"/>
                  </a:lnTo>
                  <a:lnTo>
                    <a:pt x="1072032" y="142138"/>
                  </a:lnTo>
                  <a:lnTo>
                    <a:pt x="1074737" y="150050"/>
                  </a:lnTo>
                  <a:lnTo>
                    <a:pt x="1075118" y="158419"/>
                  </a:lnTo>
                  <a:lnTo>
                    <a:pt x="1073289" y="166598"/>
                  </a:lnTo>
                  <a:lnTo>
                    <a:pt x="1069365" y="173964"/>
                  </a:lnTo>
                  <a:lnTo>
                    <a:pt x="1004874" y="266268"/>
                  </a:lnTo>
                  <a:lnTo>
                    <a:pt x="895019" y="425348"/>
                  </a:lnTo>
                  <a:lnTo>
                    <a:pt x="789127" y="580250"/>
                  </a:lnTo>
                  <a:lnTo>
                    <a:pt x="731710" y="665111"/>
                  </a:lnTo>
                  <a:lnTo>
                    <a:pt x="692492" y="724001"/>
                  </a:lnTo>
                  <a:lnTo>
                    <a:pt x="670941" y="759663"/>
                  </a:lnTo>
                  <a:lnTo>
                    <a:pt x="660146" y="789495"/>
                  </a:lnTo>
                  <a:lnTo>
                    <a:pt x="661543" y="804684"/>
                  </a:lnTo>
                  <a:lnTo>
                    <a:pt x="696417" y="844435"/>
                  </a:lnTo>
                  <a:lnTo>
                    <a:pt x="736130" y="862939"/>
                  </a:lnTo>
                  <a:lnTo>
                    <a:pt x="757199" y="865720"/>
                  </a:lnTo>
                  <a:lnTo>
                    <a:pt x="761517" y="865720"/>
                  </a:lnTo>
                  <a:lnTo>
                    <a:pt x="811999" y="837552"/>
                  </a:lnTo>
                  <a:lnTo>
                    <a:pt x="837844" y="791400"/>
                  </a:lnTo>
                  <a:lnTo>
                    <a:pt x="903135" y="649389"/>
                  </a:lnTo>
                  <a:lnTo>
                    <a:pt x="969225" y="507873"/>
                  </a:lnTo>
                  <a:lnTo>
                    <a:pt x="1013841" y="413867"/>
                  </a:lnTo>
                  <a:lnTo>
                    <a:pt x="1058964" y="320141"/>
                  </a:lnTo>
                  <a:lnTo>
                    <a:pt x="1104684" y="226733"/>
                  </a:lnTo>
                  <a:lnTo>
                    <a:pt x="1127785" y="180136"/>
                  </a:lnTo>
                  <a:lnTo>
                    <a:pt x="1129944" y="174917"/>
                  </a:lnTo>
                  <a:lnTo>
                    <a:pt x="1133881" y="171119"/>
                  </a:lnTo>
                  <a:lnTo>
                    <a:pt x="1138326" y="168262"/>
                  </a:lnTo>
                  <a:lnTo>
                    <a:pt x="1165567" y="147408"/>
                  </a:lnTo>
                  <a:lnTo>
                    <a:pt x="1186103" y="120370"/>
                  </a:lnTo>
                  <a:lnTo>
                    <a:pt x="1196682" y="88099"/>
                  </a:lnTo>
                  <a:close/>
                </a:path>
              </a:pathLst>
            </a:custGeom>
            <a:solidFill>
              <a:srgbClr val="FDDFB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1005" y="4133786"/>
              <a:ext cx="87630" cy="7346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321036" y="4719878"/>
              <a:ext cx="273050" cy="279400"/>
            </a:xfrm>
            <a:custGeom>
              <a:avLst/>
              <a:gdLst/>
              <a:ahLst/>
              <a:cxnLst/>
              <a:rect l="l" t="t" r="r" b="b"/>
              <a:pathLst>
                <a:path w="273050" h="279400">
                  <a:moveTo>
                    <a:pt x="272428" y="0"/>
                  </a:moveTo>
                  <a:lnTo>
                    <a:pt x="237255" y="29997"/>
                  </a:lnTo>
                  <a:lnTo>
                    <a:pt x="194754" y="52335"/>
                  </a:lnTo>
                  <a:lnTo>
                    <a:pt x="142081" y="61117"/>
                  </a:lnTo>
                  <a:lnTo>
                    <a:pt x="114361" y="65135"/>
                  </a:lnTo>
                  <a:lnTo>
                    <a:pt x="64910" y="88734"/>
                  </a:lnTo>
                  <a:lnTo>
                    <a:pt x="30605" y="140466"/>
                  </a:lnTo>
                  <a:lnTo>
                    <a:pt x="10793" y="173269"/>
                  </a:lnTo>
                  <a:lnTo>
                    <a:pt x="0" y="203093"/>
                  </a:lnTo>
                  <a:lnTo>
                    <a:pt x="1395" y="218292"/>
                  </a:lnTo>
                  <a:lnTo>
                    <a:pt x="36266" y="258049"/>
                  </a:lnTo>
                  <a:lnTo>
                    <a:pt x="75973" y="276549"/>
                  </a:lnTo>
                  <a:lnTo>
                    <a:pt x="97041" y="279336"/>
                  </a:lnTo>
                  <a:lnTo>
                    <a:pt x="101359" y="279336"/>
                  </a:lnTo>
                  <a:lnTo>
                    <a:pt x="151842" y="251158"/>
                  </a:lnTo>
                  <a:lnTo>
                    <a:pt x="177686" y="205003"/>
                  </a:lnTo>
                  <a:lnTo>
                    <a:pt x="224867" y="102144"/>
                  </a:lnTo>
                  <a:lnTo>
                    <a:pt x="272428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2821065" y="4813122"/>
              <a:ext cx="737870" cy="330835"/>
            </a:xfrm>
            <a:custGeom>
              <a:avLst/>
              <a:gdLst/>
              <a:ahLst/>
              <a:cxnLst/>
              <a:rect l="l" t="t" r="r" b="b"/>
              <a:pathLst>
                <a:path w="737870" h="330835">
                  <a:moveTo>
                    <a:pt x="151369" y="228587"/>
                  </a:moveTo>
                  <a:lnTo>
                    <a:pt x="145273" y="228587"/>
                  </a:lnTo>
                  <a:lnTo>
                    <a:pt x="109209" y="235406"/>
                  </a:lnTo>
                  <a:lnTo>
                    <a:pt x="75074" y="251510"/>
                  </a:lnTo>
                  <a:lnTo>
                    <a:pt x="47939" y="270366"/>
                  </a:lnTo>
                  <a:lnTo>
                    <a:pt x="32878" y="285445"/>
                  </a:lnTo>
                  <a:lnTo>
                    <a:pt x="427" y="329870"/>
                  </a:lnTo>
                  <a:lnTo>
                    <a:pt x="0" y="330375"/>
                  </a:lnTo>
                  <a:lnTo>
                    <a:pt x="595040" y="330375"/>
                  </a:lnTo>
                  <a:lnTo>
                    <a:pt x="623747" y="296572"/>
                  </a:lnTo>
                  <a:lnTo>
                    <a:pt x="669528" y="243415"/>
                  </a:lnTo>
                  <a:lnTo>
                    <a:pt x="215631" y="243415"/>
                  </a:lnTo>
                  <a:lnTo>
                    <a:pt x="203094" y="242293"/>
                  </a:lnTo>
                  <a:lnTo>
                    <a:pt x="190009" y="239378"/>
                  </a:lnTo>
                  <a:lnTo>
                    <a:pt x="176590" y="235345"/>
                  </a:lnTo>
                  <a:lnTo>
                    <a:pt x="163053" y="230870"/>
                  </a:lnTo>
                  <a:lnTo>
                    <a:pt x="157338" y="229298"/>
                  </a:lnTo>
                  <a:lnTo>
                    <a:pt x="151369" y="228587"/>
                  </a:lnTo>
                  <a:close/>
                </a:path>
                <a:path w="737870" h="330835">
                  <a:moveTo>
                    <a:pt x="483855" y="10680"/>
                  </a:moveTo>
                  <a:lnTo>
                    <a:pt x="479410" y="15417"/>
                  </a:lnTo>
                  <a:lnTo>
                    <a:pt x="475473" y="21120"/>
                  </a:lnTo>
                  <a:lnTo>
                    <a:pt x="473314" y="28232"/>
                  </a:lnTo>
                  <a:lnTo>
                    <a:pt x="449449" y="63204"/>
                  </a:lnTo>
                  <a:lnTo>
                    <a:pt x="409988" y="92878"/>
                  </a:lnTo>
                  <a:lnTo>
                    <a:pt x="363316" y="118994"/>
                  </a:lnTo>
                  <a:lnTo>
                    <a:pt x="317819" y="143290"/>
                  </a:lnTo>
                  <a:lnTo>
                    <a:pt x="281882" y="167506"/>
                  </a:lnTo>
                  <a:lnTo>
                    <a:pt x="263891" y="193382"/>
                  </a:lnTo>
                  <a:lnTo>
                    <a:pt x="255564" y="217553"/>
                  </a:lnTo>
                  <a:lnTo>
                    <a:pt x="244428" y="232935"/>
                  </a:lnTo>
                  <a:lnTo>
                    <a:pt x="230958" y="241049"/>
                  </a:lnTo>
                  <a:lnTo>
                    <a:pt x="215631" y="243415"/>
                  </a:lnTo>
                  <a:lnTo>
                    <a:pt x="669528" y="243415"/>
                  </a:lnTo>
                  <a:lnTo>
                    <a:pt x="727314" y="176771"/>
                  </a:lnTo>
                  <a:lnTo>
                    <a:pt x="734618" y="165588"/>
                  </a:lnTo>
                  <a:lnTo>
                    <a:pt x="737648" y="153871"/>
                  </a:lnTo>
                  <a:lnTo>
                    <a:pt x="736940" y="142333"/>
                  </a:lnTo>
                  <a:lnTo>
                    <a:pt x="733029" y="131686"/>
                  </a:lnTo>
                  <a:lnTo>
                    <a:pt x="730794" y="125396"/>
                  </a:lnTo>
                  <a:lnTo>
                    <a:pt x="669128" y="82527"/>
                  </a:lnTo>
                  <a:lnTo>
                    <a:pt x="622190" y="56114"/>
                  </a:lnTo>
                  <a:lnTo>
                    <a:pt x="574918" y="30235"/>
                  </a:lnTo>
                  <a:lnTo>
                    <a:pt x="569798" y="27520"/>
                  </a:lnTo>
                  <a:lnTo>
                    <a:pt x="492237" y="27520"/>
                  </a:lnTo>
                  <a:lnTo>
                    <a:pt x="490332" y="26428"/>
                  </a:lnTo>
                  <a:lnTo>
                    <a:pt x="489697" y="23964"/>
                  </a:lnTo>
                  <a:lnTo>
                    <a:pt x="488300" y="20637"/>
                  </a:lnTo>
                  <a:lnTo>
                    <a:pt x="487411" y="17322"/>
                  </a:lnTo>
                  <a:lnTo>
                    <a:pt x="485633" y="14465"/>
                  </a:lnTo>
                  <a:lnTo>
                    <a:pt x="485252" y="13042"/>
                  </a:lnTo>
                  <a:lnTo>
                    <a:pt x="484744" y="11620"/>
                  </a:lnTo>
                  <a:lnTo>
                    <a:pt x="483855" y="10680"/>
                  </a:lnTo>
                  <a:close/>
                </a:path>
                <a:path w="737870" h="330835">
                  <a:moveTo>
                    <a:pt x="514843" y="0"/>
                  </a:moveTo>
                  <a:lnTo>
                    <a:pt x="502651" y="0"/>
                  </a:lnTo>
                  <a:lnTo>
                    <a:pt x="496682" y="1778"/>
                  </a:lnTo>
                  <a:lnTo>
                    <a:pt x="491475" y="4978"/>
                  </a:lnTo>
                  <a:lnTo>
                    <a:pt x="494904" y="10680"/>
                  </a:lnTo>
                  <a:lnTo>
                    <a:pt x="498079" y="18262"/>
                  </a:lnTo>
                  <a:lnTo>
                    <a:pt x="498968" y="21120"/>
                  </a:lnTo>
                  <a:lnTo>
                    <a:pt x="499984" y="25095"/>
                  </a:lnTo>
                  <a:lnTo>
                    <a:pt x="497063" y="27520"/>
                  </a:lnTo>
                  <a:lnTo>
                    <a:pt x="569798" y="27520"/>
                  </a:lnTo>
                  <a:lnTo>
                    <a:pt x="527289" y="4978"/>
                  </a:lnTo>
                  <a:lnTo>
                    <a:pt x="521066" y="1536"/>
                  </a:lnTo>
                  <a:lnTo>
                    <a:pt x="514843" y="0"/>
                  </a:lnTo>
                  <a:close/>
                </a:path>
              </a:pathLst>
            </a:custGeom>
            <a:solidFill>
              <a:srgbClr val="F5DA3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3743451" y="3967708"/>
              <a:ext cx="51435" cy="222885"/>
            </a:xfrm>
            <a:custGeom>
              <a:avLst/>
              <a:gdLst/>
              <a:ahLst/>
              <a:cxnLst/>
              <a:rect l="l" t="t" r="r" b="b"/>
              <a:pathLst>
                <a:path w="51435" h="222885">
                  <a:moveTo>
                    <a:pt x="25653" y="0"/>
                  </a:moveTo>
                  <a:lnTo>
                    <a:pt x="16234" y="9046"/>
                  </a:lnTo>
                  <a:lnTo>
                    <a:pt x="8016" y="30018"/>
                  </a:lnTo>
                  <a:lnTo>
                    <a:pt x="2204" y="53658"/>
                  </a:lnTo>
                  <a:lnTo>
                    <a:pt x="0" y="70713"/>
                  </a:lnTo>
                  <a:lnTo>
                    <a:pt x="0" y="200736"/>
                  </a:lnTo>
                  <a:lnTo>
                    <a:pt x="2204" y="210237"/>
                  </a:lnTo>
                  <a:lnTo>
                    <a:pt x="8016" y="217023"/>
                  </a:lnTo>
                  <a:lnTo>
                    <a:pt x="16234" y="221095"/>
                  </a:lnTo>
                  <a:lnTo>
                    <a:pt x="25653" y="222453"/>
                  </a:lnTo>
                  <a:lnTo>
                    <a:pt x="35073" y="221095"/>
                  </a:lnTo>
                  <a:lnTo>
                    <a:pt x="43291" y="217023"/>
                  </a:lnTo>
                  <a:lnTo>
                    <a:pt x="49103" y="210237"/>
                  </a:lnTo>
                  <a:lnTo>
                    <a:pt x="51308" y="200736"/>
                  </a:lnTo>
                  <a:lnTo>
                    <a:pt x="51308" y="70713"/>
                  </a:lnTo>
                  <a:lnTo>
                    <a:pt x="49103" y="53658"/>
                  </a:lnTo>
                  <a:lnTo>
                    <a:pt x="43291" y="30018"/>
                  </a:lnTo>
                  <a:lnTo>
                    <a:pt x="35073" y="9046"/>
                  </a:lnTo>
                  <a:lnTo>
                    <a:pt x="25653" y="0"/>
                  </a:lnTo>
                  <a:close/>
                </a:path>
              </a:pathLst>
            </a:custGeom>
            <a:solidFill>
              <a:srgbClr val="4EE1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743452" y="4033189"/>
              <a:ext cx="51435" cy="157480"/>
            </a:xfrm>
            <a:custGeom>
              <a:avLst/>
              <a:gdLst/>
              <a:ahLst/>
              <a:cxnLst/>
              <a:rect l="l" t="t" r="r" b="b"/>
              <a:pathLst>
                <a:path w="51435" h="157479">
                  <a:moveTo>
                    <a:pt x="51308" y="18034"/>
                  </a:moveTo>
                  <a:lnTo>
                    <a:pt x="44386" y="20434"/>
                  </a:lnTo>
                  <a:lnTo>
                    <a:pt x="37363" y="22174"/>
                  </a:lnTo>
                  <a:lnTo>
                    <a:pt x="30302" y="23228"/>
                  </a:lnTo>
                  <a:lnTo>
                    <a:pt x="23241" y="23583"/>
                  </a:lnTo>
                  <a:lnTo>
                    <a:pt x="15367" y="23583"/>
                  </a:lnTo>
                  <a:lnTo>
                    <a:pt x="7620" y="22237"/>
                  </a:lnTo>
                  <a:lnTo>
                    <a:pt x="0" y="19456"/>
                  </a:lnTo>
                  <a:lnTo>
                    <a:pt x="0" y="135255"/>
                  </a:lnTo>
                  <a:lnTo>
                    <a:pt x="2197" y="144754"/>
                  </a:lnTo>
                  <a:lnTo>
                    <a:pt x="8013" y="151536"/>
                  </a:lnTo>
                  <a:lnTo>
                    <a:pt x="16230" y="155613"/>
                  </a:lnTo>
                  <a:lnTo>
                    <a:pt x="25654" y="156959"/>
                  </a:lnTo>
                  <a:lnTo>
                    <a:pt x="35064" y="155613"/>
                  </a:lnTo>
                  <a:lnTo>
                    <a:pt x="43281" y="151536"/>
                  </a:lnTo>
                  <a:lnTo>
                    <a:pt x="49098" y="144754"/>
                  </a:lnTo>
                  <a:lnTo>
                    <a:pt x="51308" y="135255"/>
                  </a:lnTo>
                  <a:lnTo>
                    <a:pt x="51308" y="18034"/>
                  </a:lnTo>
                  <a:close/>
                </a:path>
                <a:path w="51435" h="157479">
                  <a:moveTo>
                    <a:pt x="51308" y="3797"/>
                  </a:moveTo>
                  <a:lnTo>
                    <a:pt x="50927" y="1905"/>
                  </a:lnTo>
                  <a:lnTo>
                    <a:pt x="50927" y="0"/>
                  </a:lnTo>
                  <a:lnTo>
                    <a:pt x="43929" y="1790"/>
                  </a:lnTo>
                  <a:lnTo>
                    <a:pt x="36766" y="3162"/>
                  </a:lnTo>
                  <a:lnTo>
                    <a:pt x="29489" y="4051"/>
                  </a:lnTo>
                  <a:lnTo>
                    <a:pt x="22225" y="4356"/>
                  </a:lnTo>
                  <a:lnTo>
                    <a:pt x="14478" y="4356"/>
                  </a:lnTo>
                  <a:lnTo>
                    <a:pt x="6985" y="3238"/>
                  </a:lnTo>
                  <a:lnTo>
                    <a:pt x="381" y="469"/>
                  </a:lnTo>
                  <a:lnTo>
                    <a:pt x="0" y="2374"/>
                  </a:lnTo>
                  <a:lnTo>
                    <a:pt x="0" y="8547"/>
                  </a:lnTo>
                  <a:lnTo>
                    <a:pt x="7874" y="11633"/>
                  </a:lnTo>
                  <a:lnTo>
                    <a:pt x="15875" y="13195"/>
                  </a:lnTo>
                  <a:lnTo>
                    <a:pt x="24003" y="13195"/>
                  </a:lnTo>
                  <a:lnTo>
                    <a:pt x="30873" y="12814"/>
                  </a:lnTo>
                  <a:lnTo>
                    <a:pt x="37744" y="11671"/>
                  </a:lnTo>
                  <a:lnTo>
                    <a:pt x="44577" y="9779"/>
                  </a:lnTo>
                  <a:lnTo>
                    <a:pt x="51308" y="7124"/>
                  </a:lnTo>
                  <a:lnTo>
                    <a:pt x="51308" y="3797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2177952" y="4235729"/>
              <a:ext cx="1493520" cy="908050"/>
            </a:xfrm>
            <a:custGeom>
              <a:avLst/>
              <a:gdLst/>
              <a:ahLst/>
              <a:cxnLst/>
              <a:rect l="l" t="t" r="r" b="b"/>
              <a:pathLst>
                <a:path w="1493520" h="908050">
                  <a:moveTo>
                    <a:pt x="249237" y="856317"/>
                  </a:moveTo>
                  <a:lnTo>
                    <a:pt x="176500" y="856317"/>
                  </a:lnTo>
                  <a:lnTo>
                    <a:pt x="175472" y="867561"/>
                  </a:lnTo>
                  <a:lnTo>
                    <a:pt x="174372" y="878653"/>
                  </a:lnTo>
                  <a:lnTo>
                    <a:pt x="173035" y="889745"/>
                  </a:lnTo>
                  <a:lnTo>
                    <a:pt x="170531" y="905987"/>
                  </a:lnTo>
                  <a:lnTo>
                    <a:pt x="171078" y="907768"/>
                  </a:lnTo>
                  <a:lnTo>
                    <a:pt x="237277" y="907768"/>
                  </a:lnTo>
                  <a:lnTo>
                    <a:pt x="246043" y="866794"/>
                  </a:lnTo>
                  <a:lnTo>
                    <a:pt x="249237" y="856317"/>
                  </a:lnTo>
                  <a:close/>
                </a:path>
                <a:path w="1493520" h="908050">
                  <a:moveTo>
                    <a:pt x="759176" y="129501"/>
                  </a:moveTo>
                  <a:lnTo>
                    <a:pt x="714299" y="132167"/>
                  </a:lnTo>
                  <a:lnTo>
                    <a:pt x="669530" y="140063"/>
                  </a:lnTo>
                  <a:lnTo>
                    <a:pt x="625355" y="153038"/>
                  </a:lnTo>
                  <a:lnTo>
                    <a:pt x="582265" y="170942"/>
                  </a:lnTo>
                  <a:lnTo>
                    <a:pt x="543716" y="193111"/>
                  </a:lnTo>
                  <a:lnTo>
                    <a:pt x="508221" y="221507"/>
                  </a:lnTo>
                  <a:lnTo>
                    <a:pt x="476248" y="255251"/>
                  </a:lnTo>
                  <a:lnTo>
                    <a:pt x="448264" y="293462"/>
                  </a:lnTo>
                  <a:lnTo>
                    <a:pt x="424735" y="335260"/>
                  </a:lnTo>
                  <a:lnTo>
                    <a:pt x="406130" y="379765"/>
                  </a:lnTo>
                  <a:lnTo>
                    <a:pt x="392915" y="426098"/>
                  </a:lnTo>
                  <a:lnTo>
                    <a:pt x="385558" y="473378"/>
                  </a:lnTo>
                  <a:lnTo>
                    <a:pt x="384526" y="520725"/>
                  </a:lnTo>
                  <a:lnTo>
                    <a:pt x="334216" y="530224"/>
                  </a:lnTo>
                  <a:lnTo>
                    <a:pt x="284872" y="543467"/>
                  </a:lnTo>
                  <a:lnTo>
                    <a:pt x="236710" y="560433"/>
                  </a:lnTo>
                  <a:lnTo>
                    <a:pt x="189946" y="581101"/>
                  </a:lnTo>
                  <a:lnTo>
                    <a:pt x="144795" y="605450"/>
                  </a:lnTo>
                  <a:lnTo>
                    <a:pt x="101473" y="633460"/>
                  </a:lnTo>
                  <a:lnTo>
                    <a:pt x="60195" y="665110"/>
                  </a:lnTo>
                  <a:lnTo>
                    <a:pt x="21179" y="700379"/>
                  </a:lnTo>
                  <a:lnTo>
                    <a:pt x="0" y="728946"/>
                  </a:lnTo>
                  <a:lnTo>
                    <a:pt x="1002" y="751117"/>
                  </a:lnTo>
                  <a:lnTo>
                    <a:pt x="18125" y="772470"/>
                  </a:lnTo>
                  <a:lnTo>
                    <a:pt x="45309" y="798584"/>
                  </a:lnTo>
                  <a:lnTo>
                    <a:pt x="62216" y="818226"/>
                  </a:lnTo>
                  <a:lnTo>
                    <a:pt x="104316" y="863738"/>
                  </a:lnTo>
                  <a:lnTo>
                    <a:pt x="130653" y="876637"/>
                  </a:lnTo>
                  <a:lnTo>
                    <a:pt x="133066" y="876637"/>
                  </a:lnTo>
                  <a:lnTo>
                    <a:pt x="144049" y="874846"/>
                  </a:lnTo>
                  <a:lnTo>
                    <a:pt x="155211" y="870166"/>
                  </a:lnTo>
                  <a:lnTo>
                    <a:pt x="166159" y="863642"/>
                  </a:lnTo>
                  <a:lnTo>
                    <a:pt x="176500" y="856317"/>
                  </a:lnTo>
                  <a:lnTo>
                    <a:pt x="249237" y="856317"/>
                  </a:lnTo>
                  <a:lnTo>
                    <a:pt x="261247" y="816924"/>
                  </a:lnTo>
                  <a:lnTo>
                    <a:pt x="281294" y="769613"/>
                  </a:lnTo>
                  <a:lnTo>
                    <a:pt x="306692" y="726486"/>
                  </a:lnTo>
                  <a:lnTo>
                    <a:pt x="337951" y="689167"/>
                  </a:lnTo>
                  <a:lnTo>
                    <a:pt x="375579" y="659282"/>
                  </a:lnTo>
                  <a:lnTo>
                    <a:pt x="420086" y="638454"/>
                  </a:lnTo>
                  <a:lnTo>
                    <a:pt x="994284" y="638454"/>
                  </a:lnTo>
                  <a:lnTo>
                    <a:pt x="997627" y="632572"/>
                  </a:lnTo>
                  <a:lnTo>
                    <a:pt x="1022466" y="582587"/>
                  </a:lnTo>
                  <a:lnTo>
                    <a:pt x="1045581" y="530173"/>
                  </a:lnTo>
                  <a:lnTo>
                    <a:pt x="1064830" y="479912"/>
                  </a:lnTo>
                  <a:lnTo>
                    <a:pt x="1078073" y="436384"/>
                  </a:lnTo>
                  <a:lnTo>
                    <a:pt x="1084147" y="394172"/>
                  </a:lnTo>
                  <a:lnTo>
                    <a:pt x="1081041" y="355814"/>
                  </a:lnTo>
                  <a:lnTo>
                    <a:pt x="1069911" y="320568"/>
                  </a:lnTo>
                  <a:lnTo>
                    <a:pt x="1051911" y="287693"/>
                  </a:lnTo>
                  <a:lnTo>
                    <a:pt x="1079672" y="277702"/>
                  </a:lnTo>
                  <a:lnTo>
                    <a:pt x="1109410" y="271125"/>
                  </a:lnTo>
                  <a:lnTo>
                    <a:pt x="1140529" y="267512"/>
                  </a:lnTo>
                  <a:lnTo>
                    <a:pt x="1172434" y="266407"/>
                  </a:lnTo>
                  <a:lnTo>
                    <a:pt x="1478809" y="266407"/>
                  </a:lnTo>
                  <a:lnTo>
                    <a:pt x="1483191" y="256517"/>
                  </a:lnTo>
                  <a:lnTo>
                    <a:pt x="1490442" y="239483"/>
                  </a:lnTo>
                  <a:lnTo>
                    <a:pt x="1493109" y="234315"/>
                  </a:lnTo>
                  <a:lnTo>
                    <a:pt x="1492474" y="227228"/>
                  </a:lnTo>
                  <a:lnTo>
                    <a:pt x="1487140" y="224967"/>
                  </a:lnTo>
                  <a:lnTo>
                    <a:pt x="1476990" y="219492"/>
                  </a:lnTo>
                  <a:lnTo>
                    <a:pt x="1456832" y="208185"/>
                  </a:lnTo>
                  <a:lnTo>
                    <a:pt x="1450616" y="204812"/>
                  </a:lnTo>
                  <a:lnTo>
                    <a:pt x="975838" y="204812"/>
                  </a:lnTo>
                  <a:lnTo>
                    <a:pt x="936395" y="177288"/>
                  </a:lnTo>
                  <a:lnTo>
                    <a:pt x="894470" y="156149"/>
                  </a:lnTo>
                  <a:lnTo>
                    <a:pt x="850602" y="141241"/>
                  </a:lnTo>
                  <a:lnTo>
                    <a:pt x="805324" y="132411"/>
                  </a:lnTo>
                  <a:lnTo>
                    <a:pt x="759176" y="129501"/>
                  </a:lnTo>
                  <a:close/>
                </a:path>
                <a:path w="1493520" h="908050">
                  <a:moveTo>
                    <a:pt x="994284" y="638454"/>
                  </a:moveTo>
                  <a:lnTo>
                    <a:pt x="420086" y="638454"/>
                  </a:lnTo>
                  <a:lnTo>
                    <a:pt x="451571" y="671980"/>
                  </a:lnTo>
                  <a:lnTo>
                    <a:pt x="495065" y="700570"/>
                  </a:lnTo>
                  <a:lnTo>
                    <a:pt x="546421" y="724367"/>
                  </a:lnTo>
                  <a:lnTo>
                    <a:pt x="601489" y="743515"/>
                  </a:lnTo>
                  <a:lnTo>
                    <a:pt x="656123" y="758157"/>
                  </a:lnTo>
                  <a:lnTo>
                    <a:pt x="706175" y="768438"/>
                  </a:lnTo>
                  <a:lnTo>
                    <a:pt x="747496" y="774501"/>
                  </a:lnTo>
                  <a:lnTo>
                    <a:pt x="775940" y="776490"/>
                  </a:lnTo>
                  <a:lnTo>
                    <a:pt x="780893" y="776490"/>
                  </a:lnTo>
                  <a:lnTo>
                    <a:pt x="824073" y="750709"/>
                  </a:lnTo>
                  <a:lnTo>
                    <a:pt x="849981" y="711987"/>
                  </a:lnTo>
                  <a:lnTo>
                    <a:pt x="945642" y="711987"/>
                  </a:lnTo>
                  <a:lnTo>
                    <a:pt x="951343" y="706933"/>
                  </a:lnTo>
                  <a:lnTo>
                    <a:pt x="973205" y="675548"/>
                  </a:lnTo>
                  <a:lnTo>
                    <a:pt x="994284" y="638454"/>
                  </a:lnTo>
                  <a:close/>
                </a:path>
                <a:path w="1493520" h="908050">
                  <a:moveTo>
                    <a:pt x="945642" y="711987"/>
                  </a:moveTo>
                  <a:lnTo>
                    <a:pt x="849981" y="711987"/>
                  </a:lnTo>
                  <a:lnTo>
                    <a:pt x="865288" y="716602"/>
                  </a:lnTo>
                  <a:lnTo>
                    <a:pt x="880810" y="721098"/>
                  </a:lnTo>
                  <a:lnTo>
                    <a:pt x="896379" y="724505"/>
                  </a:lnTo>
                  <a:lnTo>
                    <a:pt x="911830" y="725855"/>
                  </a:lnTo>
                  <a:lnTo>
                    <a:pt x="919450" y="725855"/>
                  </a:lnTo>
                  <a:lnTo>
                    <a:pt x="926943" y="724725"/>
                  </a:lnTo>
                  <a:lnTo>
                    <a:pt x="934182" y="722147"/>
                  </a:lnTo>
                  <a:lnTo>
                    <a:pt x="945642" y="711987"/>
                  </a:lnTo>
                  <a:close/>
                </a:path>
                <a:path w="1493520" h="908050">
                  <a:moveTo>
                    <a:pt x="1478809" y="266407"/>
                  </a:moveTo>
                  <a:lnTo>
                    <a:pt x="1172434" y="266407"/>
                  </a:lnTo>
                  <a:lnTo>
                    <a:pt x="1213054" y="267877"/>
                  </a:lnTo>
                  <a:lnTo>
                    <a:pt x="1252793" y="271630"/>
                  </a:lnTo>
                  <a:lnTo>
                    <a:pt x="1343501" y="284861"/>
                  </a:lnTo>
                  <a:lnTo>
                    <a:pt x="1398240" y="294957"/>
                  </a:lnTo>
                  <a:lnTo>
                    <a:pt x="1418068" y="301018"/>
                  </a:lnTo>
                  <a:lnTo>
                    <a:pt x="1429440" y="303997"/>
                  </a:lnTo>
                  <a:lnTo>
                    <a:pt x="1440277" y="305269"/>
                  </a:lnTo>
                  <a:lnTo>
                    <a:pt x="1443833" y="305269"/>
                  </a:lnTo>
                  <a:lnTo>
                    <a:pt x="1446754" y="304787"/>
                  </a:lnTo>
                  <a:lnTo>
                    <a:pt x="1449294" y="303657"/>
                  </a:lnTo>
                  <a:lnTo>
                    <a:pt x="1463831" y="292703"/>
                  </a:lnTo>
                  <a:lnTo>
                    <a:pt x="1474725" y="275623"/>
                  </a:lnTo>
                  <a:lnTo>
                    <a:pt x="1478809" y="266407"/>
                  </a:lnTo>
                  <a:close/>
                </a:path>
                <a:path w="1493520" h="908050">
                  <a:moveTo>
                    <a:pt x="1389731" y="0"/>
                  </a:moveTo>
                  <a:lnTo>
                    <a:pt x="1344620" y="2007"/>
                  </a:lnTo>
                  <a:lnTo>
                    <a:pt x="1299937" y="8010"/>
                  </a:lnTo>
                  <a:lnTo>
                    <a:pt x="1255863" y="17976"/>
                  </a:lnTo>
                  <a:lnTo>
                    <a:pt x="1212581" y="31873"/>
                  </a:lnTo>
                  <a:lnTo>
                    <a:pt x="1170275" y="49669"/>
                  </a:lnTo>
                  <a:lnTo>
                    <a:pt x="1105870" y="85772"/>
                  </a:lnTo>
                  <a:lnTo>
                    <a:pt x="1047085" y="130467"/>
                  </a:lnTo>
                  <a:lnTo>
                    <a:pt x="1009175" y="163887"/>
                  </a:lnTo>
                  <a:lnTo>
                    <a:pt x="975838" y="204812"/>
                  </a:lnTo>
                  <a:lnTo>
                    <a:pt x="1450616" y="204812"/>
                  </a:lnTo>
                  <a:lnTo>
                    <a:pt x="1446754" y="202717"/>
                  </a:lnTo>
                  <a:lnTo>
                    <a:pt x="1453316" y="202590"/>
                  </a:lnTo>
                  <a:lnTo>
                    <a:pt x="1466203" y="202031"/>
                  </a:lnTo>
                  <a:lnTo>
                    <a:pt x="1472408" y="201904"/>
                  </a:lnTo>
                  <a:lnTo>
                    <a:pt x="1477615" y="201256"/>
                  </a:lnTo>
                  <a:lnTo>
                    <a:pt x="1482441" y="196900"/>
                  </a:lnTo>
                  <a:lnTo>
                    <a:pt x="1482441" y="191096"/>
                  </a:lnTo>
                  <a:lnTo>
                    <a:pt x="1480571" y="147188"/>
                  </a:lnTo>
                  <a:lnTo>
                    <a:pt x="1478059" y="103109"/>
                  </a:lnTo>
                  <a:lnTo>
                    <a:pt x="1474690" y="59000"/>
                  </a:lnTo>
                  <a:lnTo>
                    <a:pt x="1470249" y="14998"/>
                  </a:lnTo>
                  <a:lnTo>
                    <a:pt x="1425227" y="1292"/>
                  </a:lnTo>
                  <a:lnTo>
                    <a:pt x="1407467" y="328"/>
                  </a:lnTo>
                  <a:lnTo>
                    <a:pt x="1389731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6824" y="4743551"/>
              <a:ext cx="70030" cy="14594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52842" y="4413440"/>
              <a:ext cx="106293" cy="122567"/>
            </a:xfrm>
            <a:prstGeom prst="rect">
              <a:avLst/>
            </a:prstGeom>
          </p:spPr>
        </p:pic>
      </p:grpSp>
      <p:sp>
        <p:nvSpPr>
          <p:cNvPr id="48" name="Title 1"/>
          <p:cNvSpPr txBox="1">
            <a:spLocks/>
          </p:cNvSpPr>
          <p:nvPr/>
        </p:nvSpPr>
        <p:spPr>
          <a:xfrm>
            <a:off x="168443" y="159499"/>
            <a:ext cx="6213307" cy="9088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(1A) </a:t>
            </a:r>
          </a:p>
          <a:p>
            <a:r>
              <a:rPr lang="ms-MY" sz="3200" b="1" dirty="0"/>
              <a:t>Akuan dilarang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414402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11"/>
          <p:cNvGrpSpPr/>
          <p:nvPr/>
        </p:nvGrpSpPr>
        <p:grpSpPr>
          <a:xfrm>
            <a:off x="5607891" y="978402"/>
            <a:ext cx="4976983" cy="1955726"/>
            <a:chOff x="348995" y="626363"/>
            <a:chExt cx="8105140" cy="3825240"/>
          </a:xfrm>
        </p:grpSpPr>
        <p:pic>
          <p:nvPicPr>
            <p:cNvPr id="5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995" y="637031"/>
              <a:ext cx="4576572" cy="3814572"/>
            </a:xfrm>
            <a:prstGeom prst="rect">
              <a:avLst/>
            </a:prstGeom>
          </p:spPr>
        </p:pic>
        <p:pic>
          <p:nvPicPr>
            <p:cNvPr id="6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919" y="730084"/>
              <a:ext cx="4468749" cy="3695700"/>
            </a:xfrm>
            <a:prstGeom prst="rect">
              <a:avLst/>
            </a:prstGeom>
          </p:spPr>
        </p:pic>
        <p:pic>
          <p:nvPicPr>
            <p:cNvPr id="7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9055" y="626363"/>
              <a:ext cx="3814572" cy="3814572"/>
            </a:xfrm>
            <a:prstGeom prst="rect">
              <a:avLst/>
            </a:prstGeom>
          </p:spPr>
        </p:pic>
        <p:pic>
          <p:nvPicPr>
            <p:cNvPr id="8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2649" y="730084"/>
              <a:ext cx="3708019" cy="369566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608" y="479043"/>
            <a:ext cx="3430002" cy="2455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638" y="3353292"/>
            <a:ext cx="3644200" cy="253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439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2"/>
          <p:cNvGrpSpPr/>
          <p:nvPr/>
        </p:nvGrpSpPr>
        <p:grpSpPr>
          <a:xfrm>
            <a:off x="281259" y="281994"/>
            <a:ext cx="11356626" cy="5393062"/>
            <a:chOff x="265087" y="843153"/>
            <a:chExt cx="8517469" cy="4044797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3517265" cy="3150235"/>
            </a:xfrm>
            <a:custGeom>
              <a:avLst/>
              <a:gdLst/>
              <a:ahLst/>
              <a:cxnLst/>
              <a:rect l="l" t="t" r="r" b="b"/>
              <a:pathLst>
                <a:path w="3517265" h="3150235">
                  <a:moveTo>
                    <a:pt x="3516884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1609826" y="3043301"/>
                  </a:lnTo>
                  <a:lnTo>
                    <a:pt x="1612557" y="3050705"/>
                  </a:lnTo>
                  <a:lnTo>
                    <a:pt x="1639862" y="3091167"/>
                  </a:lnTo>
                  <a:lnTo>
                    <a:pt x="1675218" y="3122396"/>
                  </a:lnTo>
                  <a:lnTo>
                    <a:pt x="1716976" y="3142513"/>
                  </a:lnTo>
                  <a:lnTo>
                    <a:pt x="1763483" y="3149625"/>
                  </a:lnTo>
                  <a:lnTo>
                    <a:pt x="1810016" y="3142513"/>
                  </a:lnTo>
                  <a:lnTo>
                    <a:pt x="1851977" y="3122396"/>
                  </a:lnTo>
                  <a:lnTo>
                    <a:pt x="1887626" y="3091167"/>
                  </a:lnTo>
                  <a:lnTo>
                    <a:pt x="1915223" y="3050705"/>
                  </a:lnTo>
                  <a:lnTo>
                    <a:pt x="1917979" y="3043301"/>
                  </a:lnTo>
                  <a:lnTo>
                    <a:pt x="3516884" y="3043301"/>
                  </a:lnTo>
                  <a:lnTo>
                    <a:pt x="351688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886838" y="4524235"/>
              <a:ext cx="283845" cy="325120"/>
            </a:xfrm>
            <a:custGeom>
              <a:avLst/>
              <a:gdLst/>
              <a:ahLst/>
              <a:cxnLst/>
              <a:rect l="l" t="t" r="r" b="b"/>
              <a:pathLst>
                <a:path w="283844" h="325120">
                  <a:moveTo>
                    <a:pt x="141731" y="0"/>
                  </a:moveTo>
                  <a:lnTo>
                    <a:pt x="96950" y="8245"/>
                  </a:lnTo>
                  <a:lnTo>
                    <a:pt x="58046" y="31260"/>
                  </a:lnTo>
                  <a:lnTo>
                    <a:pt x="27358" y="66462"/>
                  </a:lnTo>
                  <a:lnTo>
                    <a:pt x="7229" y="111267"/>
                  </a:lnTo>
                  <a:lnTo>
                    <a:pt x="0" y="163093"/>
                  </a:lnTo>
                  <a:lnTo>
                    <a:pt x="7229" y="214158"/>
                  </a:lnTo>
                  <a:lnTo>
                    <a:pt x="27358" y="258504"/>
                  </a:lnTo>
                  <a:lnTo>
                    <a:pt x="58046" y="293472"/>
                  </a:lnTo>
                  <a:lnTo>
                    <a:pt x="96950" y="316402"/>
                  </a:lnTo>
                  <a:lnTo>
                    <a:pt x="141731" y="324637"/>
                  </a:lnTo>
                  <a:lnTo>
                    <a:pt x="186464" y="316402"/>
                  </a:lnTo>
                  <a:lnTo>
                    <a:pt x="225363" y="293472"/>
                  </a:lnTo>
                  <a:lnTo>
                    <a:pt x="256068" y="258504"/>
                  </a:lnTo>
                  <a:lnTo>
                    <a:pt x="276221" y="214158"/>
                  </a:lnTo>
                  <a:lnTo>
                    <a:pt x="283463" y="163093"/>
                  </a:lnTo>
                  <a:lnTo>
                    <a:pt x="276221" y="111267"/>
                  </a:lnTo>
                  <a:lnTo>
                    <a:pt x="256068" y="66462"/>
                  </a:lnTo>
                  <a:lnTo>
                    <a:pt x="225363" y="31260"/>
                  </a:lnTo>
                  <a:lnTo>
                    <a:pt x="186464" y="8245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27301" y="1600327"/>
              <a:ext cx="1687830" cy="3074670"/>
            </a:xfrm>
            <a:custGeom>
              <a:avLst/>
              <a:gdLst/>
              <a:ahLst/>
              <a:cxnLst/>
              <a:rect l="l" t="t" r="r" b="b"/>
              <a:pathLst>
                <a:path w="1687829" h="3074670">
                  <a:moveTo>
                    <a:pt x="358901" y="0"/>
                  </a:moveTo>
                  <a:lnTo>
                    <a:pt x="189603" y="23375"/>
                  </a:lnTo>
                  <a:lnTo>
                    <a:pt x="81883" y="74802"/>
                  </a:lnTo>
                  <a:lnTo>
                    <a:pt x="25074" y="126230"/>
                  </a:lnTo>
                  <a:lnTo>
                    <a:pt x="8509" y="149606"/>
                  </a:lnTo>
                  <a:lnTo>
                    <a:pt x="9804" y="609891"/>
                  </a:lnTo>
                  <a:lnTo>
                    <a:pt x="6588" y="1614966"/>
                  </a:lnTo>
                  <a:lnTo>
                    <a:pt x="2204" y="2618589"/>
                  </a:lnTo>
                  <a:lnTo>
                    <a:pt x="0" y="3074517"/>
                  </a:lnTo>
                  <a:lnTo>
                    <a:pt x="21913" y="3057087"/>
                  </a:lnTo>
                  <a:lnTo>
                    <a:pt x="86439" y="3017010"/>
                  </a:lnTo>
                  <a:lnTo>
                    <a:pt x="191756" y="2972606"/>
                  </a:lnTo>
                  <a:lnTo>
                    <a:pt x="336042" y="2942196"/>
                  </a:lnTo>
                  <a:lnTo>
                    <a:pt x="381083" y="2938195"/>
                  </a:lnTo>
                  <a:lnTo>
                    <a:pt x="428053" y="2935425"/>
                  </a:lnTo>
                  <a:lnTo>
                    <a:pt x="476738" y="2933814"/>
                  </a:lnTo>
                  <a:lnTo>
                    <a:pt x="526923" y="2933293"/>
                  </a:lnTo>
                  <a:lnTo>
                    <a:pt x="914818" y="2955359"/>
                  </a:lnTo>
                  <a:lnTo>
                    <a:pt x="1290843" y="3003905"/>
                  </a:lnTo>
                  <a:lnTo>
                    <a:pt x="1575071" y="3052451"/>
                  </a:lnTo>
                  <a:lnTo>
                    <a:pt x="1687576" y="3074517"/>
                  </a:lnTo>
                  <a:lnTo>
                    <a:pt x="1687576" y="160400"/>
                  </a:lnTo>
                  <a:lnTo>
                    <a:pt x="1532929" y="138672"/>
                  </a:lnTo>
                  <a:lnTo>
                    <a:pt x="1168971" y="89249"/>
                  </a:lnTo>
                  <a:lnTo>
                    <a:pt x="745672" y="35778"/>
                  </a:lnTo>
                  <a:lnTo>
                    <a:pt x="413004" y="1905"/>
                  </a:lnTo>
                  <a:lnTo>
                    <a:pt x="385381" y="476"/>
                  </a:lnTo>
                  <a:lnTo>
                    <a:pt x="35890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027301" y="4533798"/>
              <a:ext cx="1687830" cy="172085"/>
            </a:xfrm>
            <a:custGeom>
              <a:avLst/>
              <a:gdLst/>
              <a:ahLst/>
              <a:cxnLst/>
              <a:rect l="l" t="t" r="r" b="b"/>
              <a:pathLst>
                <a:path w="1687829" h="172085">
                  <a:moveTo>
                    <a:pt x="527304" y="0"/>
                  </a:moveTo>
                  <a:lnTo>
                    <a:pt x="477023" y="521"/>
                  </a:lnTo>
                  <a:lnTo>
                    <a:pt x="428244" y="2132"/>
                  </a:lnTo>
                  <a:lnTo>
                    <a:pt x="381178" y="4902"/>
                  </a:lnTo>
                  <a:lnTo>
                    <a:pt x="336042" y="8902"/>
                  </a:lnTo>
                  <a:lnTo>
                    <a:pt x="191756" y="39313"/>
                  </a:lnTo>
                  <a:lnTo>
                    <a:pt x="86439" y="83716"/>
                  </a:lnTo>
                  <a:lnTo>
                    <a:pt x="219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1687576" y="171983"/>
                  </a:lnTo>
                  <a:lnTo>
                    <a:pt x="1687576" y="141223"/>
                  </a:lnTo>
                  <a:lnTo>
                    <a:pt x="1575220" y="119157"/>
                  </a:lnTo>
                  <a:lnTo>
                    <a:pt x="1291272" y="70611"/>
                  </a:lnTo>
                  <a:lnTo>
                    <a:pt x="915408" y="22066"/>
                  </a:lnTo>
                  <a:lnTo>
                    <a:pt x="5273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2074" y="1602232"/>
              <a:ext cx="1691639" cy="3074670"/>
            </a:xfrm>
            <a:custGeom>
              <a:avLst/>
              <a:gdLst/>
              <a:ahLst/>
              <a:cxnLst/>
              <a:rect l="l" t="t" r="r" b="b"/>
              <a:pathLst>
                <a:path w="1691639" h="3074670">
                  <a:moveTo>
                    <a:pt x="1324546" y="0"/>
                  </a:moveTo>
                  <a:lnTo>
                    <a:pt x="1274508" y="1523"/>
                  </a:lnTo>
                  <a:lnTo>
                    <a:pt x="942385" y="35397"/>
                  </a:lnTo>
                  <a:lnTo>
                    <a:pt x="519048" y="88868"/>
                  </a:lnTo>
                  <a:lnTo>
                    <a:pt x="15481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12501" y="3052072"/>
                  </a:lnTo>
                  <a:lnTo>
                    <a:pt x="396719" y="3003530"/>
                  </a:lnTo>
                  <a:lnTo>
                    <a:pt x="772725" y="2954989"/>
                  </a:lnTo>
                  <a:lnTo>
                    <a:pt x="1160589" y="2932925"/>
                  </a:lnTo>
                  <a:lnTo>
                    <a:pt x="1210845" y="2933446"/>
                  </a:lnTo>
                  <a:lnTo>
                    <a:pt x="1259554" y="2935055"/>
                  </a:lnTo>
                  <a:lnTo>
                    <a:pt x="1306500" y="2937822"/>
                  </a:lnTo>
                  <a:lnTo>
                    <a:pt x="1351470" y="2941815"/>
                  </a:lnTo>
                  <a:lnTo>
                    <a:pt x="1495756" y="2971582"/>
                  </a:lnTo>
                  <a:lnTo>
                    <a:pt x="1601073" y="3016057"/>
                  </a:lnTo>
                  <a:lnTo>
                    <a:pt x="1665599" y="3056492"/>
                  </a:lnTo>
                  <a:lnTo>
                    <a:pt x="1687512" y="3074136"/>
                  </a:lnTo>
                  <a:lnTo>
                    <a:pt x="1687230" y="2618924"/>
                  </a:lnTo>
                  <a:lnTo>
                    <a:pt x="1687068" y="1616887"/>
                  </a:lnTo>
                  <a:lnTo>
                    <a:pt x="1688048" y="613421"/>
                  </a:lnTo>
                  <a:lnTo>
                    <a:pt x="1691195" y="153923"/>
                  </a:lnTo>
                  <a:lnTo>
                    <a:pt x="1672732" y="129873"/>
                  </a:lnTo>
                  <a:lnTo>
                    <a:pt x="1611407" y="76961"/>
                  </a:lnTo>
                  <a:lnTo>
                    <a:pt x="1498314" y="24050"/>
                  </a:lnTo>
                  <a:lnTo>
                    <a:pt x="132454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42074" y="4535335"/>
              <a:ext cx="1687830" cy="172085"/>
            </a:xfrm>
            <a:custGeom>
              <a:avLst/>
              <a:gdLst/>
              <a:ahLst/>
              <a:cxnLst/>
              <a:rect l="l" t="t" r="r" b="b"/>
              <a:pathLst>
                <a:path w="1687830" h="172085">
                  <a:moveTo>
                    <a:pt x="1160589" y="0"/>
                  </a:moveTo>
                  <a:lnTo>
                    <a:pt x="772725" y="22064"/>
                  </a:lnTo>
                  <a:lnTo>
                    <a:pt x="396719" y="70605"/>
                  </a:lnTo>
                  <a:lnTo>
                    <a:pt x="112501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1687512" y="171996"/>
                  </a:lnTo>
                  <a:lnTo>
                    <a:pt x="1687512" y="141211"/>
                  </a:lnTo>
                  <a:lnTo>
                    <a:pt x="1601073" y="83132"/>
                  </a:lnTo>
                  <a:lnTo>
                    <a:pt x="1495756" y="38657"/>
                  </a:lnTo>
                  <a:lnTo>
                    <a:pt x="1351470" y="8890"/>
                  </a:lnTo>
                  <a:lnTo>
                    <a:pt x="1306500" y="4897"/>
                  </a:lnTo>
                  <a:lnTo>
                    <a:pt x="1259554" y="2130"/>
                  </a:lnTo>
                  <a:lnTo>
                    <a:pt x="1210845" y="521"/>
                  </a:lnTo>
                  <a:lnTo>
                    <a:pt x="116058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019935" y="1600454"/>
              <a:ext cx="504825" cy="3074670"/>
            </a:xfrm>
            <a:custGeom>
              <a:avLst/>
              <a:gdLst/>
              <a:ahLst/>
              <a:cxnLst/>
              <a:rect l="l" t="t" r="r" b="b"/>
              <a:pathLst>
                <a:path w="504825" h="3074670">
                  <a:moveTo>
                    <a:pt x="381490" y="117"/>
                  </a:moveTo>
                  <a:lnTo>
                    <a:pt x="195185" y="25042"/>
                  </a:lnTo>
                  <a:lnTo>
                    <a:pt x="81232" y="80137"/>
                  </a:lnTo>
                  <a:lnTo>
                    <a:pt x="18928" y="135231"/>
                  </a:lnTo>
                  <a:lnTo>
                    <a:pt x="0" y="160274"/>
                  </a:lnTo>
                  <a:lnTo>
                    <a:pt x="3921" y="618872"/>
                  </a:lnTo>
                  <a:lnTo>
                    <a:pt x="6604" y="1620237"/>
                  </a:lnTo>
                  <a:lnTo>
                    <a:pt x="8143" y="2620149"/>
                  </a:lnTo>
                  <a:lnTo>
                    <a:pt x="8635" y="3074390"/>
                  </a:lnTo>
                  <a:lnTo>
                    <a:pt x="23342" y="3062030"/>
                  </a:lnTo>
                  <a:lnTo>
                    <a:pt x="38274" y="3050535"/>
                  </a:lnTo>
                  <a:lnTo>
                    <a:pt x="53659" y="3040195"/>
                  </a:lnTo>
                  <a:lnTo>
                    <a:pt x="69722" y="3031299"/>
                  </a:lnTo>
                  <a:lnTo>
                    <a:pt x="504697" y="9525"/>
                  </a:lnTo>
                  <a:lnTo>
                    <a:pt x="460295" y="5032"/>
                  </a:lnTo>
                  <a:lnTo>
                    <a:pt x="439600" y="3184"/>
                  </a:lnTo>
                  <a:lnTo>
                    <a:pt x="407156" y="1017"/>
                  </a:lnTo>
                  <a:lnTo>
                    <a:pt x="381490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1432" y="1663636"/>
              <a:ext cx="2651124" cy="28797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7743" y="2450503"/>
              <a:ext cx="1877187" cy="11583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3189" y="4100575"/>
            <a:ext cx="2279133" cy="2757421"/>
          </a:xfrm>
          <a:prstGeom prst="rect">
            <a:avLst/>
          </a:prstGeom>
        </p:spPr>
      </p:pic>
      <p:sp>
        <p:nvSpPr>
          <p:cNvPr id="31" name="object 20"/>
          <p:cNvSpPr txBox="1"/>
          <p:nvPr/>
        </p:nvSpPr>
        <p:spPr>
          <a:xfrm>
            <a:off x="673768" y="1774242"/>
            <a:ext cx="3907399" cy="30412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4370" marR="55880" indent="-613410">
              <a:lnSpc>
                <a:spcPct val="100000"/>
              </a:lnSpc>
              <a:spcBef>
                <a:spcPts val="95"/>
              </a:spcBef>
            </a:pPr>
            <a:r>
              <a:rPr lang="ms-MY" sz="2800" b="1" spc="-15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DIBENARKAN</a:t>
            </a:r>
          </a:p>
          <a:p>
            <a:pPr marL="674370" marR="55880" indent="-613410">
              <a:lnSpc>
                <a:spcPct val="100000"/>
              </a:lnSpc>
              <a:spcBef>
                <a:spcPts val="95"/>
              </a:spcBef>
            </a:pPr>
            <a:endParaRPr lang="ms-MY" sz="2800" b="1" spc="-15" dirty="0">
              <a:solidFill>
                <a:srgbClr val="003A73"/>
              </a:solidFill>
              <a:latin typeface="Adobe Garamond Pro" panose="02020502060506020403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lang="ms-MY" sz="2800" b="1" spc="-15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Pengredan buah oleh FAMA</a:t>
            </a: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ms-MY" sz="2800" b="1" spc="-1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Gred</a:t>
            </a:r>
            <a:r>
              <a:rPr lang="ms-MY" sz="2800" b="1" spc="-2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2800" b="1" spc="-15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Premium</a:t>
            </a:r>
            <a:endParaRPr lang="ms-MY" sz="2800" dirty="0">
              <a:latin typeface="Adobe Garamond Pro" panose="02020502060506020403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ms-MY" sz="2800" b="1" spc="-1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Gred</a:t>
            </a:r>
            <a:r>
              <a:rPr lang="ms-MY" sz="2800" b="1" spc="-8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2800" b="1" spc="-5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1</a:t>
            </a:r>
            <a:endParaRPr lang="ms-MY" sz="2800" dirty="0">
              <a:latin typeface="Adobe Garamond Pro" panose="02020502060506020403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ms-MY" sz="2800" b="1" spc="-1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Gred</a:t>
            </a:r>
            <a:r>
              <a:rPr lang="ms-MY" sz="2800" b="1" spc="-8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2800" b="1" spc="-5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2</a:t>
            </a:r>
            <a:endParaRPr lang="ms-MY" sz="2800" dirty="0">
              <a:latin typeface="Adobe Garamond Pro" panose="02020502060506020403"/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79113" y="490697"/>
            <a:ext cx="4065342" cy="684931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00B050"/>
                </a:solidFill>
                <a:latin typeface="Adobe Garamond Pro" panose="02020502060506020403"/>
              </a:rPr>
              <a:t>DIBENARKAN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6BBC75E-5BEC-481D-9B9A-D63505F6A607}"/>
              </a:ext>
            </a:extLst>
          </p:cNvPr>
          <p:cNvSpPr txBox="1">
            <a:spLocks/>
          </p:cNvSpPr>
          <p:nvPr/>
        </p:nvSpPr>
        <p:spPr>
          <a:xfrm>
            <a:off x="0" y="-55793"/>
            <a:ext cx="4065342" cy="6849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(1A)</a:t>
            </a:r>
          </a:p>
        </p:txBody>
      </p:sp>
    </p:spTree>
    <p:extLst>
      <p:ext uri="{BB962C8B-B14F-4D97-AF65-F5344CB8AC3E}">
        <p14:creationId xmlns:p14="http://schemas.microsoft.com/office/powerpoint/2010/main" val="12381268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410856" y="1377129"/>
            <a:ext cx="5532487" cy="4383193"/>
            <a:chOff x="265087" y="1600327"/>
            <a:chExt cx="3517265" cy="3287395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3517265" cy="3150235"/>
            </a:xfrm>
            <a:custGeom>
              <a:avLst/>
              <a:gdLst/>
              <a:ahLst/>
              <a:cxnLst/>
              <a:rect l="l" t="t" r="r" b="b"/>
              <a:pathLst>
                <a:path w="3517265" h="3150235">
                  <a:moveTo>
                    <a:pt x="3516884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1609826" y="3043301"/>
                  </a:lnTo>
                  <a:lnTo>
                    <a:pt x="1612557" y="3050705"/>
                  </a:lnTo>
                  <a:lnTo>
                    <a:pt x="1639862" y="3091167"/>
                  </a:lnTo>
                  <a:lnTo>
                    <a:pt x="1675218" y="3122396"/>
                  </a:lnTo>
                  <a:lnTo>
                    <a:pt x="1716976" y="3142513"/>
                  </a:lnTo>
                  <a:lnTo>
                    <a:pt x="1763483" y="3149625"/>
                  </a:lnTo>
                  <a:lnTo>
                    <a:pt x="1810016" y="3142513"/>
                  </a:lnTo>
                  <a:lnTo>
                    <a:pt x="1851977" y="3122396"/>
                  </a:lnTo>
                  <a:lnTo>
                    <a:pt x="1887626" y="3091167"/>
                  </a:lnTo>
                  <a:lnTo>
                    <a:pt x="1915223" y="3050705"/>
                  </a:lnTo>
                  <a:lnTo>
                    <a:pt x="1917979" y="3043301"/>
                  </a:lnTo>
                  <a:lnTo>
                    <a:pt x="3516884" y="3043301"/>
                  </a:lnTo>
                  <a:lnTo>
                    <a:pt x="351688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886838" y="4524235"/>
              <a:ext cx="283845" cy="325120"/>
            </a:xfrm>
            <a:custGeom>
              <a:avLst/>
              <a:gdLst/>
              <a:ahLst/>
              <a:cxnLst/>
              <a:rect l="l" t="t" r="r" b="b"/>
              <a:pathLst>
                <a:path w="283844" h="325120">
                  <a:moveTo>
                    <a:pt x="141731" y="0"/>
                  </a:moveTo>
                  <a:lnTo>
                    <a:pt x="96950" y="8245"/>
                  </a:lnTo>
                  <a:lnTo>
                    <a:pt x="58046" y="31260"/>
                  </a:lnTo>
                  <a:lnTo>
                    <a:pt x="27358" y="66462"/>
                  </a:lnTo>
                  <a:lnTo>
                    <a:pt x="7229" y="111267"/>
                  </a:lnTo>
                  <a:lnTo>
                    <a:pt x="0" y="163093"/>
                  </a:lnTo>
                  <a:lnTo>
                    <a:pt x="7229" y="214158"/>
                  </a:lnTo>
                  <a:lnTo>
                    <a:pt x="27358" y="258504"/>
                  </a:lnTo>
                  <a:lnTo>
                    <a:pt x="58046" y="293472"/>
                  </a:lnTo>
                  <a:lnTo>
                    <a:pt x="96950" y="316402"/>
                  </a:lnTo>
                  <a:lnTo>
                    <a:pt x="141731" y="324637"/>
                  </a:lnTo>
                  <a:lnTo>
                    <a:pt x="186464" y="316402"/>
                  </a:lnTo>
                  <a:lnTo>
                    <a:pt x="225363" y="293472"/>
                  </a:lnTo>
                  <a:lnTo>
                    <a:pt x="256068" y="258504"/>
                  </a:lnTo>
                  <a:lnTo>
                    <a:pt x="276221" y="214158"/>
                  </a:lnTo>
                  <a:lnTo>
                    <a:pt x="283463" y="163093"/>
                  </a:lnTo>
                  <a:lnTo>
                    <a:pt x="276221" y="111267"/>
                  </a:lnTo>
                  <a:lnTo>
                    <a:pt x="256068" y="66462"/>
                  </a:lnTo>
                  <a:lnTo>
                    <a:pt x="225363" y="31260"/>
                  </a:lnTo>
                  <a:lnTo>
                    <a:pt x="186464" y="8245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27301" y="1600327"/>
              <a:ext cx="1687830" cy="3074670"/>
            </a:xfrm>
            <a:custGeom>
              <a:avLst/>
              <a:gdLst/>
              <a:ahLst/>
              <a:cxnLst/>
              <a:rect l="l" t="t" r="r" b="b"/>
              <a:pathLst>
                <a:path w="1687829" h="3074670">
                  <a:moveTo>
                    <a:pt x="358901" y="0"/>
                  </a:moveTo>
                  <a:lnTo>
                    <a:pt x="189603" y="23375"/>
                  </a:lnTo>
                  <a:lnTo>
                    <a:pt x="81883" y="74802"/>
                  </a:lnTo>
                  <a:lnTo>
                    <a:pt x="25074" y="126230"/>
                  </a:lnTo>
                  <a:lnTo>
                    <a:pt x="8509" y="149606"/>
                  </a:lnTo>
                  <a:lnTo>
                    <a:pt x="9804" y="609891"/>
                  </a:lnTo>
                  <a:lnTo>
                    <a:pt x="6588" y="1614966"/>
                  </a:lnTo>
                  <a:lnTo>
                    <a:pt x="2204" y="2618589"/>
                  </a:lnTo>
                  <a:lnTo>
                    <a:pt x="0" y="3074517"/>
                  </a:lnTo>
                  <a:lnTo>
                    <a:pt x="21913" y="3057087"/>
                  </a:lnTo>
                  <a:lnTo>
                    <a:pt x="86439" y="3017010"/>
                  </a:lnTo>
                  <a:lnTo>
                    <a:pt x="191756" y="2972606"/>
                  </a:lnTo>
                  <a:lnTo>
                    <a:pt x="336042" y="2942196"/>
                  </a:lnTo>
                  <a:lnTo>
                    <a:pt x="381083" y="2938195"/>
                  </a:lnTo>
                  <a:lnTo>
                    <a:pt x="428053" y="2935425"/>
                  </a:lnTo>
                  <a:lnTo>
                    <a:pt x="476738" y="2933814"/>
                  </a:lnTo>
                  <a:lnTo>
                    <a:pt x="526923" y="2933293"/>
                  </a:lnTo>
                  <a:lnTo>
                    <a:pt x="914818" y="2955359"/>
                  </a:lnTo>
                  <a:lnTo>
                    <a:pt x="1290843" y="3003905"/>
                  </a:lnTo>
                  <a:lnTo>
                    <a:pt x="1575071" y="3052451"/>
                  </a:lnTo>
                  <a:lnTo>
                    <a:pt x="1687576" y="3074517"/>
                  </a:lnTo>
                  <a:lnTo>
                    <a:pt x="1687576" y="160400"/>
                  </a:lnTo>
                  <a:lnTo>
                    <a:pt x="1532929" y="138672"/>
                  </a:lnTo>
                  <a:lnTo>
                    <a:pt x="1168971" y="89249"/>
                  </a:lnTo>
                  <a:lnTo>
                    <a:pt x="745672" y="35778"/>
                  </a:lnTo>
                  <a:lnTo>
                    <a:pt x="413004" y="1905"/>
                  </a:lnTo>
                  <a:lnTo>
                    <a:pt x="385381" y="476"/>
                  </a:lnTo>
                  <a:lnTo>
                    <a:pt x="35890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027301" y="4533798"/>
              <a:ext cx="1687830" cy="172085"/>
            </a:xfrm>
            <a:custGeom>
              <a:avLst/>
              <a:gdLst/>
              <a:ahLst/>
              <a:cxnLst/>
              <a:rect l="l" t="t" r="r" b="b"/>
              <a:pathLst>
                <a:path w="1687829" h="172085">
                  <a:moveTo>
                    <a:pt x="527304" y="0"/>
                  </a:moveTo>
                  <a:lnTo>
                    <a:pt x="477023" y="521"/>
                  </a:lnTo>
                  <a:lnTo>
                    <a:pt x="428244" y="2132"/>
                  </a:lnTo>
                  <a:lnTo>
                    <a:pt x="381178" y="4902"/>
                  </a:lnTo>
                  <a:lnTo>
                    <a:pt x="336042" y="8902"/>
                  </a:lnTo>
                  <a:lnTo>
                    <a:pt x="191756" y="39313"/>
                  </a:lnTo>
                  <a:lnTo>
                    <a:pt x="86439" y="83716"/>
                  </a:lnTo>
                  <a:lnTo>
                    <a:pt x="219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1687576" y="171983"/>
                  </a:lnTo>
                  <a:lnTo>
                    <a:pt x="1687576" y="141223"/>
                  </a:lnTo>
                  <a:lnTo>
                    <a:pt x="1575220" y="119157"/>
                  </a:lnTo>
                  <a:lnTo>
                    <a:pt x="1291272" y="70611"/>
                  </a:lnTo>
                  <a:lnTo>
                    <a:pt x="915408" y="22066"/>
                  </a:lnTo>
                  <a:lnTo>
                    <a:pt x="5273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2074" y="1602232"/>
              <a:ext cx="1691639" cy="3074670"/>
            </a:xfrm>
            <a:custGeom>
              <a:avLst/>
              <a:gdLst/>
              <a:ahLst/>
              <a:cxnLst/>
              <a:rect l="l" t="t" r="r" b="b"/>
              <a:pathLst>
                <a:path w="1691639" h="3074670">
                  <a:moveTo>
                    <a:pt x="1324546" y="0"/>
                  </a:moveTo>
                  <a:lnTo>
                    <a:pt x="1274508" y="1523"/>
                  </a:lnTo>
                  <a:lnTo>
                    <a:pt x="942385" y="35397"/>
                  </a:lnTo>
                  <a:lnTo>
                    <a:pt x="519048" y="88868"/>
                  </a:lnTo>
                  <a:lnTo>
                    <a:pt x="15481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12501" y="3052072"/>
                  </a:lnTo>
                  <a:lnTo>
                    <a:pt x="396719" y="3003530"/>
                  </a:lnTo>
                  <a:lnTo>
                    <a:pt x="772725" y="2954989"/>
                  </a:lnTo>
                  <a:lnTo>
                    <a:pt x="1160589" y="2932925"/>
                  </a:lnTo>
                  <a:lnTo>
                    <a:pt x="1210845" y="2933446"/>
                  </a:lnTo>
                  <a:lnTo>
                    <a:pt x="1259554" y="2935055"/>
                  </a:lnTo>
                  <a:lnTo>
                    <a:pt x="1306500" y="2937822"/>
                  </a:lnTo>
                  <a:lnTo>
                    <a:pt x="1351470" y="2941815"/>
                  </a:lnTo>
                  <a:lnTo>
                    <a:pt x="1495756" y="2971582"/>
                  </a:lnTo>
                  <a:lnTo>
                    <a:pt x="1601073" y="3016057"/>
                  </a:lnTo>
                  <a:lnTo>
                    <a:pt x="1665599" y="3056492"/>
                  </a:lnTo>
                  <a:lnTo>
                    <a:pt x="1687512" y="3074136"/>
                  </a:lnTo>
                  <a:lnTo>
                    <a:pt x="1687230" y="2618924"/>
                  </a:lnTo>
                  <a:lnTo>
                    <a:pt x="1687068" y="1616887"/>
                  </a:lnTo>
                  <a:lnTo>
                    <a:pt x="1688048" y="613421"/>
                  </a:lnTo>
                  <a:lnTo>
                    <a:pt x="1691195" y="153923"/>
                  </a:lnTo>
                  <a:lnTo>
                    <a:pt x="1672732" y="129873"/>
                  </a:lnTo>
                  <a:lnTo>
                    <a:pt x="1611407" y="76961"/>
                  </a:lnTo>
                  <a:lnTo>
                    <a:pt x="1498314" y="24050"/>
                  </a:lnTo>
                  <a:lnTo>
                    <a:pt x="132454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42074" y="4535335"/>
              <a:ext cx="1687830" cy="172085"/>
            </a:xfrm>
            <a:custGeom>
              <a:avLst/>
              <a:gdLst/>
              <a:ahLst/>
              <a:cxnLst/>
              <a:rect l="l" t="t" r="r" b="b"/>
              <a:pathLst>
                <a:path w="1687830" h="172085">
                  <a:moveTo>
                    <a:pt x="1160589" y="0"/>
                  </a:moveTo>
                  <a:lnTo>
                    <a:pt x="772725" y="22064"/>
                  </a:lnTo>
                  <a:lnTo>
                    <a:pt x="396719" y="70605"/>
                  </a:lnTo>
                  <a:lnTo>
                    <a:pt x="112501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1687512" y="171996"/>
                  </a:lnTo>
                  <a:lnTo>
                    <a:pt x="1687512" y="141211"/>
                  </a:lnTo>
                  <a:lnTo>
                    <a:pt x="1601073" y="83132"/>
                  </a:lnTo>
                  <a:lnTo>
                    <a:pt x="1495756" y="38657"/>
                  </a:lnTo>
                  <a:lnTo>
                    <a:pt x="1351470" y="8890"/>
                  </a:lnTo>
                  <a:lnTo>
                    <a:pt x="1306500" y="4897"/>
                  </a:lnTo>
                  <a:lnTo>
                    <a:pt x="1259554" y="2130"/>
                  </a:lnTo>
                  <a:lnTo>
                    <a:pt x="1210845" y="521"/>
                  </a:lnTo>
                  <a:lnTo>
                    <a:pt x="116058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019935" y="1600454"/>
              <a:ext cx="504825" cy="3074670"/>
            </a:xfrm>
            <a:custGeom>
              <a:avLst/>
              <a:gdLst/>
              <a:ahLst/>
              <a:cxnLst/>
              <a:rect l="l" t="t" r="r" b="b"/>
              <a:pathLst>
                <a:path w="504825" h="3074670">
                  <a:moveTo>
                    <a:pt x="381490" y="117"/>
                  </a:moveTo>
                  <a:lnTo>
                    <a:pt x="195185" y="25042"/>
                  </a:lnTo>
                  <a:lnTo>
                    <a:pt x="81232" y="80137"/>
                  </a:lnTo>
                  <a:lnTo>
                    <a:pt x="18928" y="135231"/>
                  </a:lnTo>
                  <a:lnTo>
                    <a:pt x="0" y="160274"/>
                  </a:lnTo>
                  <a:lnTo>
                    <a:pt x="3921" y="618872"/>
                  </a:lnTo>
                  <a:lnTo>
                    <a:pt x="6604" y="1620237"/>
                  </a:lnTo>
                  <a:lnTo>
                    <a:pt x="8143" y="2620149"/>
                  </a:lnTo>
                  <a:lnTo>
                    <a:pt x="8635" y="3074390"/>
                  </a:lnTo>
                  <a:lnTo>
                    <a:pt x="23342" y="3062030"/>
                  </a:lnTo>
                  <a:lnTo>
                    <a:pt x="38274" y="3050535"/>
                  </a:lnTo>
                  <a:lnTo>
                    <a:pt x="53659" y="3040195"/>
                  </a:lnTo>
                  <a:lnTo>
                    <a:pt x="69722" y="3031299"/>
                  </a:lnTo>
                  <a:lnTo>
                    <a:pt x="504697" y="9525"/>
                  </a:lnTo>
                  <a:lnTo>
                    <a:pt x="460295" y="5032"/>
                  </a:lnTo>
                  <a:lnTo>
                    <a:pt x="439600" y="3184"/>
                  </a:lnTo>
                  <a:lnTo>
                    <a:pt x="407156" y="1017"/>
                  </a:lnTo>
                  <a:lnTo>
                    <a:pt x="381490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78637" y="1896798"/>
            <a:ext cx="4679952" cy="238836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899138" marR="74505" indent="-817860">
              <a:spcBef>
                <a:spcPts val="127"/>
              </a:spcBef>
            </a:pPr>
            <a:r>
              <a:rPr lang="ms-MY" sz="2933" b="1" spc="-2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DIBENARKAN</a:t>
            </a:r>
          </a:p>
          <a:p>
            <a:pPr marL="899138" marR="74505" indent="-817860">
              <a:spcBef>
                <a:spcPts val="127"/>
              </a:spcBef>
            </a:pPr>
            <a:endParaRPr lang="ms-MY" sz="2933" b="1" spc="-20" dirty="0">
              <a:solidFill>
                <a:srgbClr val="003A73"/>
              </a:solidFill>
              <a:latin typeface="Adobe Garamond Pro" panose="02020502060506020403"/>
              <a:cs typeface="Calibri"/>
            </a:endParaRPr>
          </a:p>
          <a:p>
            <a:pPr marL="899138" marR="74505" indent="-817860">
              <a:spcBef>
                <a:spcPts val="127"/>
              </a:spcBef>
            </a:pPr>
            <a:r>
              <a:rPr lang="ms-MY" sz="2933" b="1" spc="-2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Pengredan telur oleh</a:t>
            </a:r>
            <a:r>
              <a:rPr sz="2933" b="1" spc="-1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sz="2933" b="1" spc="-645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KPDNHEP</a:t>
            </a:r>
            <a:endParaRPr sz="2933" dirty="0">
              <a:latin typeface="Adobe Garamond Pro" panose="02020502060506020403"/>
              <a:cs typeface="Calibri"/>
            </a:endParaRPr>
          </a:p>
          <a:p>
            <a:pPr marL="16933">
              <a:spcBef>
                <a:spcPts val="660"/>
              </a:spcBef>
            </a:pPr>
            <a:r>
              <a:rPr sz="2933" b="1" spc="-1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Gred</a:t>
            </a:r>
            <a:r>
              <a:rPr sz="2933" b="1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AA,</a:t>
            </a:r>
            <a:r>
              <a:rPr sz="2933" b="1" spc="-2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sz="2933" b="1" spc="-2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A,B,C,D,</a:t>
            </a:r>
            <a:r>
              <a:rPr sz="2933" b="1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E</a:t>
            </a:r>
            <a:r>
              <a:rPr lang="ms-MY" sz="2933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a</a:t>
            </a:r>
            <a:r>
              <a:rPr sz="2933" b="1" spc="-7" dirty="0" err="1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nd</a:t>
            </a:r>
            <a:r>
              <a:rPr sz="2933" b="1" spc="-6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F</a:t>
            </a:r>
            <a:endParaRPr sz="2933" dirty="0">
              <a:latin typeface="Adobe Garamond Pro" panose="02020502060506020403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973179" y="1124205"/>
            <a:ext cx="9545085" cy="3984369"/>
            <a:chOff x="907491" y="843153"/>
            <a:chExt cx="7731207" cy="2988277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3194" y="2676544"/>
              <a:ext cx="4515504" cy="115488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7546" y="4393354"/>
            <a:ext cx="2279134" cy="24646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223585" y="473529"/>
            <a:ext cx="4065342" cy="684931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00B050"/>
                </a:solidFill>
                <a:latin typeface="Adobe Garamond Pro" panose="02020502060506020403"/>
              </a:rPr>
              <a:t>DIBENARKAN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B4C242C-0FEA-4354-92A1-8D2DBB82ACFE}"/>
              </a:ext>
            </a:extLst>
          </p:cNvPr>
          <p:cNvSpPr txBox="1">
            <a:spLocks/>
          </p:cNvSpPr>
          <p:nvPr/>
        </p:nvSpPr>
        <p:spPr>
          <a:xfrm>
            <a:off x="0" y="19123"/>
            <a:ext cx="4065342" cy="6849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(1A) </a:t>
            </a:r>
          </a:p>
        </p:txBody>
      </p:sp>
    </p:spTree>
    <p:extLst>
      <p:ext uri="{BB962C8B-B14F-4D97-AF65-F5344CB8AC3E}">
        <p14:creationId xmlns:p14="http://schemas.microsoft.com/office/powerpoint/2010/main" val="21268209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7D39-1034-4EB3-9DA4-28FDD4D3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76" y="197319"/>
            <a:ext cx="8915660" cy="88827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800" b="1" dirty="0"/>
              <a:t>PERATURAN 18:</a:t>
            </a:r>
            <a:br>
              <a:rPr lang="en-US" sz="2800" dirty="0"/>
            </a:br>
            <a:r>
              <a:rPr lang="en-US" sz="2800" dirty="0" err="1"/>
              <a:t>Perkara</a:t>
            </a:r>
            <a:r>
              <a:rPr lang="en-US" sz="2800" dirty="0"/>
              <a:t> Yang </a:t>
            </a:r>
            <a:r>
              <a:rPr lang="en-US" sz="2800" dirty="0" err="1"/>
              <a:t>Dilarang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Mana-mana Label</a:t>
            </a:r>
            <a:endParaRPr lang="en-MY" sz="2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F70023-FC5B-49DA-AAE4-B09CCB3F12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701527"/>
              </p:ext>
            </p:extLst>
          </p:nvPr>
        </p:nvGraphicFramePr>
        <p:xfrm>
          <a:off x="649705" y="1653508"/>
          <a:ext cx="10852484" cy="3657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45982">
                  <a:extLst>
                    <a:ext uri="{9D8B030D-6E8A-4147-A177-3AD203B41FA5}">
                      <a16:colId xmlns:a16="http://schemas.microsoft.com/office/drawing/2014/main" val="3383650093"/>
                    </a:ext>
                  </a:extLst>
                </a:gridCol>
                <a:gridCol w="1838196">
                  <a:extLst>
                    <a:ext uri="{9D8B030D-6E8A-4147-A177-3AD203B41FA5}">
                      <a16:colId xmlns:a16="http://schemas.microsoft.com/office/drawing/2014/main" val="1952177663"/>
                    </a:ext>
                  </a:extLst>
                </a:gridCol>
                <a:gridCol w="6468306">
                  <a:extLst>
                    <a:ext uri="{9D8B030D-6E8A-4147-A177-3AD203B41FA5}">
                      <a16:colId xmlns:a16="http://schemas.microsoft.com/office/drawing/2014/main" val="2964847734"/>
                    </a:ext>
                  </a:extLst>
                </a:gridCol>
              </a:tblGrid>
              <a:tr h="3802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REGULATIONS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STATUS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dobe Garamond Pro" panose="02020502060506020403"/>
                        </a:rPr>
                        <a:t>CONDITION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335441"/>
                  </a:ext>
                </a:extLst>
              </a:tr>
              <a:tr h="6562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18 (2)</a:t>
                      </a:r>
                    </a:p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Pure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Allowed 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The word ‘pure’ can be used if the food is free from other ingredients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037132"/>
                  </a:ext>
                </a:extLst>
              </a:tr>
              <a:tr h="6562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18 (3)</a:t>
                      </a:r>
                    </a:p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Medicated, tonic or health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Not allowed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The word ‘medicate’, ‘tonic’ or ‘health’ or any related words that can give the same meaning</a:t>
                      </a:r>
                      <a:endParaRPr lang="en-US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506828"/>
                  </a:ext>
                </a:extLst>
              </a:tr>
              <a:tr h="937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18 (4)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  <a:p>
                      <a:pPr algn="ctr"/>
                      <a:r>
                        <a:rPr lang="en-MY" sz="2400" dirty="0">
                          <a:latin typeface="Adobe Garamond Pro" panose="02020502060506020403"/>
                        </a:rPr>
                        <a:t>Claims on the absence </a:t>
                      </a:r>
                      <a:endParaRPr lang="en-US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Not allowed </a:t>
                      </a:r>
                      <a:endParaRPr lang="en-MY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No beef, no pork, no lard or its derivatives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No alcohol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No boric acid</a:t>
                      </a:r>
                      <a:endParaRPr lang="en-US" sz="2400" dirty="0">
                        <a:latin typeface="Adobe Garamond Pro" panose="02020502060506020403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46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7519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472810" y="474110"/>
            <a:ext cx="6162041" cy="5393062"/>
            <a:chOff x="265087" y="843153"/>
            <a:chExt cx="4621530" cy="4044797"/>
          </a:xfrm>
        </p:grpSpPr>
        <p:sp>
          <p:nvSpPr>
            <p:cNvPr id="14" name="object 14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65087" y="1737715"/>
              <a:ext cx="4621530" cy="3150235"/>
            </a:xfrm>
            <a:custGeom>
              <a:avLst/>
              <a:gdLst/>
              <a:ahLst/>
              <a:cxnLst/>
              <a:rect l="l" t="t" r="r" b="b"/>
              <a:pathLst>
                <a:path w="4621530" h="3150235">
                  <a:moveTo>
                    <a:pt x="4621276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2114981" y="3043301"/>
                  </a:lnTo>
                  <a:lnTo>
                    <a:pt x="2138007" y="3074847"/>
                  </a:lnTo>
                  <a:lnTo>
                    <a:pt x="2173554" y="3105785"/>
                  </a:lnTo>
                  <a:lnTo>
                    <a:pt x="2216188" y="3129356"/>
                  </a:lnTo>
                  <a:lnTo>
                    <a:pt x="2264524" y="3144367"/>
                  </a:lnTo>
                  <a:lnTo>
                    <a:pt x="2317204" y="3149625"/>
                  </a:lnTo>
                  <a:lnTo>
                    <a:pt x="2369947" y="3144367"/>
                  </a:lnTo>
                  <a:lnTo>
                    <a:pt x="2418499" y="3129356"/>
                  </a:lnTo>
                  <a:lnTo>
                    <a:pt x="2461437" y="3105785"/>
                  </a:lnTo>
                  <a:lnTo>
                    <a:pt x="2497315" y="3074847"/>
                  </a:lnTo>
                  <a:lnTo>
                    <a:pt x="2520581" y="3043301"/>
                  </a:lnTo>
                  <a:lnTo>
                    <a:pt x="4621276" y="3043301"/>
                  </a:lnTo>
                  <a:lnTo>
                    <a:pt x="462127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395982" y="4524235"/>
              <a:ext cx="372745" cy="325120"/>
            </a:xfrm>
            <a:custGeom>
              <a:avLst/>
              <a:gdLst/>
              <a:ahLst/>
              <a:cxnLst/>
              <a:rect l="l" t="t" r="r" b="b"/>
              <a:pathLst>
                <a:path w="372744" h="325120">
                  <a:moveTo>
                    <a:pt x="186309" y="0"/>
                  </a:moveTo>
                  <a:lnTo>
                    <a:pt x="136833" y="5775"/>
                  </a:lnTo>
                  <a:lnTo>
                    <a:pt x="92343" y="22107"/>
                  </a:lnTo>
                  <a:lnTo>
                    <a:pt x="54625" y="47499"/>
                  </a:lnTo>
                  <a:lnTo>
                    <a:pt x="25470" y="80457"/>
                  </a:lnTo>
                  <a:lnTo>
                    <a:pt x="6665" y="119487"/>
                  </a:lnTo>
                  <a:lnTo>
                    <a:pt x="0" y="163093"/>
                  </a:lnTo>
                  <a:lnTo>
                    <a:pt x="6665" y="206042"/>
                  </a:lnTo>
                  <a:lnTo>
                    <a:pt x="25470" y="244633"/>
                  </a:lnTo>
                  <a:lnTo>
                    <a:pt x="54625" y="277326"/>
                  </a:lnTo>
                  <a:lnTo>
                    <a:pt x="92343" y="302584"/>
                  </a:lnTo>
                  <a:lnTo>
                    <a:pt x="136833" y="318867"/>
                  </a:lnTo>
                  <a:lnTo>
                    <a:pt x="186309" y="324637"/>
                  </a:lnTo>
                  <a:lnTo>
                    <a:pt x="235784" y="318867"/>
                  </a:lnTo>
                  <a:lnTo>
                    <a:pt x="280274" y="302584"/>
                  </a:lnTo>
                  <a:lnTo>
                    <a:pt x="317992" y="277326"/>
                  </a:lnTo>
                  <a:lnTo>
                    <a:pt x="347147" y="244633"/>
                  </a:lnTo>
                  <a:lnTo>
                    <a:pt x="365952" y="206042"/>
                  </a:lnTo>
                  <a:lnTo>
                    <a:pt x="372618" y="163093"/>
                  </a:lnTo>
                  <a:lnTo>
                    <a:pt x="365952" y="119487"/>
                  </a:lnTo>
                  <a:lnTo>
                    <a:pt x="347147" y="80457"/>
                  </a:lnTo>
                  <a:lnTo>
                    <a:pt x="317992" y="47499"/>
                  </a:lnTo>
                  <a:lnTo>
                    <a:pt x="280274" y="22107"/>
                  </a:lnTo>
                  <a:lnTo>
                    <a:pt x="235784" y="5775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580639" y="1600327"/>
              <a:ext cx="2218055" cy="3074670"/>
            </a:xfrm>
            <a:custGeom>
              <a:avLst/>
              <a:gdLst/>
              <a:ahLst/>
              <a:cxnLst/>
              <a:rect l="l" t="t" r="r" b="b"/>
              <a:pathLst>
                <a:path w="2218054" h="3074670">
                  <a:moveTo>
                    <a:pt x="471551" y="0"/>
                  </a:moveTo>
                  <a:lnTo>
                    <a:pt x="249189" y="23375"/>
                  </a:lnTo>
                  <a:lnTo>
                    <a:pt x="107696" y="74802"/>
                  </a:lnTo>
                  <a:lnTo>
                    <a:pt x="33067" y="126230"/>
                  </a:lnTo>
                  <a:lnTo>
                    <a:pt x="11303" y="149606"/>
                  </a:lnTo>
                  <a:lnTo>
                    <a:pt x="12912" y="609891"/>
                  </a:lnTo>
                  <a:lnTo>
                    <a:pt x="8651" y="1614966"/>
                  </a:lnTo>
                  <a:lnTo>
                    <a:pt x="2891" y="2618589"/>
                  </a:lnTo>
                  <a:lnTo>
                    <a:pt x="0" y="3074517"/>
                  </a:lnTo>
                  <a:lnTo>
                    <a:pt x="28813" y="3057087"/>
                  </a:lnTo>
                  <a:lnTo>
                    <a:pt x="113633" y="3017010"/>
                  </a:lnTo>
                  <a:lnTo>
                    <a:pt x="252031" y="2972606"/>
                  </a:lnTo>
                  <a:lnTo>
                    <a:pt x="441579" y="2942196"/>
                  </a:lnTo>
                  <a:lnTo>
                    <a:pt x="488708" y="2938895"/>
                  </a:lnTo>
                  <a:lnTo>
                    <a:pt x="537495" y="2936390"/>
                  </a:lnTo>
                  <a:lnTo>
                    <a:pt x="587800" y="2934646"/>
                  </a:lnTo>
                  <a:lnTo>
                    <a:pt x="639483" y="2933625"/>
                  </a:lnTo>
                  <a:lnTo>
                    <a:pt x="692404" y="2933293"/>
                  </a:lnTo>
                  <a:lnTo>
                    <a:pt x="1202134" y="2955359"/>
                  </a:lnTo>
                  <a:lnTo>
                    <a:pt x="1696243" y="3003905"/>
                  </a:lnTo>
                  <a:lnTo>
                    <a:pt x="2069719" y="3052451"/>
                  </a:lnTo>
                  <a:lnTo>
                    <a:pt x="2217547" y="3074517"/>
                  </a:lnTo>
                  <a:lnTo>
                    <a:pt x="2217547" y="160400"/>
                  </a:lnTo>
                  <a:lnTo>
                    <a:pt x="2014339" y="138672"/>
                  </a:lnTo>
                  <a:lnTo>
                    <a:pt x="1536096" y="89249"/>
                  </a:lnTo>
                  <a:lnTo>
                    <a:pt x="979892" y="35778"/>
                  </a:lnTo>
                  <a:lnTo>
                    <a:pt x="542798" y="1905"/>
                  </a:lnTo>
                  <a:lnTo>
                    <a:pt x="506412" y="476"/>
                  </a:lnTo>
                  <a:lnTo>
                    <a:pt x="47155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2580639" y="4533798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4" h="172085">
                  <a:moveTo>
                    <a:pt x="692912" y="0"/>
                  </a:moveTo>
                  <a:lnTo>
                    <a:pt x="639902" y="332"/>
                  </a:lnTo>
                  <a:lnTo>
                    <a:pt x="588111" y="1352"/>
                  </a:lnTo>
                  <a:lnTo>
                    <a:pt x="537692" y="3097"/>
                  </a:lnTo>
                  <a:lnTo>
                    <a:pt x="488797" y="5601"/>
                  </a:lnTo>
                  <a:lnTo>
                    <a:pt x="441579" y="8902"/>
                  </a:lnTo>
                  <a:lnTo>
                    <a:pt x="252031" y="39313"/>
                  </a:lnTo>
                  <a:lnTo>
                    <a:pt x="113633" y="83716"/>
                  </a:lnTo>
                  <a:lnTo>
                    <a:pt x="288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2217547" y="171983"/>
                  </a:lnTo>
                  <a:lnTo>
                    <a:pt x="2217547" y="141223"/>
                  </a:lnTo>
                  <a:lnTo>
                    <a:pt x="2069887" y="119157"/>
                  </a:lnTo>
                  <a:lnTo>
                    <a:pt x="1696735" y="70611"/>
                  </a:lnTo>
                  <a:lnTo>
                    <a:pt x="1202830" y="22066"/>
                  </a:lnTo>
                  <a:lnTo>
                    <a:pt x="6929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66255" y="1602232"/>
              <a:ext cx="2222500" cy="3074670"/>
            </a:xfrm>
            <a:custGeom>
              <a:avLst/>
              <a:gdLst/>
              <a:ahLst/>
              <a:cxnLst/>
              <a:rect l="l" t="t" r="r" b="b"/>
              <a:pathLst>
                <a:path w="2222500" h="3074670">
                  <a:moveTo>
                    <a:pt x="1740420" y="0"/>
                  </a:moveTo>
                  <a:lnTo>
                    <a:pt x="1674761" y="1523"/>
                  </a:lnTo>
                  <a:lnTo>
                    <a:pt x="1238308" y="35397"/>
                  </a:lnTo>
                  <a:lnTo>
                    <a:pt x="682028" y="88868"/>
                  </a:lnTo>
                  <a:lnTo>
                    <a:pt x="20342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47828" y="3052072"/>
                  </a:lnTo>
                  <a:lnTo>
                    <a:pt x="521293" y="3003530"/>
                  </a:lnTo>
                  <a:lnTo>
                    <a:pt x="1015369" y="2954989"/>
                  </a:lnTo>
                  <a:lnTo>
                    <a:pt x="1525028" y="2932925"/>
                  </a:lnTo>
                  <a:lnTo>
                    <a:pt x="1578010" y="2933257"/>
                  </a:lnTo>
                  <a:lnTo>
                    <a:pt x="1629723" y="2934276"/>
                  </a:lnTo>
                  <a:lnTo>
                    <a:pt x="1680028" y="2936019"/>
                  </a:lnTo>
                  <a:lnTo>
                    <a:pt x="1728785" y="2938520"/>
                  </a:lnTo>
                  <a:lnTo>
                    <a:pt x="1775853" y="2941815"/>
                  </a:lnTo>
                  <a:lnTo>
                    <a:pt x="1965454" y="2971582"/>
                  </a:lnTo>
                  <a:lnTo>
                    <a:pt x="2103847" y="3016057"/>
                  </a:lnTo>
                  <a:lnTo>
                    <a:pt x="2188637" y="3056492"/>
                  </a:lnTo>
                  <a:lnTo>
                    <a:pt x="2217432" y="3074136"/>
                  </a:lnTo>
                  <a:lnTo>
                    <a:pt x="2217061" y="2618924"/>
                  </a:lnTo>
                  <a:lnTo>
                    <a:pt x="2216845" y="1616887"/>
                  </a:lnTo>
                  <a:lnTo>
                    <a:pt x="2218129" y="613421"/>
                  </a:lnTo>
                  <a:lnTo>
                    <a:pt x="2222258" y="153923"/>
                  </a:lnTo>
                  <a:lnTo>
                    <a:pt x="2197995" y="129873"/>
                  </a:lnTo>
                  <a:lnTo>
                    <a:pt x="2117404" y="76961"/>
                  </a:lnTo>
                  <a:lnTo>
                    <a:pt x="1968780" y="24050"/>
                  </a:lnTo>
                  <a:lnTo>
                    <a:pt x="174042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366255" y="4535335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5" h="172085">
                  <a:moveTo>
                    <a:pt x="1525028" y="0"/>
                  </a:moveTo>
                  <a:lnTo>
                    <a:pt x="1015369" y="22064"/>
                  </a:lnTo>
                  <a:lnTo>
                    <a:pt x="521293" y="70605"/>
                  </a:lnTo>
                  <a:lnTo>
                    <a:pt x="147827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2217432" y="171996"/>
                  </a:lnTo>
                  <a:lnTo>
                    <a:pt x="2217432" y="141211"/>
                  </a:lnTo>
                  <a:lnTo>
                    <a:pt x="2103847" y="83132"/>
                  </a:lnTo>
                  <a:lnTo>
                    <a:pt x="1965454" y="38657"/>
                  </a:lnTo>
                  <a:lnTo>
                    <a:pt x="1775853" y="8890"/>
                  </a:lnTo>
                  <a:lnTo>
                    <a:pt x="1728785" y="5595"/>
                  </a:lnTo>
                  <a:lnTo>
                    <a:pt x="1680028" y="3094"/>
                  </a:lnTo>
                  <a:lnTo>
                    <a:pt x="1629723" y="1351"/>
                  </a:lnTo>
                  <a:lnTo>
                    <a:pt x="1578010" y="332"/>
                  </a:lnTo>
                  <a:lnTo>
                    <a:pt x="15250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570988" y="1600454"/>
              <a:ext cx="663575" cy="3074670"/>
            </a:xfrm>
            <a:custGeom>
              <a:avLst/>
              <a:gdLst/>
              <a:ahLst/>
              <a:cxnLst/>
              <a:rect l="l" t="t" r="r" b="b"/>
              <a:pathLst>
                <a:path w="663575" h="3074670">
                  <a:moveTo>
                    <a:pt x="501265" y="117"/>
                  </a:moveTo>
                  <a:lnTo>
                    <a:pt x="256478" y="25042"/>
                  </a:lnTo>
                  <a:lnTo>
                    <a:pt x="106759" y="80137"/>
                  </a:lnTo>
                  <a:lnTo>
                    <a:pt x="24882" y="135231"/>
                  </a:lnTo>
                  <a:lnTo>
                    <a:pt x="0" y="160274"/>
                  </a:lnTo>
                  <a:lnTo>
                    <a:pt x="5195" y="618872"/>
                  </a:lnTo>
                  <a:lnTo>
                    <a:pt x="8699" y="1620237"/>
                  </a:lnTo>
                  <a:lnTo>
                    <a:pt x="10679" y="2620149"/>
                  </a:lnTo>
                  <a:lnTo>
                    <a:pt x="11303" y="3074390"/>
                  </a:lnTo>
                  <a:lnTo>
                    <a:pt x="30595" y="3062030"/>
                  </a:lnTo>
                  <a:lnTo>
                    <a:pt x="50196" y="3050535"/>
                  </a:lnTo>
                  <a:lnTo>
                    <a:pt x="70417" y="3040195"/>
                  </a:lnTo>
                  <a:lnTo>
                    <a:pt x="91567" y="3031299"/>
                  </a:lnTo>
                  <a:lnTo>
                    <a:pt x="663194" y="9525"/>
                  </a:lnTo>
                  <a:lnTo>
                    <a:pt x="604821" y="5032"/>
                  </a:lnTo>
                  <a:lnTo>
                    <a:pt x="577665" y="3184"/>
                  </a:lnTo>
                  <a:lnTo>
                    <a:pt x="535070" y="1017"/>
                  </a:lnTo>
                  <a:lnTo>
                    <a:pt x="501265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96340" y="1017198"/>
            <a:ext cx="5659967" cy="41105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>
              <a:spcBef>
                <a:spcPts val="7"/>
              </a:spcBef>
            </a:pPr>
            <a:endParaRPr sz="4200" dirty="0">
              <a:latin typeface="Calibri"/>
              <a:cs typeface="Calibri"/>
            </a:endParaRPr>
          </a:p>
          <a:p>
            <a:pPr marL="16933" marR="554553" indent="-5080" algn="ctr">
              <a:spcBef>
                <a:spcPts val="40"/>
              </a:spcBef>
            </a:pPr>
            <a:r>
              <a:rPr lang="ms-MY" sz="3200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Perkataan “tulen” atau apa-apa perkataan yang sama maksud kecuali makanan itu dari kekuatan, ketulenan atau kualiti yang ditetapkan oleh peraturan-peraturan</a:t>
            </a:r>
            <a:r>
              <a:rPr lang="ms-MY" sz="3200" spc="-7" dirty="0">
                <a:solidFill>
                  <a:srgbClr val="003A73"/>
                </a:solidFill>
                <a:latin typeface="Calibri"/>
                <a:cs typeface="Calibri"/>
              </a:rPr>
              <a:t>.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899788" y="4974845"/>
            <a:ext cx="2240280" cy="1883833"/>
            <a:chOff x="2924841" y="3731133"/>
            <a:chExt cx="1680210" cy="1412875"/>
          </a:xfrm>
        </p:grpSpPr>
        <p:sp>
          <p:nvSpPr>
            <p:cNvPr id="27" name="object 27"/>
            <p:cNvSpPr/>
            <p:nvPr/>
          </p:nvSpPr>
          <p:spPr>
            <a:xfrm>
              <a:off x="3394456" y="4576432"/>
              <a:ext cx="911225" cy="567690"/>
            </a:xfrm>
            <a:custGeom>
              <a:avLst/>
              <a:gdLst/>
              <a:ahLst/>
              <a:cxnLst/>
              <a:rect l="l" t="t" r="r" b="b"/>
              <a:pathLst>
                <a:path w="911225" h="567689">
                  <a:moveTo>
                    <a:pt x="324865" y="228701"/>
                  </a:moveTo>
                  <a:lnTo>
                    <a:pt x="318769" y="228701"/>
                  </a:lnTo>
                  <a:lnTo>
                    <a:pt x="282705" y="235521"/>
                  </a:lnTo>
                  <a:lnTo>
                    <a:pt x="248570" y="251625"/>
                  </a:lnTo>
                  <a:lnTo>
                    <a:pt x="221436" y="270481"/>
                  </a:lnTo>
                  <a:lnTo>
                    <a:pt x="206374" y="285559"/>
                  </a:lnTo>
                  <a:lnTo>
                    <a:pt x="173923" y="329988"/>
                  </a:lnTo>
                  <a:lnTo>
                    <a:pt x="138790" y="371518"/>
                  </a:lnTo>
                  <a:lnTo>
                    <a:pt x="101036" y="410103"/>
                  </a:lnTo>
                  <a:lnTo>
                    <a:pt x="60721" y="445700"/>
                  </a:lnTo>
                  <a:lnTo>
                    <a:pt x="17906" y="478264"/>
                  </a:lnTo>
                  <a:lnTo>
                    <a:pt x="4226" y="493880"/>
                  </a:lnTo>
                  <a:lnTo>
                    <a:pt x="0" y="512432"/>
                  </a:lnTo>
                  <a:lnTo>
                    <a:pt x="4726" y="530985"/>
                  </a:lnTo>
                  <a:lnTo>
                    <a:pt x="17906" y="546601"/>
                  </a:lnTo>
                  <a:lnTo>
                    <a:pt x="44670" y="567065"/>
                  </a:lnTo>
                  <a:lnTo>
                    <a:pt x="725249" y="567065"/>
                  </a:lnTo>
                  <a:lnTo>
                    <a:pt x="722307" y="551584"/>
                  </a:lnTo>
                  <a:lnTo>
                    <a:pt x="713613" y="501517"/>
                  </a:lnTo>
                  <a:lnTo>
                    <a:pt x="711868" y="456701"/>
                  </a:lnTo>
                  <a:lnTo>
                    <a:pt x="720423" y="413485"/>
                  </a:lnTo>
                  <a:lnTo>
                    <a:pt x="737955" y="373117"/>
                  </a:lnTo>
                  <a:lnTo>
                    <a:pt x="763142" y="336842"/>
                  </a:lnTo>
                  <a:lnTo>
                    <a:pt x="797244" y="296686"/>
                  </a:lnTo>
                  <a:lnTo>
                    <a:pt x="843020" y="243535"/>
                  </a:lnTo>
                  <a:lnTo>
                    <a:pt x="389127" y="243535"/>
                  </a:lnTo>
                  <a:lnTo>
                    <a:pt x="376590" y="242414"/>
                  </a:lnTo>
                  <a:lnTo>
                    <a:pt x="363505" y="239499"/>
                  </a:lnTo>
                  <a:lnTo>
                    <a:pt x="350087" y="235466"/>
                  </a:lnTo>
                  <a:lnTo>
                    <a:pt x="336549" y="230987"/>
                  </a:lnTo>
                  <a:lnTo>
                    <a:pt x="330834" y="229412"/>
                  </a:lnTo>
                  <a:lnTo>
                    <a:pt x="324865" y="228701"/>
                  </a:lnTo>
                  <a:close/>
                </a:path>
                <a:path w="911225" h="567689">
                  <a:moveTo>
                    <a:pt x="687958" y="0"/>
                  </a:moveTo>
                  <a:lnTo>
                    <a:pt x="681989" y="0"/>
                  </a:lnTo>
                  <a:lnTo>
                    <a:pt x="670742" y="1935"/>
                  </a:lnTo>
                  <a:lnTo>
                    <a:pt x="660780" y="7524"/>
                  </a:lnTo>
                  <a:lnTo>
                    <a:pt x="652629" y="16437"/>
                  </a:lnTo>
                  <a:lnTo>
                    <a:pt x="646810" y="28346"/>
                  </a:lnTo>
                  <a:lnTo>
                    <a:pt x="622946" y="63323"/>
                  </a:lnTo>
                  <a:lnTo>
                    <a:pt x="583485" y="92998"/>
                  </a:lnTo>
                  <a:lnTo>
                    <a:pt x="536813" y="119113"/>
                  </a:lnTo>
                  <a:lnTo>
                    <a:pt x="491315" y="143407"/>
                  </a:lnTo>
                  <a:lnTo>
                    <a:pt x="455379" y="167621"/>
                  </a:lnTo>
                  <a:lnTo>
                    <a:pt x="437388" y="193497"/>
                  </a:lnTo>
                  <a:lnTo>
                    <a:pt x="429061" y="217673"/>
                  </a:lnTo>
                  <a:lnTo>
                    <a:pt x="417925" y="233056"/>
                  </a:lnTo>
                  <a:lnTo>
                    <a:pt x="404455" y="241169"/>
                  </a:lnTo>
                  <a:lnTo>
                    <a:pt x="389127" y="243535"/>
                  </a:lnTo>
                  <a:lnTo>
                    <a:pt x="843020" y="243535"/>
                  </a:lnTo>
                  <a:lnTo>
                    <a:pt x="900810" y="176885"/>
                  </a:lnTo>
                  <a:lnTo>
                    <a:pt x="908115" y="165704"/>
                  </a:lnTo>
                  <a:lnTo>
                    <a:pt x="911145" y="153990"/>
                  </a:lnTo>
                  <a:lnTo>
                    <a:pt x="910437" y="142452"/>
                  </a:lnTo>
                  <a:lnTo>
                    <a:pt x="906526" y="131800"/>
                  </a:lnTo>
                  <a:lnTo>
                    <a:pt x="904291" y="125517"/>
                  </a:lnTo>
                  <a:lnTo>
                    <a:pt x="842625" y="82641"/>
                  </a:lnTo>
                  <a:lnTo>
                    <a:pt x="795686" y="56229"/>
                  </a:lnTo>
                  <a:lnTo>
                    <a:pt x="748414" y="30350"/>
                  </a:lnTo>
                  <a:lnTo>
                    <a:pt x="700785" y="5092"/>
                  </a:lnTo>
                  <a:lnTo>
                    <a:pt x="694435" y="1625"/>
                  </a:lnTo>
                  <a:lnTo>
                    <a:pt x="687958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407765" y="3896982"/>
              <a:ext cx="1196975" cy="1089660"/>
            </a:xfrm>
            <a:custGeom>
              <a:avLst/>
              <a:gdLst/>
              <a:ahLst/>
              <a:cxnLst/>
              <a:rect l="l" t="t" r="r" b="b"/>
              <a:pathLst>
                <a:path w="1196975" h="1089660">
                  <a:moveTo>
                    <a:pt x="641794" y="889482"/>
                  </a:moveTo>
                  <a:lnTo>
                    <a:pt x="618007" y="853414"/>
                  </a:lnTo>
                  <a:lnTo>
                    <a:pt x="612927" y="851573"/>
                  </a:lnTo>
                  <a:lnTo>
                    <a:pt x="605561" y="851623"/>
                  </a:lnTo>
                  <a:lnTo>
                    <a:pt x="589991" y="849045"/>
                  </a:lnTo>
                  <a:lnTo>
                    <a:pt x="574230" y="847153"/>
                  </a:lnTo>
                  <a:lnTo>
                    <a:pt x="558355" y="845985"/>
                  </a:lnTo>
                  <a:lnTo>
                    <a:pt x="542442" y="845578"/>
                  </a:lnTo>
                  <a:lnTo>
                    <a:pt x="511670" y="847140"/>
                  </a:lnTo>
                  <a:lnTo>
                    <a:pt x="481393" y="852030"/>
                  </a:lnTo>
                  <a:lnTo>
                    <a:pt x="452043" y="860539"/>
                  </a:lnTo>
                  <a:lnTo>
                    <a:pt x="424078" y="872985"/>
                  </a:lnTo>
                  <a:lnTo>
                    <a:pt x="419049" y="862139"/>
                  </a:lnTo>
                  <a:lnTo>
                    <a:pt x="414489" y="850925"/>
                  </a:lnTo>
                  <a:lnTo>
                    <a:pt x="410387" y="839355"/>
                  </a:lnTo>
                  <a:lnTo>
                    <a:pt x="406806" y="827430"/>
                  </a:lnTo>
                  <a:lnTo>
                    <a:pt x="406425" y="824572"/>
                  </a:lnTo>
                  <a:lnTo>
                    <a:pt x="405028" y="821728"/>
                  </a:lnTo>
                  <a:lnTo>
                    <a:pt x="404266" y="819353"/>
                  </a:lnTo>
                  <a:lnTo>
                    <a:pt x="417487" y="811771"/>
                  </a:lnTo>
                  <a:lnTo>
                    <a:pt x="424141" y="807491"/>
                  </a:lnTo>
                  <a:lnTo>
                    <a:pt x="467499" y="769035"/>
                  </a:lnTo>
                  <a:lnTo>
                    <a:pt x="496023" y="728014"/>
                  </a:lnTo>
                  <a:lnTo>
                    <a:pt x="515493" y="681291"/>
                  </a:lnTo>
                  <a:lnTo>
                    <a:pt x="525043" y="630478"/>
                  </a:lnTo>
                  <a:lnTo>
                    <a:pt x="525297" y="579907"/>
                  </a:lnTo>
                  <a:lnTo>
                    <a:pt x="517740" y="529844"/>
                  </a:lnTo>
                  <a:lnTo>
                    <a:pt x="502996" y="481431"/>
                  </a:lnTo>
                  <a:lnTo>
                    <a:pt x="481622" y="435813"/>
                  </a:lnTo>
                  <a:lnTo>
                    <a:pt x="454240" y="394144"/>
                  </a:lnTo>
                  <a:lnTo>
                    <a:pt x="421436" y="357568"/>
                  </a:lnTo>
                  <a:lnTo>
                    <a:pt x="383819" y="327215"/>
                  </a:lnTo>
                  <a:lnTo>
                    <a:pt x="338048" y="302818"/>
                  </a:lnTo>
                  <a:lnTo>
                    <a:pt x="281305" y="287921"/>
                  </a:lnTo>
                  <a:lnTo>
                    <a:pt x="253136" y="286131"/>
                  </a:lnTo>
                  <a:lnTo>
                    <a:pt x="212217" y="289864"/>
                  </a:lnTo>
                  <a:lnTo>
                    <a:pt x="172872" y="300609"/>
                  </a:lnTo>
                  <a:lnTo>
                    <a:pt x="135813" y="317754"/>
                  </a:lnTo>
                  <a:lnTo>
                    <a:pt x="101752" y="340664"/>
                  </a:lnTo>
                  <a:lnTo>
                    <a:pt x="71386" y="368719"/>
                  </a:lnTo>
                  <a:lnTo>
                    <a:pt x="45440" y="401281"/>
                  </a:lnTo>
                  <a:lnTo>
                    <a:pt x="24612" y="437718"/>
                  </a:lnTo>
                  <a:lnTo>
                    <a:pt x="9626" y="477418"/>
                  </a:lnTo>
                  <a:lnTo>
                    <a:pt x="1193" y="519722"/>
                  </a:lnTo>
                  <a:lnTo>
                    <a:pt x="0" y="564032"/>
                  </a:lnTo>
                  <a:lnTo>
                    <a:pt x="6781" y="609701"/>
                  </a:lnTo>
                  <a:lnTo>
                    <a:pt x="22250" y="656107"/>
                  </a:lnTo>
                  <a:lnTo>
                    <a:pt x="44526" y="697852"/>
                  </a:lnTo>
                  <a:lnTo>
                    <a:pt x="72694" y="735063"/>
                  </a:lnTo>
                  <a:lnTo>
                    <a:pt x="105854" y="767397"/>
                  </a:lnTo>
                  <a:lnTo>
                    <a:pt x="143116" y="794512"/>
                  </a:lnTo>
                  <a:lnTo>
                    <a:pt x="183565" y="816063"/>
                  </a:lnTo>
                  <a:lnTo>
                    <a:pt x="226339" y="831710"/>
                  </a:lnTo>
                  <a:lnTo>
                    <a:pt x="264147" y="839825"/>
                  </a:lnTo>
                  <a:lnTo>
                    <a:pt x="305079" y="842759"/>
                  </a:lnTo>
                  <a:lnTo>
                    <a:pt x="310413" y="842606"/>
                  </a:lnTo>
                  <a:lnTo>
                    <a:pt x="317487" y="876554"/>
                  </a:lnTo>
                  <a:lnTo>
                    <a:pt x="320725" y="893470"/>
                  </a:lnTo>
                  <a:lnTo>
                    <a:pt x="323240" y="910475"/>
                  </a:lnTo>
                  <a:lnTo>
                    <a:pt x="296710" y="922350"/>
                  </a:lnTo>
                  <a:lnTo>
                    <a:pt x="271856" y="937831"/>
                  </a:lnTo>
                  <a:lnTo>
                    <a:pt x="215404" y="992276"/>
                  </a:lnTo>
                  <a:lnTo>
                    <a:pt x="195351" y="1043851"/>
                  </a:lnTo>
                  <a:lnTo>
                    <a:pt x="197065" y="1055217"/>
                  </a:lnTo>
                  <a:lnTo>
                    <a:pt x="242989" y="1083335"/>
                  </a:lnTo>
                  <a:lnTo>
                    <a:pt x="288226" y="1088796"/>
                  </a:lnTo>
                  <a:lnTo>
                    <a:pt x="310540" y="1089469"/>
                  </a:lnTo>
                  <a:lnTo>
                    <a:pt x="364820" y="1085405"/>
                  </a:lnTo>
                  <a:lnTo>
                    <a:pt x="417233" y="1073454"/>
                  </a:lnTo>
                  <a:lnTo>
                    <a:pt x="467423" y="1053985"/>
                  </a:lnTo>
                  <a:lnTo>
                    <a:pt x="514985" y="1027391"/>
                  </a:lnTo>
                  <a:lnTo>
                    <a:pt x="559587" y="994029"/>
                  </a:lnTo>
                  <a:lnTo>
                    <a:pt x="582917" y="979970"/>
                  </a:lnTo>
                  <a:lnTo>
                    <a:pt x="622147" y="942759"/>
                  </a:lnTo>
                  <a:lnTo>
                    <a:pt x="640105" y="908100"/>
                  </a:lnTo>
                  <a:lnTo>
                    <a:pt x="640105" y="902881"/>
                  </a:lnTo>
                  <a:lnTo>
                    <a:pt x="641515" y="896137"/>
                  </a:lnTo>
                  <a:lnTo>
                    <a:pt x="641794" y="889482"/>
                  </a:lnTo>
                  <a:close/>
                </a:path>
                <a:path w="1196975" h="1089660">
                  <a:moveTo>
                    <a:pt x="1196682" y="88087"/>
                  </a:moveTo>
                  <a:lnTo>
                    <a:pt x="1187856" y="35661"/>
                  </a:lnTo>
                  <a:lnTo>
                    <a:pt x="1150518" y="9880"/>
                  </a:lnTo>
                  <a:lnTo>
                    <a:pt x="1147978" y="9880"/>
                  </a:lnTo>
                  <a:lnTo>
                    <a:pt x="1107694" y="28765"/>
                  </a:lnTo>
                  <a:lnTo>
                    <a:pt x="1096289" y="37731"/>
                  </a:lnTo>
                  <a:lnTo>
                    <a:pt x="1097178" y="32512"/>
                  </a:lnTo>
                  <a:lnTo>
                    <a:pt x="1097178" y="27279"/>
                  </a:lnTo>
                  <a:lnTo>
                    <a:pt x="1096289" y="21590"/>
                  </a:lnTo>
                  <a:lnTo>
                    <a:pt x="1092669" y="12014"/>
                  </a:lnTo>
                  <a:lnTo>
                    <a:pt x="1086599" y="5283"/>
                  </a:lnTo>
                  <a:lnTo>
                    <a:pt x="1078953" y="1308"/>
                  </a:lnTo>
                  <a:lnTo>
                    <a:pt x="1070635" y="0"/>
                  </a:lnTo>
                  <a:lnTo>
                    <a:pt x="1062482" y="1282"/>
                  </a:lnTo>
                  <a:lnTo>
                    <a:pt x="1055370" y="5054"/>
                  </a:lnTo>
                  <a:lnTo>
                    <a:pt x="1050150" y="11214"/>
                  </a:lnTo>
                  <a:lnTo>
                    <a:pt x="1047648" y="19697"/>
                  </a:lnTo>
                  <a:lnTo>
                    <a:pt x="1046670" y="27279"/>
                  </a:lnTo>
                  <a:lnTo>
                    <a:pt x="1044638" y="35775"/>
                  </a:lnTo>
                  <a:lnTo>
                    <a:pt x="1042022" y="44196"/>
                  </a:lnTo>
                  <a:lnTo>
                    <a:pt x="1039266" y="51485"/>
                  </a:lnTo>
                  <a:lnTo>
                    <a:pt x="1036675" y="59766"/>
                  </a:lnTo>
                  <a:lnTo>
                    <a:pt x="1035088" y="68160"/>
                  </a:lnTo>
                  <a:lnTo>
                    <a:pt x="1034567" y="76644"/>
                  </a:lnTo>
                  <a:lnTo>
                    <a:pt x="1035202" y="85178"/>
                  </a:lnTo>
                  <a:lnTo>
                    <a:pt x="1039914" y="101180"/>
                  </a:lnTo>
                  <a:lnTo>
                    <a:pt x="1047991" y="115201"/>
                  </a:lnTo>
                  <a:lnTo>
                    <a:pt x="1058303" y="127635"/>
                  </a:lnTo>
                  <a:lnTo>
                    <a:pt x="1070254" y="139280"/>
                  </a:lnTo>
                  <a:lnTo>
                    <a:pt x="1072032" y="142125"/>
                  </a:lnTo>
                  <a:lnTo>
                    <a:pt x="1074737" y="150037"/>
                  </a:lnTo>
                  <a:lnTo>
                    <a:pt x="1075118" y="158407"/>
                  </a:lnTo>
                  <a:lnTo>
                    <a:pt x="1073289" y="166585"/>
                  </a:lnTo>
                  <a:lnTo>
                    <a:pt x="1069365" y="173951"/>
                  </a:lnTo>
                  <a:lnTo>
                    <a:pt x="1004874" y="266255"/>
                  </a:lnTo>
                  <a:lnTo>
                    <a:pt x="895019" y="425348"/>
                  </a:lnTo>
                  <a:lnTo>
                    <a:pt x="789127" y="580250"/>
                  </a:lnTo>
                  <a:lnTo>
                    <a:pt x="731710" y="665111"/>
                  </a:lnTo>
                  <a:lnTo>
                    <a:pt x="692492" y="724001"/>
                  </a:lnTo>
                  <a:lnTo>
                    <a:pt x="670991" y="759663"/>
                  </a:lnTo>
                  <a:lnTo>
                    <a:pt x="660146" y="789482"/>
                  </a:lnTo>
                  <a:lnTo>
                    <a:pt x="661543" y="804684"/>
                  </a:lnTo>
                  <a:lnTo>
                    <a:pt x="696417" y="844435"/>
                  </a:lnTo>
                  <a:lnTo>
                    <a:pt x="736130" y="862926"/>
                  </a:lnTo>
                  <a:lnTo>
                    <a:pt x="757199" y="865708"/>
                  </a:lnTo>
                  <a:lnTo>
                    <a:pt x="761517" y="865708"/>
                  </a:lnTo>
                  <a:lnTo>
                    <a:pt x="811999" y="837539"/>
                  </a:lnTo>
                  <a:lnTo>
                    <a:pt x="837844" y="791387"/>
                  </a:lnTo>
                  <a:lnTo>
                    <a:pt x="903135" y="649376"/>
                  </a:lnTo>
                  <a:lnTo>
                    <a:pt x="969225" y="507860"/>
                  </a:lnTo>
                  <a:lnTo>
                    <a:pt x="1013841" y="413854"/>
                  </a:lnTo>
                  <a:lnTo>
                    <a:pt x="1058964" y="320128"/>
                  </a:lnTo>
                  <a:lnTo>
                    <a:pt x="1104684" y="226720"/>
                  </a:lnTo>
                  <a:lnTo>
                    <a:pt x="1127785" y="180124"/>
                  </a:lnTo>
                  <a:lnTo>
                    <a:pt x="1129944" y="174904"/>
                  </a:lnTo>
                  <a:lnTo>
                    <a:pt x="1133881" y="171107"/>
                  </a:lnTo>
                  <a:lnTo>
                    <a:pt x="1138326" y="168262"/>
                  </a:lnTo>
                  <a:lnTo>
                    <a:pt x="1165567" y="147408"/>
                  </a:lnTo>
                  <a:lnTo>
                    <a:pt x="1186103" y="120370"/>
                  </a:lnTo>
                  <a:lnTo>
                    <a:pt x="1196682" y="88087"/>
                  </a:lnTo>
                  <a:close/>
                </a:path>
              </a:pathLst>
            </a:custGeom>
            <a:solidFill>
              <a:srgbClr val="FDDFB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4067923" y="4483303"/>
              <a:ext cx="273050" cy="279400"/>
            </a:xfrm>
            <a:custGeom>
              <a:avLst/>
              <a:gdLst/>
              <a:ahLst/>
              <a:cxnLst/>
              <a:rect l="l" t="t" r="r" b="b"/>
              <a:pathLst>
                <a:path w="273050" h="279400">
                  <a:moveTo>
                    <a:pt x="272428" y="0"/>
                  </a:moveTo>
                  <a:lnTo>
                    <a:pt x="237255" y="30002"/>
                  </a:lnTo>
                  <a:lnTo>
                    <a:pt x="194754" y="52335"/>
                  </a:lnTo>
                  <a:lnTo>
                    <a:pt x="142081" y="61117"/>
                  </a:lnTo>
                  <a:lnTo>
                    <a:pt x="114361" y="65136"/>
                  </a:lnTo>
                  <a:lnTo>
                    <a:pt x="64910" y="88747"/>
                  </a:lnTo>
                  <a:lnTo>
                    <a:pt x="30605" y="140474"/>
                  </a:lnTo>
                  <a:lnTo>
                    <a:pt x="10840" y="173275"/>
                  </a:lnTo>
                  <a:lnTo>
                    <a:pt x="0" y="203101"/>
                  </a:lnTo>
                  <a:lnTo>
                    <a:pt x="1395" y="218303"/>
                  </a:lnTo>
                  <a:lnTo>
                    <a:pt x="36266" y="258060"/>
                  </a:lnTo>
                  <a:lnTo>
                    <a:pt x="75973" y="276551"/>
                  </a:lnTo>
                  <a:lnTo>
                    <a:pt x="97041" y="279336"/>
                  </a:lnTo>
                  <a:lnTo>
                    <a:pt x="101359" y="279336"/>
                  </a:lnTo>
                  <a:lnTo>
                    <a:pt x="151842" y="251164"/>
                  </a:lnTo>
                  <a:lnTo>
                    <a:pt x="177686" y="205016"/>
                  </a:lnTo>
                  <a:lnTo>
                    <a:pt x="248606" y="50989"/>
                  </a:lnTo>
                  <a:lnTo>
                    <a:pt x="272428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414220" y="5101245"/>
              <a:ext cx="116205" cy="42545"/>
            </a:xfrm>
            <a:custGeom>
              <a:avLst/>
              <a:gdLst/>
              <a:ahLst/>
              <a:cxnLst/>
              <a:rect l="l" t="t" r="r" b="b"/>
              <a:pathLst>
                <a:path w="116204" h="42545">
                  <a:moveTo>
                    <a:pt x="41322" y="0"/>
                  </a:moveTo>
                  <a:lnTo>
                    <a:pt x="36877" y="0"/>
                  </a:lnTo>
                  <a:lnTo>
                    <a:pt x="33194" y="1275"/>
                  </a:lnTo>
                  <a:lnTo>
                    <a:pt x="30908" y="4182"/>
                  </a:lnTo>
                  <a:lnTo>
                    <a:pt x="0" y="42252"/>
                  </a:lnTo>
                  <a:lnTo>
                    <a:pt x="115990" y="42252"/>
                  </a:lnTo>
                  <a:lnTo>
                    <a:pt x="77199" y="13744"/>
                  </a:lnTo>
                  <a:lnTo>
                    <a:pt x="41322" y="0"/>
                  </a:lnTo>
                  <a:close/>
                </a:path>
              </a:pathLst>
            </a:custGeom>
            <a:solidFill>
              <a:srgbClr val="FDDFB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421253" y="5101245"/>
              <a:ext cx="109220" cy="42545"/>
            </a:xfrm>
            <a:custGeom>
              <a:avLst/>
              <a:gdLst/>
              <a:ahLst/>
              <a:cxnLst/>
              <a:rect l="l" t="t" r="r" b="b"/>
              <a:pathLst>
                <a:path w="109220" h="42545">
                  <a:moveTo>
                    <a:pt x="34289" y="0"/>
                  </a:moveTo>
                  <a:lnTo>
                    <a:pt x="29845" y="0"/>
                  </a:lnTo>
                  <a:lnTo>
                    <a:pt x="26162" y="1275"/>
                  </a:lnTo>
                  <a:lnTo>
                    <a:pt x="23875" y="4182"/>
                  </a:lnTo>
                  <a:lnTo>
                    <a:pt x="0" y="34079"/>
                  </a:lnTo>
                  <a:lnTo>
                    <a:pt x="384" y="42252"/>
                  </a:lnTo>
                  <a:lnTo>
                    <a:pt x="108957" y="42252"/>
                  </a:lnTo>
                  <a:lnTo>
                    <a:pt x="70167" y="13744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394414" y="4576546"/>
              <a:ext cx="911225" cy="567055"/>
            </a:xfrm>
            <a:custGeom>
              <a:avLst/>
              <a:gdLst/>
              <a:ahLst/>
              <a:cxnLst/>
              <a:rect l="l" t="t" r="r" b="b"/>
              <a:pathLst>
                <a:path w="911225" h="567054">
                  <a:moveTo>
                    <a:pt x="324907" y="228587"/>
                  </a:moveTo>
                  <a:lnTo>
                    <a:pt x="318811" y="228587"/>
                  </a:lnTo>
                  <a:lnTo>
                    <a:pt x="282747" y="235406"/>
                  </a:lnTo>
                  <a:lnTo>
                    <a:pt x="248612" y="251510"/>
                  </a:lnTo>
                  <a:lnTo>
                    <a:pt x="221478" y="270367"/>
                  </a:lnTo>
                  <a:lnTo>
                    <a:pt x="206416" y="285445"/>
                  </a:lnTo>
                  <a:lnTo>
                    <a:pt x="173965" y="329874"/>
                  </a:lnTo>
                  <a:lnTo>
                    <a:pt x="138832" y="371404"/>
                  </a:lnTo>
                  <a:lnTo>
                    <a:pt x="101077" y="409989"/>
                  </a:lnTo>
                  <a:lnTo>
                    <a:pt x="60762" y="445586"/>
                  </a:lnTo>
                  <a:lnTo>
                    <a:pt x="17948" y="478151"/>
                  </a:lnTo>
                  <a:lnTo>
                    <a:pt x="8012" y="487449"/>
                  </a:lnTo>
                  <a:lnTo>
                    <a:pt x="2089" y="498438"/>
                  </a:lnTo>
                  <a:lnTo>
                    <a:pt x="0" y="510317"/>
                  </a:lnTo>
                  <a:lnTo>
                    <a:pt x="1565" y="522284"/>
                  </a:lnTo>
                  <a:lnTo>
                    <a:pt x="35522" y="523463"/>
                  </a:lnTo>
                  <a:lnTo>
                    <a:pt x="67764" y="528513"/>
                  </a:lnTo>
                  <a:lnTo>
                    <a:pt x="98434" y="539702"/>
                  </a:lnTo>
                  <a:lnTo>
                    <a:pt x="127676" y="559300"/>
                  </a:lnTo>
                  <a:lnTo>
                    <a:pt x="135688" y="566951"/>
                  </a:lnTo>
                  <a:lnTo>
                    <a:pt x="725291" y="566951"/>
                  </a:lnTo>
                  <a:lnTo>
                    <a:pt x="722349" y="551470"/>
                  </a:lnTo>
                  <a:lnTo>
                    <a:pt x="713654" y="501403"/>
                  </a:lnTo>
                  <a:lnTo>
                    <a:pt x="711910" y="456587"/>
                  </a:lnTo>
                  <a:lnTo>
                    <a:pt x="720465" y="413371"/>
                  </a:lnTo>
                  <a:lnTo>
                    <a:pt x="737996" y="373003"/>
                  </a:lnTo>
                  <a:lnTo>
                    <a:pt x="763184" y="336727"/>
                  </a:lnTo>
                  <a:lnTo>
                    <a:pt x="797286" y="296577"/>
                  </a:lnTo>
                  <a:lnTo>
                    <a:pt x="843065" y="243420"/>
                  </a:lnTo>
                  <a:lnTo>
                    <a:pt x="389169" y="243420"/>
                  </a:lnTo>
                  <a:lnTo>
                    <a:pt x="376632" y="242299"/>
                  </a:lnTo>
                  <a:lnTo>
                    <a:pt x="363547" y="239385"/>
                  </a:lnTo>
                  <a:lnTo>
                    <a:pt x="350129" y="235352"/>
                  </a:lnTo>
                  <a:lnTo>
                    <a:pt x="336591" y="230873"/>
                  </a:lnTo>
                  <a:lnTo>
                    <a:pt x="330876" y="229298"/>
                  </a:lnTo>
                  <a:lnTo>
                    <a:pt x="324907" y="228587"/>
                  </a:lnTo>
                  <a:close/>
                </a:path>
                <a:path w="911225" h="567054">
                  <a:moveTo>
                    <a:pt x="657393" y="10680"/>
                  </a:moveTo>
                  <a:lnTo>
                    <a:pt x="652948" y="15430"/>
                  </a:lnTo>
                  <a:lnTo>
                    <a:pt x="649011" y="21120"/>
                  </a:lnTo>
                  <a:lnTo>
                    <a:pt x="646852" y="28232"/>
                  </a:lnTo>
                  <a:lnTo>
                    <a:pt x="622987" y="63209"/>
                  </a:lnTo>
                  <a:lnTo>
                    <a:pt x="583526" y="92884"/>
                  </a:lnTo>
                  <a:lnTo>
                    <a:pt x="536854" y="118998"/>
                  </a:lnTo>
                  <a:lnTo>
                    <a:pt x="491357" y="143293"/>
                  </a:lnTo>
                  <a:lnTo>
                    <a:pt x="455420" y="167507"/>
                  </a:lnTo>
                  <a:lnTo>
                    <a:pt x="437429" y="193382"/>
                  </a:lnTo>
                  <a:lnTo>
                    <a:pt x="429103" y="217558"/>
                  </a:lnTo>
                  <a:lnTo>
                    <a:pt x="417966" y="232941"/>
                  </a:lnTo>
                  <a:lnTo>
                    <a:pt x="404496" y="241054"/>
                  </a:lnTo>
                  <a:lnTo>
                    <a:pt x="389169" y="243420"/>
                  </a:lnTo>
                  <a:lnTo>
                    <a:pt x="843065" y="243420"/>
                  </a:lnTo>
                  <a:lnTo>
                    <a:pt x="900852" y="176771"/>
                  </a:lnTo>
                  <a:lnTo>
                    <a:pt x="908157" y="165590"/>
                  </a:lnTo>
                  <a:lnTo>
                    <a:pt x="911187" y="153876"/>
                  </a:lnTo>
                  <a:lnTo>
                    <a:pt x="910478" y="142338"/>
                  </a:lnTo>
                  <a:lnTo>
                    <a:pt x="906567" y="131686"/>
                  </a:lnTo>
                  <a:lnTo>
                    <a:pt x="904333" y="125403"/>
                  </a:lnTo>
                  <a:lnTo>
                    <a:pt x="842666" y="82527"/>
                  </a:lnTo>
                  <a:lnTo>
                    <a:pt x="795728" y="56114"/>
                  </a:lnTo>
                  <a:lnTo>
                    <a:pt x="748456" y="30235"/>
                  </a:lnTo>
                  <a:lnTo>
                    <a:pt x="743336" y="27520"/>
                  </a:lnTo>
                  <a:lnTo>
                    <a:pt x="665775" y="27520"/>
                  </a:lnTo>
                  <a:lnTo>
                    <a:pt x="663870" y="26428"/>
                  </a:lnTo>
                  <a:lnTo>
                    <a:pt x="663235" y="23964"/>
                  </a:lnTo>
                  <a:lnTo>
                    <a:pt x="661838" y="20650"/>
                  </a:lnTo>
                  <a:lnTo>
                    <a:pt x="660949" y="17322"/>
                  </a:lnTo>
                  <a:lnTo>
                    <a:pt x="659171" y="14477"/>
                  </a:lnTo>
                  <a:lnTo>
                    <a:pt x="658790" y="13055"/>
                  </a:lnTo>
                  <a:lnTo>
                    <a:pt x="658282" y="11633"/>
                  </a:lnTo>
                  <a:lnTo>
                    <a:pt x="657393" y="10680"/>
                  </a:lnTo>
                  <a:close/>
                </a:path>
                <a:path w="911225" h="567054">
                  <a:moveTo>
                    <a:pt x="688381" y="0"/>
                  </a:moveTo>
                  <a:lnTo>
                    <a:pt x="676189" y="0"/>
                  </a:lnTo>
                  <a:lnTo>
                    <a:pt x="670220" y="1777"/>
                  </a:lnTo>
                  <a:lnTo>
                    <a:pt x="665013" y="4978"/>
                  </a:lnTo>
                  <a:lnTo>
                    <a:pt x="668442" y="10680"/>
                  </a:lnTo>
                  <a:lnTo>
                    <a:pt x="671617" y="18275"/>
                  </a:lnTo>
                  <a:lnTo>
                    <a:pt x="672506" y="21120"/>
                  </a:lnTo>
                  <a:lnTo>
                    <a:pt x="673522" y="25095"/>
                  </a:lnTo>
                  <a:lnTo>
                    <a:pt x="670601" y="27520"/>
                  </a:lnTo>
                  <a:lnTo>
                    <a:pt x="743336" y="27520"/>
                  </a:lnTo>
                  <a:lnTo>
                    <a:pt x="700827" y="4978"/>
                  </a:lnTo>
                  <a:lnTo>
                    <a:pt x="694604" y="1549"/>
                  </a:lnTo>
                  <a:lnTo>
                    <a:pt x="688381" y="0"/>
                  </a:lnTo>
                  <a:close/>
                </a:path>
              </a:pathLst>
            </a:custGeom>
            <a:solidFill>
              <a:srgbClr val="F5DA3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490339" y="3731133"/>
              <a:ext cx="51435" cy="222885"/>
            </a:xfrm>
            <a:custGeom>
              <a:avLst/>
              <a:gdLst/>
              <a:ahLst/>
              <a:cxnLst/>
              <a:rect l="l" t="t" r="r" b="b"/>
              <a:pathLst>
                <a:path w="51435" h="222885">
                  <a:moveTo>
                    <a:pt x="25653" y="0"/>
                  </a:moveTo>
                  <a:lnTo>
                    <a:pt x="16234" y="9052"/>
                  </a:lnTo>
                  <a:lnTo>
                    <a:pt x="8016" y="30035"/>
                  </a:lnTo>
                  <a:lnTo>
                    <a:pt x="2204" y="53685"/>
                  </a:lnTo>
                  <a:lnTo>
                    <a:pt x="0" y="70738"/>
                  </a:lnTo>
                  <a:lnTo>
                    <a:pt x="0" y="200736"/>
                  </a:lnTo>
                  <a:lnTo>
                    <a:pt x="2204" y="210237"/>
                  </a:lnTo>
                  <a:lnTo>
                    <a:pt x="8016" y="217023"/>
                  </a:lnTo>
                  <a:lnTo>
                    <a:pt x="16234" y="221095"/>
                  </a:lnTo>
                  <a:lnTo>
                    <a:pt x="25653" y="222453"/>
                  </a:lnTo>
                  <a:lnTo>
                    <a:pt x="35073" y="221095"/>
                  </a:lnTo>
                  <a:lnTo>
                    <a:pt x="43291" y="217023"/>
                  </a:lnTo>
                  <a:lnTo>
                    <a:pt x="49103" y="210237"/>
                  </a:lnTo>
                  <a:lnTo>
                    <a:pt x="51308" y="200736"/>
                  </a:lnTo>
                  <a:lnTo>
                    <a:pt x="51308" y="70738"/>
                  </a:lnTo>
                  <a:lnTo>
                    <a:pt x="49103" y="53685"/>
                  </a:lnTo>
                  <a:lnTo>
                    <a:pt x="43291" y="30035"/>
                  </a:lnTo>
                  <a:lnTo>
                    <a:pt x="35073" y="9052"/>
                  </a:lnTo>
                  <a:lnTo>
                    <a:pt x="25653" y="0"/>
                  </a:lnTo>
                  <a:close/>
                </a:path>
              </a:pathLst>
            </a:custGeom>
            <a:solidFill>
              <a:srgbClr val="4EE1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490339" y="3796665"/>
              <a:ext cx="51435" cy="157480"/>
            </a:xfrm>
            <a:custGeom>
              <a:avLst/>
              <a:gdLst/>
              <a:ahLst/>
              <a:cxnLst/>
              <a:rect l="l" t="t" r="r" b="b"/>
              <a:pathLst>
                <a:path w="51435" h="157479">
                  <a:moveTo>
                    <a:pt x="51308" y="18034"/>
                  </a:moveTo>
                  <a:lnTo>
                    <a:pt x="44386" y="20396"/>
                  </a:lnTo>
                  <a:lnTo>
                    <a:pt x="37363" y="22098"/>
                  </a:lnTo>
                  <a:lnTo>
                    <a:pt x="30302" y="23152"/>
                  </a:lnTo>
                  <a:lnTo>
                    <a:pt x="23241" y="23495"/>
                  </a:lnTo>
                  <a:lnTo>
                    <a:pt x="15494" y="23495"/>
                  </a:lnTo>
                  <a:lnTo>
                    <a:pt x="7620" y="22225"/>
                  </a:lnTo>
                  <a:lnTo>
                    <a:pt x="0" y="19431"/>
                  </a:lnTo>
                  <a:lnTo>
                    <a:pt x="0" y="135204"/>
                  </a:lnTo>
                  <a:lnTo>
                    <a:pt x="2197" y="144703"/>
                  </a:lnTo>
                  <a:lnTo>
                    <a:pt x="8013" y="151485"/>
                  </a:lnTo>
                  <a:lnTo>
                    <a:pt x="16230" y="155562"/>
                  </a:lnTo>
                  <a:lnTo>
                    <a:pt x="25654" y="156908"/>
                  </a:lnTo>
                  <a:lnTo>
                    <a:pt x="35064" y="155562"/>
                  </a:lnTo>
                  <a:lnTo>
                    <a:pt x="43281" y="151485"/>
                  </a:lnTo>
                  <a:lnTo>
                    <a:pt x="49098" y="144703"/>
                  </a:lnTo>
                  <a:lnTo>
                    <a:pt x="51308" y="135204"/>
                  </a:lnTo>
                  <a:lnTo>
                    <a:pt x="51308" y="18034"/>
                  </a:lnTo>
                  <a:close/>
                </a:path>
                <a:path w="51435" h="157479">
                  <a:moveTo>
                    <a:pt x="51308" y="3810"/>
                  </a:moveTo>
                  <a:lnTo>
                    <a:pt x="50927" y="1905"/>
                  </a:lnTo>
                  <a:lnTo>
                    <a:pt x="50927" y="0"/>
                  </a:lnTo>
                  <a:lnTo>
                    <a:pt x="43942" y="1752"/>
                  </a:lnTo>
                  <a:lnTo>
                    <a:pt x="36766" y="3124"/>
                  </a:lnTo>
                  <a:lnTo>
                    <a:pt x="29489" y="4013"/>
                  </a:lnTo>
                  <a:lnTo>
                    <a:pt x="22225" y="4318"/>
                  </a:lnTo>
                  <a:lnTo>
                    <a:pt x="14478" y="4318"/>
                  </a:lnTo>
                  <a:lnTo>
                    <a:pt x="6985" y="3175"/>
                  </a:lnTo>
                  <a:lnTo>
                    <a:pt x="381" y="381"/>
                  </a:lnTo>
                  <a:lnTo>
                    <a:pt x="0" y="2286"/>
                  </a:lnTo>
                  <a:lnTo>
                    <a:pt x="0" y="8509"/>
                  </a:lnTo>
                  <a:lnTo>
                    <a:pt x="7874" y="11557"/>
                  </a:lnTo>
                  <a:lnTo>
                    <a:pt x="15875" y="13208"/>
                  </a:lnTo>
                  <a:lnTo>
                    <a:pt x="24003" y="13208"/>
                  </a:lnTo>
                  <a:lnTo>
                    <a:pt x="30873" y="12814"/>
                  </a:lnTo>
                  <a:lnTo>
                    <a:pt x="37744" y="11645"/>
                  </a:lnTo>
                  <a:lnTo>
                    <a:pt x="44577" y="9728"/>
                  </a:lnTo>
                  <a:lnTo>
                    <a:pt x="51308" y="7112"/>
                  </a:lnTo>
                  <a:lnTo>
                    <a:pt x="51308" y="381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2924841" y="3999153"/>
              <a:ext cx="1493520" cy="925194"/>
            </a:xfrm>
            <a:custGeom>
              <a:avLst/>
              <a:gdLst/>
              <a:ahLst/>
              <a:cxnLst/>
              <a:rect l="l" t="t" r="r" b="b"/>
              <a:pathLst>
                <a:path w="1493520" h="925195">
                  <a:moveTo>
                    <a:pt x="249235" y="856322"/>
                  </a:moveTo>
                  <a:lnTo>
                    <a:pt x="176498" y="856322"/>
                  </a:lnTo>
                  <a:lnTo>
                    <a:pt x="175470" y="867568"/>
                  </a:lnTo>
                  <a:lnTo>
                    <a:pt x="174370" y="878660"/>
                  </a:lnTo>
                  <a:lnTo>
                    <a:pt x="173033" y="889750"/>
                  </a:lnTo>
                  <a:lnTo>
                    <a:pt x="170529" y="905992"/>
                  </a:lnTo>
                  <a:lnTo>
                    <a:pt x="172561" y="912609"/>
                  </a:lnTo>
                  <a:lnTo>
                    <a:pt x="177895" y="914057"/>
                  </a:lnTo>
                  <a:lnTo>
                    <a:pt x="189404" y="916719"/>
                  </a:lnTo>
                  <a:lnTo>
                    <a:pt x="222980" y="924864"/>
                  </a:lnTo>
                  <a:lnTo>
                    <a:pt x="224631" y="925182"/>
                  </a:lnTo>
                  <a:lnTo>
                    <a:pt x="229838" y="925182"/>
                  </a:lnTo>
                  <a:lnTo>
                    <a:pt x="234537" y="922439"/>
                  </a:lnTo>
                  <a:lnTo>
                    <a:pt x="235172" y="917600"/>
                  </a:lnTo>
                  <a:lnTo>
                    <a:pt x="246041" y="866797"/>
                  </a:lnTo>
                  <a:lnTo>
                    <a:pt x="249235" y="856322"/>
                  </a:lnTo>
                  <a:close/>
                </a:path>
                <a:path w="1493520" h="925195">
                  <a:moveTo>
                    <a:pt x="759301" y="129501"/>
                  </a:moveTo>
                  <a:lnTo>
                    <a:pt x="714351" y="132167"/>
                  </a:lnTo>
                  <a:lnTo>
                    <a:pt x="669543" y="140063"/>
                  </a:lnTo>
                  <a:lnTo>
                    <a:pt x="625355" y="153038"/>
                  </a:lnTo>
                  <a:lnTo>
                    <a:pt x="582263" y="170941"/>
                  </a:lnTo>
                  <a:lnTo>
                    <a:pt x="543714" y="193111"/>
                  </a:lnTo>
                  <a:lnTo>
                    <a:pt x="508219" y="221507"/>
                  </a:lnTo>
                  <a:lnTo>
                    <a:pt x="476246" y="255251"/>
                  </a:lnTo>
                  <a:lnTo>
                    <a:pt x="448262" y="293462"/>
                  </a:lnTo>
                  <a:lnTo>
                    <a:pt x="424733" y="335260"/>
                  </a:lnTo>
                  <a:lnTo>
                    <a:pt x="406128" y="379765"/>
                  </a:lnTo>
                  <a:lnTo>
                    <a:pt x="392913" y="426098"/>
                  </a:lnTo>
                  <a:lnTo>
                    <a:pt x="385556" y="473378"/>
                  </a:lnTo>
                  <a:lnTo>
                    <a:pt x="384524" y="520725"/>
                  </a:lnTo>
                  <a:lnTo>
                    <a:pt x="334214" y="530224"/>
                  </a:lnTo>
                  <a:lnTo>
                    <a:pt x="284870" y="543467"/>
                  </a:lnTo>
                  <a:lnTo>
                    <a:pt x="236708" y="560433"/>
                  </a:lnTo>
                  <a:lnTo>
                    <a:pt x="189944" y="581101"/>
                  </a:lnTo>
                  <a:lnTo>
                    <a:pt x="144793" y="605450"/>
                  </a:lnTo>
                  <a:lnTo>
                    <a:pt x="101471" y="633460"/>
                  </a:lnTo>
                  <a:lnTo>
                    <a:pt x="60193" y="665110"/>
                  </a:lnTo>
                  <a:lnTo>
                    <a:pt x="21177" y="700379"/>
                  </a:lnTo>
                  <a:lnTo>
                    <a:pt x="0" y="728946"/>
                  </a:lnTo>
                  <a:lnTo>
                    <a:pt x="1015" y="751117"/>
                  </a:lnTo>
                  <a:lnTo>
                    <a:pt x="18176" y="772472"/>
                  </a:lnTo>
                  <a:lnTo>
                    <a:pt x="45434" y="798588"/>
                  </a:lnTo>
                  <a:lnTo>
                    <a:pt x="62267" y="818229"/>
                  </a:lnTo>
                  <a:lnTo>
                    <a:pt x="104316" y="863745"/>
                  </a:lnTo>
                  <a:lnTo>
                    <a:pt x="130651" y="876642"/>
                  </a:lnTo>
                  <a:lnTo>
                    <a:pt x="133064" y="876642"/>
                  </a:lnTo>
                  <a:lnTo>
                    <a:pt x="144101" y="874852"/>
                  </a:lnTo>
                  <a:lnTo>
                    <a:pt x="155257" y="870173"/>
                  </a:lnTo>
                  <a:lnTo>
                    <a:pt x="166175" y="863650"/>
                  </a:lnTo>
                  <a:lnTo>
                    <a:pt x="176498" y="856322"/>
                  </a:lnTo>
                  <a:lnTo>
                    <a:pt x="249235" y="856322"/>
                  </a:lnTo>
                  <a:lnTo>
                    <a:pt x="261245" y="816928"/>
                  </a:lnTo>
                  <a:lnTo>
                    <a:pt x="281292" y="769616"/>
                  </a:lnTo>
                  <a:lnTo>
                    <a:pt x="306690" y="726488"/>
                  </a:lnTo>
                  <a:lnTo>
                    <a:pt x="337949" y="689168"/>
                  </a:lnTo>
                  <a:lnTo>
                    <a:pt x="375577" y="659282"/>
                  </a:lnTo>
                  <a:lnTo>
                    <a:pt x="420084" y="638454"/>
                  </a:lnTo>
                  <a:lnTo>
                    <a:pt x="994287" y="638454"/>
                  </a:lnTo>
                  <a:lnTo>
                    <a:pt x="997625" y="632581"/>
                  </a:lnTo>
                  <a:lnTo>
                    <a:pt x="1022464" y="582596"/>
                  </a:lnTo>
                  <a:lnTo>
                    <a:pt x="1045579" y="530180"/>
                  </a:lnTo>
                  <a:lnTo>
                    <a:pt x="1064828" y="479916"/>
                  </a:lnTo>
                  <a:lnTo>
                    <a:pt x="1078071" y="436384"/>
                  </a:lnTo>
                  <a:lnTo>
                    <a:pt x="1084145" y="394172"/>
                  </a:lnTo>
                  <a:lnTo>
                    <a:pt x="1081039" y="355815"/>
                  </a:lnTo>
                  <a:lnTo>
                    <a:pt x="1069909" y="320573"/>
                  </a:lnTo>
                  <a:lnTo>
                    <a:pt x="1051909" y="287705"/>
                  </a:lnTo>
                  <a:lnTo>
                    <a:pt x="1079670" y="277709"/>
                  </a:lnTo>
                  <a:lnTo>
                    <a:pt x="1109408" y="271133"/>
                  </a:lnTo>
                  <a:lnTo>
                    <a:pt x="1140527" y="267522"/>
                  </a:lnTo>
                  <a:lnTo>
                    <a:pt x="1172432" y="266420"/>
                  </a:lnTo>
                  <a:lnTo>
                    <a:pt x="1478804" y="266420"/>
                  </a:lnTo>
                  <a:lnTo>
                    <a:pt x="1483189" y="256522"/>
                  </a:lnTo>
                  <a:lnTo>
                    <a:pt x="1490440" y="239483"/>
                  </a:lnTo>
                  <a:lnTo>
                    <a:pt x="1493107" y="234327"/>
                  </a:lnTo>
                  <a:lnTo>
                    <a:pt x="1492472" y="227228"/>
                  </a:lnTo>
                  <a:lnTo>
                    <a:pt x="1487138" y="224967"/>
                  </a:lnTo>
                  <a:lnTo>
                    <a:pt x="1476988" y="219494"/>
                  </a:lnTo>
                  <a:lnTo>
                    <a:pt x="1456830" y="208190"/>
                  </a:lnTo>
                  <a:lnTo>
                    <a:pt x="1450610" y="204812"/>
                  </a:lnTo>
                  <a:lnTo>
                    <a:pt x="975836" y="204812"/>
                  </a:lnTo>
                  <a:lnTo>
                    <a:pt x="936394" y="177288"/>
                  </a:lnTo>
                  <a:lnTo>
                    <a:pt x="894477" y="156149"/>
                  </a:lnTo>
                  <a:lnTo>
                    <a:pt x="850627" y="141241"/>
                  </a:lnTo>
                  <a:lnTo>
                    <a:pt x="805388" y="132411"/>
                  </a:lnTo>
                  <a:lnTo>
                    <a:pt x="759301" y="129501"/>
                  </a:lnTo>
                  <a:close/>
                </a:path>
                <a:path w="1493520" h="925195">
                  <a:moveTo>
                    <a:pt x="994287" y="638454"/>
                  </a:moveTo>
                  <a:lnTo>
                    <a:pt x="420084" y="638454"/>
                  </a:lnTo>
                  <a:lnTo>
                    <a:pt x="451569" y="671980"/>
                  </a:lnTo>
                  <a:lnTo>
                    <a:pt x="495063" y="700570"/>
                  </a:lnTo>
                  <a:lnTo>
                    <a:pt x="546419" y="724367"/>
                  </a:lnTo>
                  <a:lnTo>
                    <a:pt x="601487" y="743515"/>
                  </a:lnTo>
                  <a:lnTo>
                    <a:pt x="656121" y="758157"/>
                  </a:lnTo>
                  <a:lnTo>
                    <a:pt x="706173" y="768438"/>
                  </a:lnTo>
                  <a:lnTo>
                    <a:pt x="747494" y="774501"/>
                  </a:lnTo>
                  <a:lnTo>
                    <a:pt x="775938" y="776490"/>
                  </a:lnTo>
                  <a:lnTo>
                    <a:pt x="780891" y="776490"/>
                  </a:lnTo>
                  <a:lnTo>
                    <a:pt x="824071" y="750714"/>
                  </a:lnTo>
                  <a:lnTo>
                    <a:pt x="849979" y="711987"/>
                  </a:lnTo>
                  <a:lnTo>
                    <a:pt x="945644" y="711987"/>
                  </a:lnTo>
                  <a:lnTo>
                    <a:pt x="951341" y="706938"/>
                  </a:lnTo>
                  <a:lnTo>
                    <a:pt x="973203" y="675556"/>
                  </a:lnTo>
                  <a:lnTo>
                    <a:pt x="994287" y="638454"/>
                  </a:lnTo>
                  <a:close/>
                </a:path>
                <a:path w="1493520" h="925195">
                  <a:moveTo>
                    <a:pt x="945644" y="711987"/>
                  </a:moveTo>
                  <a:lnTo>
                    <a:pt x="849979" y="711987"/>
                  </a:lnTo>
                  <a:lnTo>
                    <a:pt x="865286" y="716602"/>
                  </a:lnTo>
                  <a:lnTo>
                    <a:pt x="880808" y="721098"/>
                  </a:lnTo>
                  <a:lnTo>
                    <a:pt x="896377" y="724505"/>
                  </a:lnTo>
                  <a:lnTo>
                    <a:pt x="911828" y="725855"/>
                  </a:lnTo>
                  <a:lnTo>
                    <a:pt x="919448" y="725855"/>
                  </a:lnTo>
                  <a:lnTo>
                    <a:pt x="926941" y="724725"/>
                  </a:lnTo>
                  <a:lnTo>
                    <a:pt x="934180" y="722147"/>
                  </a:lnTo>
                  <a:lnTo>
                    <a:pt x="945644" y="711987"/>
                  </a:lnTo>
                  <a:close/>
                </a:path>
                <a:path w="1493520" h="925195">
                  <a:moveTo>
                    <a:pt x="1478804" y="266420"/>
                  </a:moveTo>
                  <a:lnTo>
                    <a:pt x="1172432" y="266420"/>
                  </a:lnTo>
                  <a:lnTo>
                    <a:pt x="1213052" y="267888"/>
                  </a:lnTo>
                  <a:lnTo>
                    <a:pt x="1252791" y="271637"/>
                  </a:lnTo>
                  <a:lnTo>
                    <a:pt x="1343499" y="284868"/>
                  </a:lnTo>
                  <a:lnTo>
                    <a:pt x="1398238" y="294957"/>
                  </a:lnTo>
                  <a:lnTo>
                    <a:pt x="1418066" y="301029"/>
                  </a:lnTo>
                  <a:lnTo>
                    <a:pt x="1429438" y="304010"/>
                  </a:lnTo>
                  <a:lnTo>
                    <a:pt x="1440275" y="305282"/>
                  </a:lnTo>
                  <a:lnTo>
                    <a:pt x="1443831" y="305282"/>
                  </a:lnTo>
                  <a:lnTo>
                    <a:pt x="1446752" y="304800"/>
                  </a:lnTo>
                  <a:lnTo>
                    <a:pt x="1449292" y="303669"/>
                  </a:lnTo>
                  <a:lnTo>
                    <a:pt x="1463829" y="292710"/>
                  </a:lnTo>
                  <a:lnTo>
                    <a:pt x="1474724" y="275629"/>
                  </a:lnTo>
                  <a:lnTo>
                    <a:pt x="1478804" y="266420"/>
                  </a:lnTo>
                  <a:close/>
                </a:path>
                <a:path w="1493520" h="925195">
                  <a:moveTo>
                    <a:pt x="1389856" y="0"/>
                  </a:moveTo>
                  <a:lnTo>
                    <a:pt x="1344683" y="2007"/>
                  </a:lnTo>
                  <a:lnTo>
                    <a:pt x="1299962" y="8010"/>
                  </a:lnTo>
                  <a:lnTo>
                    <a:pt x="1255869" y="17976"/>
                  </a:lnTo>
                  <a:lnTo>
                    <a:pt x="1212580" y="31873"/>
                  </a:lnTo>
                  <a:lnTo>
                    <a:pt x="1170273" y="49669"/>
                  </a:lnTo>
                  <a:lnTo>
                    <a:pt x="1105868" y="85777"/>
                  </a:lnTo>
                  <a:lnTo>
                    <a:pt x="1047083" y="130467"/>
                  </a:lnTo>
                  <a:lnTo>
                    <a:pt x="1009173" y="163891"/>
                  </a:lnTo>
                  <a:lnTo>
                    <a:pt x="975836" y="204812"/>
                  </a:lnTo>
                  <a:lnTo>
                    <a:pt x="1450610" y="204812"/>
                  </a:lnTo>
                  <a:lnTo>
                    <a:pt x="1446752" y="202717"/>
                  </a:lnTo>
                  <a:lnTo>
                    <a:pt x="1453314" y="202590"/>
                  </a:lnTo>
                  <a:lnTo>
                    <a:pt x="1466201" y="202031"/>
                  </a:lnTo>
                  <a:lnTo>
                    <a:pt x="1472406" y="201904"/>
                  </a:lnTo>
                  <a:lnTo>
                    <a:pt x="1477613" y="201269"/>
                  </a:lnTo>
                  <a:lnTo>
                    <a:pt x="1482439" y="196913"/>
                  </a:lnTo>
                  <a:lnTo>
                    <a:pt x="1482439" y="191109"/>
                  </a:lnTo>
                  <a:lnTo>
                    <a:pt x="1480569" y="147195"/>
                  </a:lnTo>
                  <a:lnTo>
                    <a:pt x="1478057" y="103116"/>
                  </a:lnTo>
                  <a:lnTo>
                    <a:pt x="1474688" y="59005"/>
                  </a:lnTo>
                  <a:lnTo>
                    <a:pt x="1470247" y="14998"/>
                  </a:lnTo>
                  <a:lnTo>
                    <a:pt x="1425289" y="1292"/>
                  </a:lnTo>
                  <a:lnTo>
                    <a:pt x="1407537" y="328"/>
                  </a:lnTo>
                  <a:lnTo>
                    <a:pt x="1389856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4229293" y="1350530"/>
            <a:ext cx="7617460" cy="4610100"/>
            <a:chOff x="3283711" y="1195639"/>
            <a:chExt cx="5713095" cy="3457575"/>
          </a:xfrm>
        </p:grpSpPr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677" y="1270057"/>
              <a:ext cx="1166164" cy="326982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8400" y="2556065"/>
              <a:ext cx="1420749" cy="14065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1843" y="1195639"/>
              <a:ext cx="1234707" cy="341966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7892" y="3897223"/>
              <a:ext cx="87630" cy="7345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83711" y="4506976"/>
              <a:ext cx="70032" cy="1459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9729" y="4176877"/>
              <a:ext cx="106293" cy="122554"/>
            </a:xfrm>
            <a:prstGeom prst="rect">
              <a:avLst/>
            </a:prstGeom>
          </p:spPr>
        </p:pic>
      </p:grpSp>
      <p:sp>
        <p:nvSpPr>
          <p:cNvPr id="45" name="Title 1"/>
          <p:cNvSpPr txBox="1">
            <a:spLocks/>
          </p:cNvSpPr>
          <p:nvPr/>
        </p:nvSpPr>
        <p:spPr>
          <a:xfrm>
            <a:off x="0" y="30745"/>
            <a:ext cx="5190980" cy="9100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(2) </a:t>
            </a:r>
          </a:p>
          <a:p>
            <a:r>
              <a:rPr lang="ms-MY" sz="3200" dirty="0"/>
              <a:t>Tulen</a:t>
            </a:r>
            <a:endParaRPr lang="en-MY" sz="3200" dirty="0"/>
          </a:p>
        </p:txBody>
      </p:sp>
    </p:spTree>
    <p:extLst>
      <p:ext uri="{BB962C8B-B14F-4D97-AF65-F5344CB8AC3E}">
        <p14:creationId xmlns:p14="http://schemas.microsoft.com/office/powerpoint/2010/main" val="15996614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93877" cy="6858000"/>
            <a:chOff x="0" y="0"/>
            <a:chExt cx="220408" cy="5143500"/>
          </a:xfrm>
        </p:grpSpPr>
        <p:sp>
          <p:nvSpPr>
            <p:cNvPr id="3" name="object 3"/>
            <p:cNvSpPr/>
            <p:nvPr/>
          </p:nvSpPr>
          <p:spPr>
            <a:xfrm>
              <a:off x="174688" y="0"/>
              <a:ext cx="45720" cy="5143500"/>
            </a:xfrm>
            <a:custGeom>
              <a:avLst/>
              <a:gdLst/>
              <a:ahLst/>
              <a:cxnLst/>
              <a:rect l="l" t="t" r="r" b="b"/>
              <a:pathLst>
                <a:path w="45720" h="5143500">
                  <a:moveTo>
                    <a:pt x="4571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5718" y="5143500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E68A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1605" cy="5143500"/>
            </a:xfrm>
            <a:custGeom>
              <a:avLst/>
              <a:gdLst/>
              <a:ahLst/>
              <a:cxnLst/>
              <a:rect l="l" t="t" r="r" b="b"/>
              <a:pathLst>
                <a:path w="141605" h="5143500">
                  <a:moveTo>
                    <a:pt x="14116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141160" y="5143500"/>
                  </a:lnTo>
                  <a:lnTo>
                    <a:pt x="14116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39236" y="700928"/>
            <a:ext cx="4689687" cy="5393062"/>
            <a:chOff x="265087" y="843153"/>
            <a:chExt cx="3517265" cy="4044797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3517265" cy="3150235"/>
            </a:xfrm>
            <a:custGeom>
              <a:avLst/>
              <a:gdLst/>
              <a:ahLst/>
              <a:cxnLst/>
              <a:rect l="l" t="t" r="r" b="b"/>
              <a:pathLst>
                <a:path w="3517265" h="3150235">
                  <a:moveTo>
                    <a:pt x="3516884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1609826" y="3043301"/>
                  </a:lnTo>
                  <a:lnTo>
                    <a:pt x="1612557" y="3050705"/>
                  </a:lnTo>
                  <a:lnTo>
                    <a:pt x="1639862" y="3091167"/>
                  </a:lnTo>
                  <a:lnTo>
                    <a:pt x="1675218" y="3122396"/>
                  </a:lnTo>
                  <a:lnTo>
                    <a:pt x="1716976" y="3142513"/>
                  </a:lnTo>
                  <a:lnTo>
                    <a:pt x="1763483" y="3149625"/>
                  </a:lnTo>
                  <a:lnTo>
                    <a:pt x="1810016" y="3142513"/>
                  </a:lnTo>
                  <a:lnTo>
                    <a:pt x="1851977" y="3122396"/>
                  </a:lnTo>
                  <a:lnTo>
                    <a:pt x="1887626" y="3091167"/>
                  </a:lnTo>
                  <a:lnTo>
                    <a:pt x="1915223" y="3050705"/>
                  </a:lnTo>
                  <a:lnTo>
                    <a:pt x="1917979" y="3043301"/>
                  </a:lnTo>
                  <a:lnTo>
                    <a:pt x="3516884" y="3043301"/>
                  </a:lnTo>
                  <a:lnTo>
                    <a:pt x="351688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886838" y="4524235"/>
              <a:ext cx="283845" cy="325120"/>
            </a:xfrm>
            <a:custGeom>
              <a:avLst/>
              <a:gdLst/>
              <a:ahLst/>
              <a:cxnLst/>
              <a:rect l="l" t="t" r="r" b="b"/>
              <a:pathLst>
                <a:path w="283844" h="325120">
                  <a:moveTo>
                    <a:pt x="141731" y="0"/>
                  </a:moveTo>
                  <a:lnTo>
                    <a:pt x="96950" y="8245"/>
                  </a:lnTo>
                  <a:lnTo>
                    <a:pt x="58046" y="31260"/>
                  </a:lnTo>
                  <a:lnTo>
                    <a:pt x="27358" y="66462"/>
                  </a:lnTo>
                  <a:lnTo>
                    <a:pt x="7229" y="111267"/>
                  </a:lnTo>
                  <a:lnTo>
                    <a:pt x="0" y="163093"/>
                  </a:lnTo>
                  <a:lnTo>
                    <a:pt x="7229" y="214158"/>
                  </a:lnTo>
                  <a:lnTo>
                    <a:pt x="27358" y="258504"/>
                  </a:lnTo>
                  <a:lnTo>
                    <a:pt x="58046" y="293472"/>
                  </a:lnTo>
                  <a:lnTo>
                    <a:pt x="96950" y="316402"/>
                  </a:lnTo>
                  <a:lnTo>
                    <a:pt x="141731" y="324637"/>
                  </a:lnTo>
                  <a:lnTo>
                    <a:pt x="186464" y="316402"/>
                  </a:lnTo>
                  <a:lnTo>
                    <a:pt x="225363" y="293472"/>
                  </a:lnTo>
                  <a:lnTo>
                    <a:pt x="256068" y="258504"/>
                  </a:lnTo>
                  <a:lnTo>
                    <a:pt x="276221" y="214158"/>
                  </a:lnTo>
                  <a:lnTo>
                    <a:pt x="283463" y="163093"/>
                  </a:lnTo>
                  <a:lnTo>
                    <a:pt x="276221" y="111267"/>
                  </a:lnTo>
                  <a:lnTo>
                    <a:pt x="256068" y="66462"/>
                  </a:lnTo>
                  <a:lnTo>
                    <a:pt x="225363" y="31260"/>
                  </a:lnTo>
                  <a:lnTo>
                    <a:pt x="186464" y="8245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27301" y="1600327"/>
              <a:ext cx="1687830" cy="3074670"/>
            </a:xfrm>
            <a:custGeom>
              <a:avLst/>
              <a:gdLst/>
              <a:ahLst/>
              <a:cxnLst/>
              <a:rect l="l" t="t" r="r" b="b"/>
              <a:pathLst>
                <a:path w="1687829" h="3074670">
                  <a:moveTo>
                    <a:pt x="358901" y="0"/>
                  </a:moveTo>
                  <a:lnTo>
                    <a:pt x="189603" y="23375"/>
                  </a:lnTo>
                  <a:lnTo>
                    <a:pt x="81883" y="74802"/>
                  </a:lnTo>
                  <a:lnTo>
                    <a:pt x="25074" y="126230"/>
                  </a:lnTo>
                  <a:lnTo>
                    <a:pt x="8509" y="149606"/>
                  </a:lnTo>
                  <a:lnTo>
                    <a:pt x="9804" y="609891"/>
                  </a:lnTo>
                  <a:lnTo>
                    <a:pt x="6588" y="1614966"/>
                  </a:lnTo>
                  <a:lnTo>
                    <a:pt x="2204" y="2618589"/>
                  </a:lnTo>
                  <a:lnTo>
                    <a:pt x="0" y="3074517"/>
                  </a:lnTo>
                  <a:lnTo>
                    <a:pt x="21913" y="3057087"/>
                  </a:lnTo>
                  <a:lnTo>
                    <a:pt x="86439" y="3017010"/>
                  </a:lnTo>
                  <a:lnTo>
                    <a:pt x="191756" y="2972606"/>
                  </a:lnTo>
                  <a:lnTo>
                    <a:pt x="336042" y="2942196"/>
                  </a:lnTo>
                  <a:lnTo>
                    <a:pt x="381083" y="2938195"/>
                  </a:lnTo>
                  <a:lnTo>
                    <a:pt x="428053" y="2935425"/>
                  </a:lnTo>
                  <a:lnTo>
                    <a:pt x="476738" y="2933814"/>
                  </a:lnTo>
                  <a:lnTo>
                    <a:pt x="526923" y="2933293"/>
                  </a:lnTo>
                  <a:lnTo>
                    <a:pt x="914818" y="2955359"/>
                  </a:lnTo>
                  <a:lnTo>
                    <a:pt x="1290843" y="3003905"/>
                  </a:lnTo>
                  <a:lnTo>
                    <a:pt x="1575071" y="3052451"/>
                  </a:lnTo>
                  <a:lnTo>
                    <a:pt x="1687576" y="3074517"/>
                  </a:lnTo>
                  <a:lnTo>
                    <a:pt x="1687576" y="160400"/>
                  </a:lnTo>
                  <a:lnTo>
                    <a:pt x="1532929" y="138672"/>
                  </a:lnTo>
                  <a:lnTo>
                    <a:pt x="1168971" y="89249"/>
                  </a:lnTo>
                  <a:lnTo>
                    <a:pt x="745672" y="35778"/>
                  </a:lnTo>
                  <a:lnTo>
                    <a:pt x="413004" y="1905"/>
                  </a:lnTo>
                  <a:lnTo>
                    <a:pt x="385381" y="476"/>
                  </a:lnTo>
                  <a:lnTo>
                    <a:pt x="35890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027301" y="4533798"/>
              <a:ext cx="1687830" cy="172085"/>
            </a:xfrm>
            <a:custGeom>
              <a:avLst/>
              <a:gdLst/>
              <a:ahLst/>
              <a:cxnLst/>
              <a:rect l="l" t="t" r="r" b="b"/>
              <a:pathLst>
                <a:path w="1687829" h="172085">
                  <a:moveTo>
                    <a:pt x="527304" y="0"/>
                  </a:moveTo>
                  <a:lnTo>
                    <a:pt x="477023" y="521"/>
                  </a:lnTo>
                  <a:lnTo>
                    <a:pt x="428244" y="2132"/>
                  </a:lnTo>
                  <a:lnTo>
                    <a:pt x="381178" y="4902"/>
                  </a:lnTo>
                  <a:lnTo>
                    <a:pt x="336042" y="8902"/>
                  </a:lnTo>
                  <a:lnTo>
                    <a:pt x="191756" y="39313"/>
                  </a:lnTo>
                  <a:lnTo>
                    <a:pt x="86439" y="83716"/>
                  </a:lnTo>
                  <a:lnTo>
                    <a:pt x="219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1687576" y="171983"/>
                  </a:lnTo>
                  <a:lnTo>
                    <a:pt x="1687576" y="141223"/>
                  </a:lnTo>
                  <a:lnTo>
                    <a:pt x="1575220" y="119157"/>
                  </a:lnTo>
                  <a:lnTo>
                    <a:pt x="1291272" y="70611"/>
                  </a:lnTo>
                  <a:lnTo>
                    <a:pt x="915408" y="22066"/>
                  </a:lnTo>
                  <a:lnTo>
                    <a:pt x="5273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2074" y="1602232"/>
              <a:ext cx="1691639" cy="3074670"/>
            </a:xfrm>
            <a:custGeom>
              <a:avLst/>
              <a:gdLst/>
              <a:ahLst/>
              <a:cxnLst/>
              <a:rect l="l" t="t" r="r" b="b"/>
              <a:pathLst>
                <a:path w="1691639" h="3074670">
                  <a:moveTo>
                    <a:pt x="1324546" y="0"/>
                  </a:moveTo>
                  <a:lnTo>
                    <a:pt x="1274508" y="1523"/>
                  </a:lnTo>
                  <a:lnTo>
                    <a:pt x="942385" y="35397"/>
                  </a:lnTo>
                  <a:lnTo>
                    <a:pt x="519048" y="88868"/>
                  </a:lnTo>
                  <a:lnTo>
                    <a:pt x="15481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12501" y="3052072"/>
                  </a:lnTo>
                  <a:lnTo>
                    <a:pt x="396719" y="3003530"/>
                  </a:lnTo>
                  <a:lnTo>
                    <a:pt x="772725" y="2954989"/>
                  </a:lnTo>
                  <a:lnTo>
                    <a:pt x="1160589" y="2932925"/>
                  </a:lnTo>
                  <a:lnTo>
                    <a:pt x="1210845" y="2933446"/>
                  </a:lnTo>
                  <a:lnTo>
                    <a:pt x="1259554" y="2935055"/>
                  </a:lnTo>
                  <a:lnTo>
                    <a:pt x="1306500" y="2937822"/>
                  </a:lnTo>
                  <a:lnTo>
                    <a:pt x="1351470" y="2941815"/>
                  </a:lnTo>
                  <a:lnTo>
                    <a:pt x="1495756" y="2971582"/>
                  </a:lnTo>
                  <a:lnTo>
                    <a:pt x="1601073" y="3016057"/>
                  </a:lnTo>
                  <a:lnTo>
                    <a:pt x="1665599" y="3056492"/>
                  </a:lnTo>
                  <a:lnTo>
                    <a:pt x="1687512" y="3074136"/>
                  </a:lnTo>
                  <a:lnTo>
                    <a:pt x="1687230" y="2618924"/>
                  </a:lnTo>
                  <a:lnTo>
                    <a:pt x="1687068" y="1616887"/>
                  </a:lnTo>
                  <a:lnTo>
                    <a:pt x="1688048" y="613421"/>
                  </a:lnTo>
                  <a:lnTo>
                    <a:pt x="1691195" y="153923"/>
                  </a:lnTo>
                  <a:lnTo>
                    <a:pt x="1672732" y="129873"/>
                  </a:lnTo>
                  <a:lnTo>
                    <a:pt x="1611407" y="76961"/>
                  </a:lnTo>
                  <a:lnTo>
                    <a:pt x="1498314" y="24050"/>
                  </a:lnTo>
                  <a:lnTo>
                    <a:pt x="132454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42074" y="4535335"/>
              <a:ext cx="1687830" cy="172085"/>
            </a:xfrm>
            <a:custGeom>
              <a:avLst/>
              <a:gdLst/>
              <a:ahLst/>
              <a:cxnLst/>
              <a:rect l="l" t="t" r="r" b="b"/>
              <a:pathLst>
                <a:path w="1687830" h="172085">
                  <a:moveTo>
                    <a:pt x="1160589" y="0"/>
                  </a:moveTo>
                  <a:lnTo>
                    <a:pt x="772725" y="22064"/>
                  </a:lnTo>
                  <a:lnTo>
                    <a:pt x="396719" y="70605"/>
                  </a:lnTo>
                  <a:lnTo>
                    <a:pt x="112501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1687512" y="171996"/>
                  </a:lnTo>
                  <a:lnTo>
                    <a:pt x="1687512" y="141211"/>
                  </a:lnTo>
                  <a:lnTo>
                    <a:pt x="1601073" y="83132"/>
                  </a:lnTo>
                  <a:lnTo>
                    <a:pt x="1495756" y="38657"/>
                  </a:lnTo>
                  <a:lnTo>
                    <a:pt x="1351470" y="8890"/>
                  </a:lnTo>
                  <a:lnTo>
                    <a:pt x="1306500" y="4897"/>
                  </a:lnTo>
                  <a:lnTo>
                    <a:pt x="1259554" y="2130"/>
                  </a:lnTo>
                  <a:lnTo>
                    <a:pt x="1210845" y="521"/>
                  </a:lnTo>
                  <a:lnTo>
                    <a:pt x="116058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019935" y="1600454"/>
              <a:ext cx="504825" cy="3074670"/>
            </a:xfrm>
            <a:custGeom>
              <a:avLst/>
              <a:gdLst/>
              <a:ahLst/>
              <a:cxnLst/>
              <a:rect l="l" t="t" r="r" b="b"/>
              <a:pathLst>
                <a:path w="504825" h="3074670">
                  <a:moveTo>
                    <a:pt x="381490" y="117"/>
                  </a:moveTo>
                  <a:lnTo>
                    <a:pt x="195185" y="25042"/>
                  </a:lnTo>
                  <a:lnTo>
                    <a:pt x="81232" y="80137"/>
                  </a:lnTo>
                  <a:lnTo>
                    <a:pt x="18928" y="135231"/>
                  </a:lnTo>
                  <a:lnTo>
                    <a:pt x="0" y="160274"/>
                  </a:lnTo>
                  <a:lnTo>
                    <a:pt x="3921" y="618872"/>
                  </a:lnTo>
                  <a:lnTo>
                    <a:pt x="6604" y="1620237"/>
                  </a:lnTo>
                  <a:lnTo>
                    <a:pt x="8143" y="2620149"/>
                  </a:lnTo>
                  <a:lnTo>
                    <a:pt x="8635" y="3074390"/>
                  </a:lnTo>
                  <a:lnTo>
                    <a:pt x="23342" y="3062030"/>
                  </a:lnTo>
                  <a:lnTo>
                    <a:pt x="38274" y="3050535"/>
                  </a:lnTo>
                  <a:lnTo>
                    <a:pt x="53659" y="3040195"/>
                  </a:lnTo>
                  <a:lnTo>
                    <a:pt x="69722" y="3031299"/>
                  </a:lnTo>
                  <a:lnTo>
                    <a:pt x="504697" y="9525"/>
                  </a:lnTo>
                  <a:lnTo>
                    <a:pt x="460295" y="5032"/>
                  </a:lnTo>
                  <a:lnTo>
                    <a:pt x="439600" y="3184"/>
                  </a:lnTo>
                  <a:lnTo>
                    <a:pt x="407156" y="1017"/>
                  </a:lnTo>
                  <a:lnTo>
                    <a:pt x="381490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946378" y="843153"/>
              <a:ext cx="467995" cy="313055"/>
            </a:xfrm>
            <a:custGeom>
              <a:avLst/>
              <a:gdLst/>
              <a:ahLst/>
              <a:cxnLst/>
              <a:rect l="l" t="t" r="r" b="b"/>
              <a:pathLst>
                <a:path w="467994" h="313055">
                  <a:moveTo>
                    <a:pt x="233756" y="0"/>
                  </a:moveTo>
                  <a:lnTo>
                    <a:pt x="180211" y="4142"/>
                  </a:lnTo>
                  <a:lnTo>
                    <a:pt x="131030" y="15937"/>
                  </a:lnTo>
                  <a:lnTo>
                    <a:pt x="87624" y="34439"/>
                  </a:lnTo>
                  <a:lnTo>
                    <a:pt x="51407" y="58702"/>
                  </a:lnTo>
                  <a:lnTo>
                    <a:pt x="23788" y="87779"/>
                  </a:lnTo>
                  <a:lnTo>
                    <a:pt x="0" y="156591"/>
                  </a:lnTo>
                  <a:lnTo>
                    <a:pt x="6182" y="192396"/>
                  </a:lnTo>
                  <a:lnTo>
                    <a:pt x="51407" y="254275"/>
                  </a:lnTo>
                  <a:lnTo>
                    <a:pt x="87624" y="278471"/>
                  </a:lnTo>
                  <a:lnTo>
                    <a:pt x="131030" y="296916"/>
                  </a:lnTo>
                  <a:lnTo>
                    <a:pt x="180211" y="308673"/>
                  </a:lnTo>
                  <a:lnTo>
                    <a:pt x="233756" y="312800"/>
                  </a:lnTo>
                  <a:lnTo>
                    <a:pt x="287316" y="308673"/>
                  </a:lnTo>
                  <a:lnTo>
                    <a:pt x="336504" y="296916"/>
                  </a:lnTo>
                  <a:lnTo>
                    <a:pt x="379908" y="278471"/>
                  </a:lnTo>
                  <a:lnTo>
                    <a:pt x="416121" y="254275"/>
                  </a:lnTo>
                  <a:lnTo>
                    <a:pt x="443732" y="225270"/>
                  </a:lnTo>
                  <a:lnTo>
                    <a:pt x="467512" y="156591"/>
                  </a:lnTo>
                  <a:lnTo>
                    <a:pt x="461332" y="120724"/>
                  </a:lnTo>
                  <a:lnTo>
                    <a:pt x="416121" y="58702"/>
                  </a:lnTo>
                  <a:lnTo>
                    <a:pt x="379908" y="34439"/>
                  </a:lnTo>
                  <a:lnTo>
                    <a:pt x="336504" y="15937"/>
                  </a:lnTo>
                  <a:lnTo>
                    <a:pt x="287316" y="4142"/>
                  </a:lnTo>
                  <a:lnTo>
                    <a:pt x="2337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60976" y="2378686"/>
            <a:ext cx="3492500" cy="198686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117684" algn="just">
              <a:spcBef>
                <a:spcPts val="133"/>
              </a:spcBef>
            </a:pPr>
            <a:r>
              <a:rPr lang="ms-MY" sz="3200" b="1" spc="-4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Perkataan</a:t>
            </a:r>
          </a:p>
          <a:p>
            <a:pPr marL="16933" marR="6773" indent="117684" algn="just">
              <a:spcBef>
                <a:spcPts val="133"/>
              </a:spcBef>
            </a:pPr>
            <a:r>
              <a:rPr lang="ms-MY" sz="3200" b="1" spc="-4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“berubat”, “tonik” atau “kesihatan” atau sama maksud</a:t>
            </a:r>
            <a:endParaRPr sz="3200" dirty="0">
              <a:latin typeface="Adobe Garamond Pro" panose="02020502060506020403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553054" y="2254480"/>
            <a:ext cx="9512980" cy="3920064"/>
            <a:chOff x="1876268" y="2203450"/>
            <a:chExt cx="7134735" cy="2940048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7190" y="2371914"/>
              <a:ext cx="904437" cy="268028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0687" y="2571686"/>
              <a:ext cx="1258887" cy="242100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6610" y="2203450"/>
              <a:ext cx="1978024" cy="29400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9149" y="2473029"/>
              <a:ext cx="581854" cy="258091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6268" y="3786755"/>
              <a:ext cx="1709421" cy="1356743"/>
            </a:xfrm>
            <a:prstGeom prst="rect">
              <a:avLst/>
            </a:prstGeom>
          </p:spPr>
        </p:pic>
      </p:grpSp>
      <p:sp>
        <p:nvSpPr>
          <p:cNvPr id="37" name="Title 1"/>
          <p:cNvSpPr txBox="1">
            <a:spLocks/>
          </p:cNvSpPr>
          <p:nvPr/>
        </p:nvSpPr>
        <p:spPr>
          <a:xfrm>
            <a:off x="0" y="9222"/>
            <a:ext cx="8926230" cy="10169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2800" b="1" dirty="0"/>
              <a:t>PERATURAN 18 (3):</a:t>
            </a:r>
          </a:p>
          <a:p>
            <a:r>
              <a:rPr lang="ms-MY" sz="2800" b="1" dirty="0"/>
              <a:t> </a:t>
            </a:r>
            <a:r>
              <a:rPr lang="ms-MY" sz="2800" dirty="0"/>
              <a:t>“BERUBAT”, “TONIK” ATAU “KESIHATAN”</a:t>
            </a:r>
            <a:endParaRPr lang="en-MY" sz="2800" dirty="0"/>
          </a:p>
        </p:txBody>
      </p:sp>
      <p:sp>
        <p:nvSpPr>
          <p:cNvPr id="38" name="Rectangle 37"/>
          <p:cNvSpPr/>
          <p:nvPr/>
        </p:nvSpPr>
        <p:spPr>
          <a:xfrm>
            <a:off x="6480199" y="1323474"/>
            <a:ext cx="4468538" cy="93100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11195041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2"/>
          <p:cNvGrpSpPr/>
          <p:nvPr/>
        </p:nvGrpSpPr>
        <p:grpSpPr>
          <a:xfrm>
            <a:off x="1123419" y="1225485"/>
            <a:ext cx="10029650" cy="4820246"/>
            <a:chOff x="607948" y="1580766"/>
            <a:chExt cx="7275920" cy="3440811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6924" y="2535875"/>
              <a:ext cx="726944" cy="7099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3606" y="1644382"/>
              <a:ext cx="2037549" cy="33316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7921" y="1580766"/>
              <a:ext cx="2139442" cy="34408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948" y="2898609"/>
              <a:ext cx="1103172" cy="116982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122762" y="3994988"/>
            <a:ext cx="2030307" cy="11250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lang="ms-MY" sz="2400" spc="-13" dirty="0">
                <a:latin typeface="Adobe Garamond Pro" panose="02020502060506020403"/>
                <a:cs typeface="Calibri"/>
              </a:rPr>
              <a:t>Mengandungi</a:t>
            </a:r>
            <a:r>
              <a:rPr sz="2400" spc="-93" dirty="0">
                <a:latin typeface="Adobe Garamond Pro" panose="02020502060506020403"/>
                <a:cs typeface="Calibri"/>
              </a:rPr>
              <a:t> </a:t>
            </a:r>
            <a:r>
              <a:rPr sz="2400" b="1" dirty="0">
                <a:latin typeface="Adobe Garamond Pro" panose="02020502060506020403"/>
                <a:cs typeface="Calibri"/>
              </a:rPr>
              <a:t>Quinine </a:t>
            </a:r>
            <a:r>
              <a:rPr sz="2400" b="1" spc="-527" dirty="0">
                <a:latin typeface="Adobe Garamond Pro" panose="02020502060506020403"/>
                <a:cs typeface="Calibri"/>
              </a:rPr>
              <a:t> </a:t>
            </a:r>
            <a:r>
              <a:rPr sz="2400" b="1" spc="-13" dirty="0">
                <a:latin typeface="Adobe Garamond Pro" panose="02020502060506020403"/>
                <a:cs typeface="Calibri"/>
              </a:rPr>
              <a:t>more </a:t>
            </a:r>
            <a:r>
              <a:rPr sz="2400" b="1" dirty="0">
                <a:latin typeface="Adobe Garamond Pro" panose="02020502060506020403"/>
                <a:cs typeface="Calibri"/>
              </a:rPr>
              <a:t>than </a:t>
            </a:r>
            <a:r>
              <a:rPr sz="2400" b="1" spc="7" dirty="0">
                <a:latin typeface="Adobe Garamond Pro" panose="02020502060506020403"/>
                <a:cs typeface="Calibri"/>
              </a:rPr>
              <a:t> 40mg/l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4310" y="-31423"/>
            <a:ext cx="7035090" cy="7567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2800" b="1" dirty="0"/>
              <a:t>PERATURAN 18 (3): </a:t>
            </a:r>
          </a:p>
          <a:p>
            <a:r>
              <a:rPr lang="ms-MY" sz="2800" dirty="0"/>
              <a:t>“TONIK”  &amp; “KESIHATAN”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17529103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93877" cy="6858000"/>
            <a:chOff x="0" y="0"/>
            <a:chExt cx="220408" cy="5143500"/>
          </a:xfrm>
        </p:grpSpPr>
        <p:sp>
          <p:nvSpPr>
            <p:cNvPr id="3" name="object 3"/>
            <p:cNvSpPr/>
            <p:nvPr/>
          </p:nvSpPr>
          <p:spPr>
            <a:xfrm>
              <a:off x="174688" y="0"/>
              <a:ext cx="45720" cy="5143500"/>
            </a:xfrm>
            <a:custGeom>
              <a:avLst/>
              <a:gdLst/>
              <a:ahLst/>
              <a:cxnLst/>
              <a:rect l="l" t="t" r="r" b="b"/>
              <a:pathLst>
                <a:path w="45720" h="5143500">
                  <a:moveTo>
                    <a:pt x="4571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5718" y="5143500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E68A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1605" cy="5143500"/>
            </a:xfrm>
            <a:custGeom>
              <a:avLst/>
              <a:gdLst/>
              <a:ahLst/>
              <a:cxnLst/>
              <a:rect l="l" t="t" r="r" b="b"/>
              <a:pathLst>
                <a:path w="141605" h="5143500">
                  <a:moveTo>
                    <a:pt x="14116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141160" y="5143500"/>
                  </a:lnTo>
                  <a:lnTo>
                    <a:pt x="14116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971" y="1384503"/>
            <a:ext cx="10793092" cy="45019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44733" y="1384504"/>
            <a:ext cx="2683085" cy="35257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/>
            <a:r>
              <a:rPr lang="ms-MY" sz="2800" dirty="0">
                <a:solidFill>
                  <a:sysClr val="windowText" lastClr="000000"/>
                </a:solidFill>
                <a:latin typeface="Adobe Garamond Pro" panose="02020502060506020403"/>
              </a:rPr>
              <a:t>Sekiranya tiada daging lembu, daging babi, lemak babi atau alkohol tambahan</a:t>
            </a:r>
            <a:r>
              <a:rPr lang="ms-MY" sz="3200" dirty="0">
                <a:solidFill>
                  <a:sysClr val="windowText" lastClr="000000"/>
                </a:solidFill>
                <a:latin typeface="Adobe Garamond Pro" panose="02020502060506020403"/>
              </a:rPr>
              <a:t>.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442670" y="1446059"/>
            <a:ext cx="2869353" cy="34641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/>
            <a:r>
              <a:rPr lang="ms-MY" sz="2800" dirty="0">
                <a:solidFill>
                  <a:sysClr val="windowText" lastClr="000000"/>
                </a:solidFill>
                <a:latin typeface="Adobe Garamond Pro" panose="02020502060506020403"/>
              </a:rPr>
              <a:t>Sekiranya tiada aditif makanan atau nutrient yang dilarang ditambah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-33599"/>
            <a:ext cx="6932430" cy="9454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(4) </a:t>
            </a:r>
          </a:p>
          <a:p>
            <a:r>
              <a:rPr lang="ms-MY" sz="3200" dirty="0"/>
              <a:t>Akuan Ketidakhadiran</a:t>
            </a:r>
            <a:endParaRPr lang="en-MY" sz="3200" dirty="0"/>
          </a:p>
        </p:txBody>
      </p:sp>
    </p:spTree>
    <p:extLst>
      <p:ext uri="{BB962C8B-B14F-4D97-AF65-F5344CB8AC3E}">
        <p14:creationId xmlns:p14="http://schemas.microsoft.com/office/powerpoint/2010/main" val="30960907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372" y="1398526"/>
            <a:ext cx="3541776" cy="207468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219546" y="1959570"/>
            <a:ext cx="2343573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dirty="0">
                <a:latin typeface="Adobe Garamond Pro" panose="02020502060506020403"/>
                <a:cs typeface="Calibri"/>
              </a:rPr>
              <a:t>No</a:t>
            </a:r>
            <a:r>
              <a:rPr sz="2000" spc="-40" dirty="0">
                <a:latin typeface="Adobe Garamond Pro" panose="02020502060506020403"/>
                <a:cs typeface="Calibri"/>
              </a:rPr>
              <a:t> </a:t>
            </a:r>
            <a:r>
              <a:rPr sz="2000" spc="-7" dirty="0">
                <a:latin typeface="Adobe Garamond Pro" panose="02020502060506020403"/>
                <a:cs typeface="Calibri"/>
              </a:rPr>
              <a:t>pork/</a:t>
            </a:r>
            <a:r>
              <a:rPr sz="2000" spc="-40" dirty="0">
                <a:latin typeface="Adobe Garamond Pro" panose="02020502060506020403"/>
                <a:cs typeface="Calibri"/>
              </a:rPr>
              <a:t> </a:t>
            </a:r>
            <a:r>
              <a:rPr sz="2000" spc="-7" dirty="0">
                <a:latin typeface="Adobe Garamond Pro" panose="02020502060506020403"/>
                <a:cs typeface="Calibri"/>
              </a:rPr>
              <a:t>pork</a:t>
            </a:r>
            <a:r>
              <a:rPr sz="2000" spc="-40" dirty="0">
                <a:latin typeface="Adobe Garamond Pro" panose="02020502060506020403"/>
                <a:cs typeface="Calibri"/>
              </a:rPr>
              <a:t> </a:t>
            </a:r>
            <a:r>
              <a:rPr sz="2000" spc="-13" dirty="0" err="1">
                <a:latin typeface="Adobe Garamond Pro" panose="02020502060506020403"/>
                <a:cs typeface="Calibri"/>
              </a:rPr>
              <a:t>fre</a:t>
            </a:r>
            <a:r>
              <a:rPr lang="en-MY" sz="2000" spc="-13" dirty="0">
                <a:latin typeface="Adobe Garamond Pro" panose="02020502060506020403"/>
                <a:cs typeface="Calibri"/>
              </a:rPr>
              <a:t>e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2979" y="2568609"/>
            <a:ext cx="239014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dirty="0">
                <a:latin typeface="Adobe Garamond Pro" panose="02020502060506020403"/>
                <a:cs typeface="Calibri"/>
              </a:rPr>
              <a:t>No</a:t>
            </a:r>
            <a:r>
              <a:rPr sz="2000" spc="-33" dirty="0">
                <a:latin typeface="Adobe Garamond Pro" panose="02020502060506020403"/>
                <a:cs typeface="Calibri"/>
              </a:rPr>
              <a:t> </a:t>
            </a:r>
            <a:r>
              <a:rPr sz="2000" spc="-7" dirty="0">
                <a:latin typeface="Adobe Garamond Pro" panose="02020502060506020403"/>
                <a:cs typeface="Calibri"/>
              </a:rPr>
              <a:t>beef</a:t>
            </a:r>
            <a:r>
              <a:rPr sz="2000" spc="-53" dirty="0">
                <a:latin typeface="Adobe Garamond Pro" panose="02020502060506020403"/>
                <a:cs typeface="Calibri"/>
              </a:rPr>
              <a:t> </a:t>
            </a:r>
            <a:r>
              <a:rPr sz="2000" dirty="0">
                <a:latin typeface="Adobe Garamond Pro" panose="02020502060506020403"/>
                <a:cs typeface="Calibri"/>
              </a:rPr>
              <a:t>/</a:t>
            </a:r>
            <a:r>
              <a:rPr sz="2000" spc="-33" dirty="0">
                <a:latin typeface="Adobe Garamond Pro" panose="02020502060506020403"/>
                <a:cs typeface="Calibri"/>
              </a:rPr>
              <a:t> </a:t>
            </a:r>
            <a:r>
              <a:rPr sz="2000" dirty="0">
                <a:latin typeface="Adobe Garamond Pro" panose="02020502060506020403"/>
                <a:cs typeface="Calibri"/>
              </a:rPr>
              <a:t>beef</a:t>
            </a:r>
            <a:r>
              <a:rPr sz="2000" spc="-60" dirty="0">
                <a:latin typeface="Adobe Garamond Pro" panose="02020502060506020403"/>
                <a:cs typeface="Calibri"/>
              </a:rPr>
              <a:t> </a:t>
            </a:r>
            <a:r>
              <a:rPr sz="2000" spc="-13" dirty="0">
                <a:latin typeface="Adobe Garamond Pro" panose="02020502060506020403"/>
                <a:cs typeface="Calibri"/>
              </a:rPr>
              <a:t>free</a:t>
            </a:r>
            <a:endParaRPr sz="2000" dirty="0">
              <a:latin typeface="Adobe Garamond Pro" panose="02020502060506020403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1733" y="1400218"/>
            <a:ext cx="3547872" cy="208076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491956" y="2079165"/>
            <a:ext cx="3311181" cy="1140483"/>
          </a:xfrm>
          <a:prstGeom prst="rect">
            <a:avLst/>
          </a:prstGeom>
        </p:spPr>
        <p:txBody>
          <a:bodyPr vert="horz" wrap="square" lIns="0" tIns="113453" rIns="0" bIns="0" rtlCol="0">
            <a:spAutoFit/>
          </a:bodyPr>
          <a:lstStyle/>
          <a:p>
            <a:pPr algn="ctr">
              <a:spcBef>
                <a:spcPts val="893"/>
              </a:spcBef>
            </a:pPr>
            <a:r>
              <a:rPr sz="2000" dirty="0">
                <a:latin typeface="Adobe Garamond Pro" panose="02020502060506020403"/>
                <a:cs typeface="Calibri"/>
              </a:rPr>
              <a:t>No</a:t>
            </a:r>
            <a:r>
              <a:rPr sz="2000" spc="-20" dirty="0">
                <a:latin typeface="Adobe Garamond Pro" panose="02020502060506020403"/>
                <a:cs typeface="Calibri"/>
              </a:rPr>
              <a:t> </a:t>
            </a:r>
            <a:r>
              <a:rPr sz="2000" spc="-13" dirty="0">
                <a:latin typeface="Adobe Garamond Pro" panose="02020502060506020403"/>
                <a:cs typeface="Calibri"/>
              </a:rPr>
              <a:t>lard</a:t>
            </a:r>
            <a:r>
              <a:rPr sz="2000" spc="-27" dirty="0">
                <a:latin typeface="Adobe Garamond Pro" panose="02020502060506020403"/>
                <a:cs typeface="Calibri"/>
              </a:rPr>
              <a:t> </a:t>
            </a:r>
            <a:r>
              <a:rPr sz="2000" dirty="0">
                <a:latin typeface="Adobe Garamond Pro" panose="02020502060506020403"/>
                <a:cs typeface="Calibri"/>
              </a:rPr>
              <a:t>/</a:t>
            </a:r>
            <a:r>
              <a:rPr sz="2000" spc="-20" dirty="0">
                <a:latin typeface="Adobe Garamond Pro" panose="02020502060506020403"/>
                <a:cs typeface="Calibri"/>
              </a:rPr>
              <a:t> </a:t>
            </a:r>
            <a:r>
              <a:rPr sz="2000" spc="-13" dirty="0">
                <a:latin typeface="Adobe Garamond Pro" panose="02020502060506020403"/>
                <a:cs typeface="Calibri"/>
              </a:rPr>
              <a:t>free</a:t>
            </a:r>
            <a:r>
              <a:rPr sz="2000" spc="-20" dirty="0">
                <a:latin typeface="Adobe Garamond Pro" panose="02020502060506020403"/>
                <a:cs typeface="Calibri"/>
              </a:rPr>
              <a:t> </a:t>
            </a:r>
            <a:r>
              <a:rPr sz="2000" spc="-13" dirty="0">
                <a:latin typeface="Adobe Garamond Pro" panose="02020502060506020403"/>
                <a:cs typeface="Calibri"/>
              </a:rPr>
              <a:t>lard</a:t>
            </a:r>
            <a:endParaRPr sz="2000" dirty="0">
              <a:latin typeface="Adobe Garamond Pro" panose="02020502060506020403"/>
              <a:cs typeface="Calibri"/>
            </a:endParaRPr>
          </a:p>
          <a:p>
            <a:pPr algn="ctr">
              <a:spcBef>
                <a:spcPts val="767"/>
              </a:spcBef>
            </a:pPr>
            <a:r>
              <a:rPr sz="2000" dirty="0">
                <a:latin typeface="Adobe Garamond Pro" panose="02020502060506020403"/>
                <a:cs typeface="Calibri"/>
              </a:rPr>
              <a:t>No</a:t>
            </a:r>
            <a:r>
              <a:rPr sz="2000" spc="-20" dirty="0">
                <a:latin typeface="Adobe Garamond Pro" panose="02020502060506020403"/>
                <a:cs typeface="Calibri"/>
              </a:rPr>
              <a:t> </a:t>
            </a:r>
            <a:r>
              <a:rPr sz="2000" spc="-7" dirty="0">
                <a:latin typeface="Adobe Garamond Pro" panose="02020502060506020403"/>
                <a:cs typeface="Calibri"/>
              </a:rPr>
              <a:t>alcohol</a:t>
            </a:r>
            <a:r>
              <a:rPr sz="2000" spc="-20" dirty="0">
                <a:latin typeface="Adobe Garamond Pro" panose="02020502060506020403"/>
                <a:cs typeface="Calibri"/>
              </a:rPr>
              <a:t> </a:t>
            </a:r>
            <a:r>
              <a:rPr sz="2000" dirty="0">
                <a:latin typeface="Adobe Garamond Pro" panose="02020502060506020403"/>
                <a:cs typeface="Calibri"/>
              </a:rPr>
              <a:t>/</a:t>
            </a:r>
            <a:r>
              <a:rPr sz="2000" spc="-33" dirty="0">
                <a:latin typeface="Adobe Garamond Pro" panose="02020502060506020403"/>
                <a:cs typeface="Calibri"/>
              </a:rPr>
              <a:t> </a:t>
            </a:r>
            <a:r>
              <a:rPr sz="2000" spc="-13" dirty="0">
                <a:latin typeface="Adobe Garamond Pro" panose="02020502060506020403"/>
                <a:cs typeface="Calibri"/>
              </a:rPr>
              <a:t>free alcoho</a:t>
            </a:r>
            <a:r>
              <a:rPr sz="2000" spc="-13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8404" y="3446441"/>
            <a:ext cx="3547872" cy="208076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399990" y="3724613"/>
            <a:ext cx="148590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dirty="0">
                <a:latin typeface="Adobe Garamond Pro" panose="02020502060506020403"/>
                <a:cs typeface="Calibri"/>
              </a:rPr>
              <a:t>No</a:t>
            </a:r>
            <a:r>
              <a:rPr sz="2400" spc="-80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paraben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11733" y="3446441"/>
            <a:ext cx="3547872" cy="208076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880884" y="3797824"/>
            <a:ext cx="2528597" cy="955817"/>
          </a:xfrm>
          <a:prstGeom prst="rect">
            <a:avLst/>
          </a:prstGeom>
        </p:spPr>
        <p:txBody>
          <a:bodyPr vert="horz" wrap="square" lIns="0" tIns="113453" rIns="0" bIns="0" rtlCol="0">
            <a:spAutoFit/>
          </a:bodyPr>
          <a:lstStyle/>
          <a:p>
            <a:pPr marL="38944">
              <a:spcBef>
                <a:spcPts val="893"/>
              </a:spcBef>
            </a:pPr>
            <a:r>
              <a:rPr sz="2400" dirty="0">
                <a:latin typeface="Adobe Garamond Pro" panose="02020502060506020403"/>
                <a:cs typeface="Calibri"/>
              </a:rPr>
              <a:t>No</a:t>
            </a:r>
            <a:r>
              <a:rPr sz="2400" spc="-60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boric</a:t>
            </a:r>
            <a:r>
              <a:rPr sz="2400" spc="-53" dirty="0">
                <a:latin typeface="Adobe Garamond Pro" panose="02020502060506020403"/>
                <a:cs typeface="Calibri"/>
              </a:rPr>
              <a:t> </a:t>
            </a:r>
            <a:r>
              <a:rPr sz="2400" spc="-7" dirty="0">
                <a:latin typeface="Adobe Garamond Pro" panose="02020502060506020403"/>
                <a:cs typeface="Calibri"/>
              </a:rPr>
              <a:t>acid</a:t>
            </a:r>
            <a:endParaRPr sz="2400" dirty="0">
              <a:latin typeface="Adobe Garamond Pro" panose="02020502060506020403"/>
              <a:cs typeface="Calibri"/>
            </a:endParaRPr>
          </a:p>
          <a:p>
            <a:pPr marL="16933">
              <a:spcBef>
                <a:spcPts val="767"/>
              </a:spcBef>
            </a:pPr>
            <a:r>
              <a:rPr sz="2400" dirty="0">
                <a:latin typeface="Adobe Garamond Pro" panose="02020502060506020403"/>
                <a:cs typeface="Calibri"/>
              </a:rPr>
              <a:t>No</a:t>
            </a:r>
            <a:r>
              <a:rPr sz="2400" spc="-133" dirty="0">
                <a:latin typeface="Adobe Garamond Pro" panose="02020502060506020403"/>
                <a:cs typeface="Calibri"/>
              </a:rPr>
              <a:t> </a:t>
            </a:r>
            <a:r>
              <a:rPr sz="2400" spc="-13" dirty="0">
                <a:latin typeface="Adobe Garamond Pro" panose="02020502060506020403"/>
                <a:cs typeface="Calibri"/>
              </a:rPr>
              <a:t>cyclamate</a:t>
            </a:r>
            <a:endParaRPr sz="2400" dirty="0">
              <a:latin typeface="Adobe Garamond Pro" panose="02020502060506020403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56021" y="3072013"/>
            <a:ext cx="2502852" cy="77012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374473" y="3123409"/>
            <a:ext cx="21844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ms-MY" sz="3200" b="1" dirty="0">
                <a:solidFill>
                  <a:srgbClr val="FFFFFF"/>
                </a:solidFill>
                <a:latin typeface="Adobe Garamond Pro" panose="02020502060506020403"/>
                <a:cs typeface="Calibri"/>
              </a:rPr>
              <a:t>Contoh</a:t>
            </a:r>
            <a:endParaRPr sz="3200" dirty="0">
              <a:latin typeface="Adobe Garamond Pro" panose="02020502060506020403"/>
              <a:cs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0" y="68789"/>
            <a:ext cx="7608763" cy="7567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(4): </a:t>
            </a:r>
            <a:r>
              <a:rPr lang="ms-MY" sz="3200" dirty="0"/>
              <a:t>Akuan Ketidakhadiran</a:t>
            </a:r>
            <a:endParaRPr lang="en-MY" sz="3200" dirty="0"/>
          </a:p>
        </p:txBody>
      </p:sp>
      <p:sp>
        <p:nvSpPr>
          <p:cNvPr id="43" name="Rectangle 42"/>
          <p:cNvSpPr/>
          <p:nvPr/>
        </p:nvSpPr>
        <p:spPr>
          <a:xfrm>
            <a:off x="8384846" y="3042390"/>
            <a:ext cx="2934312" cy="93100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372630" y="1037373"/>
            <a:ext cx="5798191" cy="8542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dirty="0">
                <a:solidFill>
                  <a:sysClr val="windowText" lastClr="000000"/>
                </a:solidFill>
                <a:latin typeface="Adobe Garamond Pro" panose="02020502060506020403"/>
              </a:rPr>
              <a:t>Sekiranya tiada daging lembu, daging babi, lemak babi atau alkohol tambahan.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60860" y="5022544"/>
            <a:ext cx="5770831" cy="83980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dirty="0">
                <a:solidFill>
                  <a:sysClr val="windowText" lastClr="000000"/>
                </a:solidFill>
                <a:latin typeface="Adobe Garamond Pro" panose="02020502060506020403"/>
              </a:rPr>
              <a:t>Sekiranya tiada aditif makanan atau nutrient yang dilarang ditambah</a:t>
            </a:r>
          </a:p>
        </p:txBody>
      </p:sp>
    </p:spTree>
    <p:extLst>
      <p:ext uri="{BB962C8B-B14F-4D97-AF65-F5344CB8AC3E}">
        <p14:creationId xmlns:p14="http://schemas.microsoft.com/office/powerpoint/2010/main" val="41603748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01A55-377F-43B1-AB23-A607E0698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09" y="1809714"/>
            <a:ext cx="7594550" cy="3360377"/>
          </a:xfrm>
        </p:spPr>
        <p:txBody>
          <a:bodyPr>
            <a:normAutofit/>
          </a:bodyPr>
          <a:lstStyle/>
          <a:p>
            <a:r>
              <a:rPr lang="en-US" dirty="0"/>
              <a:t>Pictorial representation or design may be included in the label for</a:t>
            </a:r>
          </a:p>
          <a:p>
            <a:pPr lvl="1"/>
            <a:r>
              <a:rPr lang="en-US" dirty="0"/>
              <a:t>Illustrating recipe involving the use of the food</a:t>
            </a:r>
          </a:p>
          <a:p>
            <a:pPr lvl="1"/>
            <a:r>
              <a:rPr lang="en-US" dirty="0"/>
              <a:t>Suggestions on how to serve the food</a:t>
            </a:r>
          </a:p>
          <a:p>
            <a:r>
              <a:rPr lang="en-US" dirty="0"/>
              <a:t>The words ‘RECIPE’ or ‘SERVING SUGGESTION’ or other words with similar meaning come after or is nearby the pictorial representation or design</a:t>
            </a:r>
            <a:endParaRPr lang="en-MY" dirty="0"/>
          </a:p>
        </p:txBody>
      </p:sp>
      <p:pic>
        <p:nvPicPr>
          <p:cNvPr id="5122" name="Picture 2" descr="Serving suggestions – espresso coco">
            <a:extLst>
              <a:ext uri="{FF2B5EF4-FFF2-40B4-BE49-F238E27FC236}">
                <a16:creationId xmlns:a16="http://schemas.microsoft.com/office/drawing/2014/main" id="{D8276EF1-DF87-4F9B-8F4B-2347F309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228" y="1215593"/>
            <a:ext cx="3167563" cy="454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30EA41-B171-49D3-9E3D-93B289059036}"/>
              </a:ext>
            </a:extLst>
          </p:cNvPr>
          <p:cNvSpPr txBox="1">
            <a:spLocks/>
          </p:cNvSpPr>
          <p:nvPr/>
        </p:nvSpPr>
        <p:spPr>
          <a:xfrm>
            <a:off x="147306" y="54401"/>
            <a:ext cx="6736191" cy="1161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18(5)  </a:t>
            </a:r>
          </a:p>
          <a:p>
            <a:r>
              <a:rPr lang="en-US" sz="3200" dirty="0" err="1"/>
              <a:t>Resepi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Cadangan </a:t>
            </a:r>
            <a:r>
              <a:rPr lang="en-US" sz="3200" dirty="0" err="1"/>
              <a:t>Hidangan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6234950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D84B924A-BC52-4A90-9E0C-A78EF6273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7336030"/>
              </p:ext>
            </p:extLst>
          </p:nvPr>
        </p:nvGraphicFramePr>
        <p:xfrm>
          <a:off x="983364" y="1561078"/>
          <a:ext cx="9986209" cy="29355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08065">
                  <a:extLst>
                    <a:ext uri="{9D8B030D-6E8A-4147-A177-3AD203B41FA5}">
                      <a16:colId xmlns:a16="http://schemas.microsoft.com/office/drawing/2014/main" val="3383650093"/>
                    </a:ext>
                  </a:extLst>
                </a:gridCol>
                <a:gridCol w="1771817">
                  <a:extLst>
                    <a:ext uri="{9D8B030D-6E8A-4147-A177-3AD203B41FA5}">
                      <a16:colId xmlns:a16="http://schemas.microsoft.com/office/drawing/2014/main" val="1952177663"/>
                    </a:ext>
                  </a:extLst>
                </a:gridCol>
                <a:gridCol w="5706327">
                  <a:extLst>
                    <a:ext uri="{9D8B030D-6E8A-4147-A177-3AD203B41FA5}">
                      <a16:colId xmlns:a16="http://schemas.microsoft.com/office/drawing/2014/main" val="2964847734"/>
                    </a:ext>
                  </a:extLst>
                </a:gridCol>
              </a:tblGrid>
              <a:tr h="4892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REGULATIONS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STATUS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dobe Garamond Pro" panose="02020502060506020403"/>
                        </a:rPr>
                        <a:t>CONDITION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335441"/>
                  </a:ext>
                </a:extLst>
              </a:tr>
              <a:tr h="24462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18 (6)</a:t>
                      </a:r>
                    </a:p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Prohibited claims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Not allowed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Claims that cannot be confirmed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Claims that can raises doubt or fear about food safety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Claims about a food that can treat, prevent or reduce a disease, ‘</a:t>
                      </a:r>
                      <a:r>
                        <a:rPr lang="en-US" sz="2400" dirty="0" err="1">
                          <a:latin typeface="Adobe Garamond Pro" panose="02020502060506020403"/>
                        </a:rPr>
                        <a:t>gangguan</a:t>
                      </a:r>
                      <a:r>
                        <a:rPr lang="en-US" sz="2400" dirty="0">
                          <a:latin typeface="Adobe Garamond Pro" panose="02020502060506020403"/>
                        </a:rPr>
                        <a:t>’ or certain physiology condition.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506828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9248EEF-6CDF-4BD6-A039-76B5DD76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22829" cy="942680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ms-MY" sz="3200" b="1" dirty="0"/>
              <a:t>PERATURAN 18(6): </a:t>
            </a:r>
            <a:br>
              <a:rPr lang="ms-MY" sz="3600" dirty="0"/>
            </a:br>
            <a:r>
              <a:rPr lang="ms-MY" sz="3200" dirty="0"/>
              <a:t>Akuan Dilarang</a:t>
            </a:r>
          </a:p>
        </p:txBody>
      </p:sp>
    </p:spTree>
    <p:extLst>
      <p:ext uri="{BB962C8B-B14F-4D97-AF65-F5344CB8AC3E}">
        <p14:creationId xmlns:p14="http://schemas.microsoft.com/office/powerpoint/2010/main" val="4103824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12"/>
          <p:cNvGrpSpPr/>
          <p:nvPr/>
        </p:nvGrpSpPr>
        <p:grpSpPr>
          <a:xfrm>
            <a:off x="942109" y="914400"/>
            <a:ext cx="10363200" cy="5084618"/>
            <a:chOff x="27432" y="1014983"/>
            <a:chExt cx="9071610" cy="3871595"/>
          </a:xfrm>
        </p:grpSpPr>
        <p:pic>
          <p:nvPicPr>
            <p:cNvPr id="6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28" y="3941216"/>
              <a:ext cx="9053005" cy="944943"/>
            </a:xfrm>
            <a:prstGeom prst="rect">
              <a:avLst/>
            </a:prstGeom>
          </p:spPr>
        </p:pic>
        <p:pic>
          <p:nvPicPr>
            <p:cNvPr id="7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" y="4137660"/>
              <a:ext cx="7758683" cy="661416"/>
            </a:xfrm>
            <a:prstGeom prst="rect">
              <a:avLst/>
            </a:prstGeom>
          </p:spPr>
        </p:pic>
        <p:sp>
          <p:nvSpPr>
            <p:cNvPr id="8" name="object 15"/>
            <p:cNvSpPr/>
            <p:nvPr/>
          </p:nvSpPr>
          <p:spPr>
            <a:xfrm>
              <a:off x="205549" y="4194860"/>
              <a:ext cx="7527290" cy="430530"/>
            </a:xfrm>
            <a:custGeom>
              <a:avLst/>
              <a:gdLst/>
              <a:ahLst/>
              <a:cxnLst/>
              <a:rect l="l" t="t" r="r" b="b"/>
              <a:pathLst>
                <a:path w="7527290" h="430529">
                  <a:moveTo>
                    <a:pt x="7311961" y="0"/>
                  </a:moveTo>
                  <a:lnTo>
                    <a:pt x="214972" y="0"/>
                  </a:lnTo>
                  <a:lnTo>
                    <a:pt x="165679" y="5677"/>
                  </a:lnTo>
                  <a:lnTo>
                    <a:pt x="120430" y="21848"/>
                  </a:lnTo>
                  <a:lnTo>
                    <a:pt x="80515" y="47224"/>
                  </a:lnTo>
                  <a:lnTo>
                    <a:pt x="47225" y="80513"/>
                  </a:lnTo>
                  <a:lnTo>
                    <a:pt x="21849" y="120425"/>
                  </a:lnTo>
                  <a:lnTo>
                    <a:pt x="5677" y="165671"/>
                  </a:lnTo>
                  <a:lnTo>
                    <a:pt x="0" y="214960"/>
                  </a:lnTo>
                  <a:lnTo>
                    <a:pt x="5677" y="264253"/>
                  </a:lnTo>
                  <a:lnTo>
                    <a:pt x="21849" y="309502"/>
                  </a:lnTo>
                  <a:lnTo>
                    <a:pt x="47225" y="349417"/>
                  </a:lnTo>
                  <a:lnTo>
                    <a:pt x="80515" y="382707"/>
                  </a:lnTo>
                  <a:lnTo>
                    <a:pt x="120430" y="408084"/>
                  </a:lnTo>
                  <a:lnTo>
                    <a:pt x="165679" y="424255"/>
                  </a:lnTo>
                  <a:lnTo>
                    <a:pt x="214972" y="429933"/>
                  </a:lnTo>
                  <a:lnTo>
                    <a:pt x="7311961" y="429933"/>
                  </a:lnTo>
                  <a:lnTo>
                    <a:pt x="7361253" y="424255"/>
                  </a:lnTo>
                  <a:lnTo>
                    <a:pt x="7406491" y="408084"/>
                  </a:lnTo>
                  <a:lnTo>
                    <a:pt x="7446388" y="382707"/>
                  </a:lnTo>
                  <a:lnTo>
                    <a:pt x="7479659" y="349417"/>
                  </a:lnTo>
                  <a:lnTo>
                    <a:pt x="7505016" y="309502"/>
                  </a:lnTo>
                  <a:lnTo>
                    <a:pt x="7521173" y="264253"/>
                  </a:lnTo>
                  <a:lnTo>
                    <a:pt x="7526972" y="214960"/>
                  </a:lnTo>
                  <a:lnTo>
                    <a:pt x="7521293" y="165671"/>
                  </a:lnTo>
                  <a:lnTo>
                    <a:pt x="7505118" y="120425"/>
                  </a:lnTo>
                  <a:lnTo>
                    <a:pt x="7479736" y="80513"/>
                  </a:lnTo>
                  <a:lnTo>
                    <a:pt x="7446438" y="47224"/>
                  </a:lnTo>
                  <a:lnTo>
                    <a:pt x="7406516" y="21848"/>
                  </a:lnTo>
                  <a:lnTo>
                    <a:pt x="7361260" y="5677"/>
                  </a:lnTo>
                  <a:lnTo>
                    <a:pt x="731196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1176" y="4014216"/>
              <a:ext cx="2389631" cy="844296"/>
            </a:xfrm>
            <a:prstGeom prst="rect">
              <a:avLst/>
            </a:prstGeom>
          </p:spPr>
        </p:pic>
        <p:sp>
          <p:nvSpPr>
            <p:cNvPr id="10" name="object 17"/>
            <p:cNvSpPr/>
            <p:nvPr/>
          </p:nvSpPr>
          <p:spPr>
            <a:xfrm>
              <a:off x="6540246" y="4072115"/>
              <a:ext cx="2157095" cy="612775"/>
            </a:xfrm>
            <a:custGeom>
              <a:avLst/>
              <a:gdLst/>
              <a:ahLst/>
              <a:cxnLst/>
              <a:rect l="l" t="t" r="r" b="b"/>
              <a:pathLst>
                <a:path w="2157095" h="612775">
                  <a:moveTo>
                    <a:pt x="1078483" y="0"/>
                  </a:moveTo>
                  <a:lnTo>
                    <a:pt x="1007573" y="651"/>
                  </a:lnTo>
                  <a:lnTo>
                    <a:pt x="937887" y="2577"/>
                  </a:lnTo>
                  <a:lnTo>
                    <a:pt x="869568" y="5738"/>
                  </a:lnTo>
                  <a:lnTo>
                    <a:pt x="802758" y="10094"/>
                  </a:lnTo>
                  <a:lnTo>
                    <a:pt x="737599" y="15605"/>
                  </a:lnTo>
                  <a:lnTo>
                    <a:pt x="674234" y="22229"/>
                  </a:lnTo>
                  <a:lnTo>
                    <a:pt x="612803" y="29927"/>
                  </a:lnTo>
                  <a:lnTo>
                    <a:pt x="553450" y="38658"/>
                  </a:lnTo>
                  <a:lnTo>
                    <a:pt x="496317" y="48382"/>
                  </a:lnTo>
                  <a:lnTo>
                    <a:pt x="441545" y="59059"/>
                  </a:lnTo>
                  <a:lnTo>
                    <a:pt x="389277" y="70648"/>
                  </a:lnTo>
                  <a:lnTo>
                    <a:pt x="339655" y="83109"/>
                  </a:lnTo>
                  <a:lnTo>
                    <a:pt x="292821" y="96401"/>
                  </a:lnTo>
                  <a:lnTo>
                    <a:pt x="248916" y="110485"/>
                  </a:lnTo>
                  <a:lnTo>
                    <a:pt x="208084" y="125320"/>
                  </a:lnTo>
                  <a:lnTo>
                    <a:pt x="170467" y="140865"/>
                  </a:lnTo>
                  <a:lnTo>
                    <a:pt x="105443" y="173926"/>
                  </a:lnTo>
                  <a:lnTo>
                    <a:pt x="54981" y="209346"/>
                  </a:lnTo>
                  <a:lnTo>
                    <a:pt x="20219" y="246801"/>
                  </a:lnTo>
                  <a:lnTo>
                    <a:pt x="2294" y="285969"/>
                  </a:lnTo>
                  <a:lnTo>
                    <a:pt x="0" y="306095"/>
                  </a:lnTo>
                  <a:lnTo>
                    <a:pt x="2294" y="326220"/>
                  </a:lnTo>
                  <a:lnTo>
                    <a:pt x="20219" y="365388"/>
                  </a:lnTo>
                  <a:lnTo>
                    <a:pt x="54981" y="402843"/>
                  </a:lnTo>
                  <a:lnTo>
                    <a:pt x="105443" y="438261"/>
                  </a:lnTo>
                  <a:lnTo>
                    <a:pt x="170467" y="471321"/>
                  </a:lnTo>
                  <a:lnTo>
                    <a:pt x="208084" y="486865"/>
                  </a:lnTo>
                  <a:lnTo>
                    <a:pt x="248916" y="501699"/>
                  </a:lnTo>
                  <a:lnTo>
                    <a:pt x="292821" y="515783"/>
                  </a:lnTo>
                  <a:lnTo>
                    <a:pt x="339655" y="529074"/>
                  </a:lnTo>
                  <a:lnTo>
                    <a:pt x="389277" y="541535"/>
                  </a:lnTo>
                  <a:lnTo>
                    <a:pt x="441545" y="553123"/>
                  </a:lnTo>
                  <a:lnTo>
                    <a:pt x="496317" y="563799"/>
                  </a:lnTo>
                  <a:lnTo>
                    <a:pt x="553450" y="573522"/>
                  </a:lnTo>
                  <a:lnTo>
                    <a:pt x="612803" y="582253"/>
                  </a:lnTo>
                  <a:lnTo>
                    <a:pt x="674234" y="589950"/>
                  </a:lnTo>
                  <a:lnTo>
                    <a:pt x="737599" y="596574"/>
                  </a:lnTo>
                  <a:lnTo>
                    <a:pt x="802758" y="602084"/>
                  </a:lnTo>
                  <a:lnTo>
                    <a:pt x="869568" y="606439"/>
                  </a:lnTo>
                  <a:lnTo>
                    <a:pt x="937887" y="609600"/>
                  </a:lnTo>
                  <a:lnTo>
                    <a:pt x="1007573" y="611527"/>
                  </a:lnTo>
                  <a:lnTo>
                    <a:pt x="1078483" y="612178"/>
                  </a:lnTo>
                  <a:lnTo>
                    <a:pt x="1149409" y="611527"/>
                  </a:lnTo>
                  <a:lnTo>
                    <a:pt x="1219108" y="609600"/>
                  </a:lnTo>
                  <a:lnTo>
                    <a:pt x="1287439" y="606439"/>
                  </a:lnTo>
                  <a:lnTo>
                    <a:pt x="1354261" y="602084"/>
                  </a:lnTo>
                  <a:lnTo>
                    <a:pt x="1419430" y="596574"/>
                  </a:lnTo>
                  <a:lnTo>
                    <a:pt x="1482805" y="589950"/>
                  </a:lnTo>
                  <a:lnTo>
                    <a:pt x="1544243" y="582253"/>
                  </a:lnTo>
                  <a:lnTo>
                    <a:pt x="1603604" y="573522"/>
                  </a:lnTo>
                  <a:lnTo>
                    <a:pt x="1660744" y="563799"/>
                  </a:lnTo>
                  <a:lnTo>
                    <a:pt x="1715522" y="553123"/>
                  </a:lnTo>
                  <a:lnTo>
                    <a:pt x="1767795" y="541535"/>
                  </a:lnTo>
                  <a:lnTo>
                    <a:pt x="1817421" y="529074"/>
                  </a:lnTo>
                  <a:lnTo>
                    <a:pt x="1864259" y="515783"/>
                  </a:lnTo>
                  <a:lnTo>
                    <a:pt x="1908167" y="501699"/>
                  </a:lnTo>
                  <a:lnTo>
                    <a:pt x="1949001" y="486865"/>
                  </a:lnTo>
                  <a:lnTo>
                    <a:pt x="1986621" y="471321"/>
                  </a:lnTo>
                  <a:lnTo>
                    <a:pt x="2051648" y="438261"/>
                  </a:lnTo>
                  <a:lnTo>
                    <a:pt x="2102112" y="402843"/>
                  </a:lnTo>
                  <a:lnTo>
                    <a:pt x="2136874" y="365388"/>
                  </a:lnTo>
                  <a:lnTo>
                    <a:pt x="2154800" y="326220"/>
                  </a:lnTo>
                  <a:lnTo>
                    <a:pt x="2157095" y="306095"/>
                  </a:lnTo>
                  <a:lnTo>
                    <a:pt x="2154800" y="285969"/>
                  </a:lnTo>
                  <a:lnTo>
                    <a:pt x="2136874" y="246801"/>
                  </a:lnTo>
                  <a:lnTo>
                    <a:pt x="2102112" y="209346"/>
                  </a:lnTo>
                  <a:lnTo>
                    <a:pt x="2051648" y="173926"/>
                  </a:lnTo>
                  <a:lnTo>
                    <a:pt x="1986621" y="140865"/>
                  </a:lnTo>
                  <a:lnTo>
                    <a:pt x="1949001" y="125320"/>
                  </a:lnTo>
                  <a:lnTo>
                    <a:pt x="1908167" y="110485"/>
                  </a:lnTo>
                  <a:lnTo>
                    <a:pt x="1864259" y="96401"/>
                  </a:lnTo>
                  <a:lnTo>
                    <a:pt x="1817421" y="83109"/>
                  </a:lnTo>
                  <a:lnTo>
                    <a:pt x="1767795" y="70648"/>
                  </a:lnTo>
                  <a:lnTo>
                    <a:pt x="1715522" y="59059"/>
                  </a:lnTo>
                  <a:lnTo>
                    <a:pt x="1660744" y="48382"/>
                  </a:lnTo>
                  <a:lnTo>
                    <a:pt x="1603604" y="38658"/>
                  </a:lnTo>
                  <a:lnTo>
                    <a:pt x="1544243" y="29927"/>
                  </a:lnTo>
                  <a:lnTo>
                    <a:pt x="1482805" y="22229"/>
                  </a:lnTo>
                  <a:lnTo>
                    <a:pt x="1419430" y="15605"/>
                  </a:lnTo>
                  <a:lnTo>
                    <a:pt x="1354261" y="10094"/>
                  </a:lnTo>
                  <a:lnTo>
                    <a:pt x="1287439" y="5738"/>
                  </a:lnTo>
                  <a:lnTo>
                    <a:pt x="1219108" y="2577"/>
                  </a:lnTo>
                  <a:lnTo>
                    <a:pt x="1149409" y="651"/>
                  </a:lnTo>
                  <a:lnTo>
                    <a:pt x="1078483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8784" y="1094231"/>
              <a:ext cx="3447288" cy="2793491"/>
            </a:xfrm>
            <a:prstGeom prst="rect">
              <a:avLst/>
            </a:prstGeom>
          </p:spPr>
        </p:pic>
        <p:pic>
          <p:nvPicPr>
            <p:cNvPr id="12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232" y="1014983"/>
              <a:ext cx="3375660" cy="2935224"/>
            </a:xfrm>
            <a:prstGeom prst="rect">
              <a:avLst/>
            </a:prstGeom>
          </p:spPr>
        </p:pic>
        <p:pic>
          <p:nvPicPr>
            <p:cNvPr id="13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105" y="1095667"/>
              <a:ext cx="3267964" cy="2827528"/>
            </a:xfrm>
            <a:prstGeom prst="rect">
              <a:avLst/>
            </a:prstGeom>
          </p:spPr>
        </p:pic>
      </p:grpSp>
      <p:sp>
        <p:nvSpPr>
          <p:cNvPr id="4" name="Google Shape;2688;p37">
            <a:extLst>
              <a:ext uri="{FF2B5EF4-FFF2-40B4-BE49-F238E27FC236}">
                <a16:creationId xmlns:a16="http://schemas.microsoft.com/office/drawing/2014/main" id="{77CEF9E4-A9BF-44C5-86C0-0CA13788A8CA}"/>
              </a:ext>
            </a:extLst>
          </p:cNvPr>
          <p:cNvSpPr/>
          <p:nvPr/>
        </p:nvSpPr>
        <p:spPr>
          <a:xfrm>
            <a:off x="2261215" y="5044785"/>
            <a:ext cx="7002875" cy="634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ms-MY" sz="2000" b="1" dirty="0">
                <a:latin typeface="Adobe Garamond Pro" panose="02020502060506020403"/>
              </a:rPr>
              <a:t>Pamphlet/leaflet – Section 17, Iklan (Akta Makanan 1983</a:t>
            </a:r>
            <a:r>
              <a:rPr lang="ms-MY" sz="2000" dirty="0">
                <a:latin typeface="Adobe Garamond Pro" panose="02020502060506020403"/>
              </a:rPr>
              <a:t>)</a:t>
            </a:r>
            <a:endParaRPr sz="2000" dirty="0"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13357415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91" y="0"/>
            <a:ext cx="6036609" cy="1028700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ms-MY" sz="3200" b="1" dirty="0"/>
              <a:t>PERATURAN 18(6): </a:t>
            </a:r>
            <a:br>
              <a:rPr lang="ms-MY" sz="3200" dirty="0"/>
            </a:br>
            <a:r>
              <a:rPr lang="ms-MY" sz="3200" dirty="0"/>
              <a:t>Akuan Dilarang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1028700"/>
            <a:ext cx="1135781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855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500382" y="1459364"/>
            <a:ext cx="6836333" cy="4383497"/>
            <a:chOff x="265087" y="1600327"/>
            <a:chExt cx="4621530" cy="3287623"/>
          </a:xfrm>
        </p:grpSpPr>
        <p:sp>
          <p:nvSpPr>
            <p:cNvPr id="18" name="object 18"/>
            <p:cNvSpPr/>
            <p:nvPr/>
          </p:nvSpPr>
          <p:spPr>
            <a:xfrm>
              <a:off x="265087" y="1737715"/>
              <a:ext cx="4621530" cy="3150235"/>
            </a:xfrm>
            <a:custGeom>
              <a:avLst/>
              <a:gdLst/>
              <a:ahLst/>
              <a:cxnLst/>
              <a:rect l="l" t="t" r="r" b="b"/>
              <a:pathLst>
                <a:path w="4621530" h="3150235">
                  <a:moveTo>
                    <a:pt x="4621276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2114981" y="3043301"/>
                  </a:lnTo>
                  <a:lnTo>
                    <a:pt x="2138007" y="3074847"/>
                  </a:lnTo>
                  <a:lnTo>
                    <a:pt x="2173554" y="3105785"/>
                  </a:lnTo>
                  <a:lnTo>
                    <a:pt x="2216188" y="3129356"/>
                  </a:lnTo>
                  <a:lnTo>
                    <a:pt x="2264524" y="3144367"/>
                  </a:lnTo>
                  <a:lnTo>
                    <a:pt x="2317204" y="3149625"/>
                  </a:lnTo>
                  <a:lnTo>
                    <a:pt x="2369947" y="3144367"/>
                  </a:lnTo>
                  <a:lnTo>
                    <a:pt x="2418499" y="3129356"/>
                  </a:lnTo>
                  <a:lnTo>
                    <a:pt x="2461437" y="3105785"/>
                  </a:lnTo>
                  <a:lnTo>
                    <a:pt x="2497315" y="3074847"/>
                  </a:lnTo>
                  <a:lnTo>
                    <a:pt x="2520581" y="3043301"/>
                  </a:lnTo>
                  <a:lnTo>
                    <a:pt x="4621276" y="3043301"/>
                  </a:lnTo>
                  <a:lnTo>
                    <a:pt x="462127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395982" y="4524235"/>
              <a:ext cx="372745" cy="325120"/>
            </a:xfrm>
            <a:custGeom>
              <a:avLst/>
              <a:gdLst/>
              <a:ahLst/>
              <a:cxnLst/>
              <a:rect l="l" t="t" r="r" b="b"/>
              <a:pathLst>
                <a:path w="372744" h="325120">
                  <a:moveTo>
                    <a:pt x="186309" y="0"/>
                  </a:moveTo>
                  <a:lnTo>
                    <a:pt x="136833" y="5775"/>
                  </a:lnTo>
                  <a:lnTo>
                    <a:pt x="92343" y="22107"/>
                  </a:lnTo>
                  <a:lnTo>
                    <a:pt x="54625" y="47499"/>
                  </a:lnTo>
                  <a:lnTo>
                    <a:pt x="25470" y="80457"/>
                  </a:lnTo>
                  <a:lnTo>
                    <a:pt x="6665" y="119487"/>
                  </a:lnTo>
                  <a:lnTo>
                    <a:pt x="0" y="163093"/>
                  </a:lnTo>
                  <a:lnTo>
                    <a:pt x="6665" y="206042"/>
                  </a:lnTo>
                  <a:lnTo>
                    <a:pt x="25470" y="244633"/>
                  </a:lnTo>
                  <a:lnTo>
                    <a:pt x="54625" y="277326"/>
                  </a:lnTo>
                  <a:lnTo>
                    <a:pt x="92343" y="302584"/>
                  </a:lnTo>
                  <a:lnTo>
                    <a:pt x="136833" y="318867"/>
                  </a:lnTo>
                  <a:lnTo>
                    <a:pt x="186309" y="324637"/>
                  </a:lnTo>
                  <a:lnTo>
                    <a:pt x="235784" y="318867"/>
                  </a:lnTo>
                  <a:lnTo>
                    <a:pt x="280274" y="302584"/>
                  </a:lnTo>
                  <a:lnTo>
                    <a:pt x="317992" y="277326"/>
                  </a:lnTo>
                  <a:lnTo>
                    <a:pt x="347147" y="244633"/>
                  </a:lnTo>
                  <a:lnTo>
                    <a:pt x="365952" y="206042"/>
                  </a:lnTo>
                  <a:lnTo>
                    <a:pt x="372618" y="163093"/>
                  </a:lnTo>
                  <a:lnTo>
                    <a:pt x="365952" y="119487"/>
                  </a:lnTo>
                  <a:lnTo>
                    <a:pt x="347147" y="80457"/>
                  </a:lnTo>
                  <a:lnTo>
                    <a:pt x="317992" y="47499"/>
                  </a:lnTo>
                  <a:lnTo>
                    <a:pt x="280274" y="22107"/>
                  </a:lnTo>
                  <a:lnTo>
                    <a:pt x="235784" y="5775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580639" y="1600327"/>
              <a:ext cx="2218055" cy="3074670"/>
            </a:xfrm>
            <a:custGeom>
              <a:avLst/>
              <a:gdLst/>
              <a:ahLst/>
              <a:cxnLst/>
              <a:rect l="l" t="t" r="r" b="b"/>
              <a:pathLst>
                <a:path w="2218054" h="3074670">
                  <a:moveTo>
                    <a:pt x="471551" y="0"/>
                  </a:moveTo>
                  <a:lnTo>
                    <a:pt x="249189" y="23375"/>
                  </a:lnTo>
                  <a:lnTo>
                    <a:pt x="107696" y="74802"/>
                  </a:lnTo>
                  <a:lnTo>
                    <a:pt x="33067" y="126230"/>
                  </a:lnTo>
                  <a:lnTo>
                    <a:pt x="11303" y="149606"/>
                  </a:lnTo>
                  <a:lnTo>
                    <a:pt x="12912" y="609891"/>
                  </a:lnTo>
                  <a:lnTo>
                    <a:pt x="8651" y="1614966"/>
                  </a:lnTo>
                  <a:lnTo>
                    <a:pt x="2891" y="2618589"/>
                  </a:lnTo>
                  <a:lnTo>
                    <a:pt x="0" y="3074517"/>
                  </a:lnTo>
                  <a:lnTo>
                    <a:pt x="28813" y="3057087"/>
                  </a:lnTo>
                  <a:lnTo>
                    <a:pt x="113633" y="3017010"/>
                  </a:lnTo>
                  <a:lnTo>
                    <a:pt x="252031" y="2972606"/>
                  </a:lnTo>
                  <a:lnTo>
                    <a:pt x="441579" y="2942196"/>
                  </a:lnTo>
                  <a:lnTo>
                    <a:pt x="488708" y="2938895"/>
                  </a:lnTo>
                  <a:lnTo>
                    <a:pt x="537495" y="2936390"/>
                  </a:lnTo>
                  <a:lnTo>
                    <a:pt x="587800" y="2934646"/>
                  </a:lnTo>
                  <a:lnTo>
                    <a:pt x="639483" y="2933625"/>
                  </a:lnTo>
                  <a:lnTo>
                    <a:pt x="692404" y="2933293"/>
                  </a:lnTo>
                  <a:lnTo>
                    <a:pt x="1202134" y="2955359"/>
                  </a:lnTo>
                  <a:lnTo>
                    <a:pt x="1696243" y="3003905"/>
                  </a:lnTo>
                  <a:lnTo>
                    <a:pt x="2069719" y="3052451"/>
                  </a:lnTo>
                  <a:lnTo>
                    <a:pt x="2217547" y="3074517"/>
                  </a:lnTo>
                  <a:lnTo>
                    <a:pt x="2217547" y="160400"/>
                  </a:lnTo>
                  <a:lnTo>
                    <a:pt x="2014339" y="138672"/>
                  </a:lnTo>
                  <a:lnTo>
                    <a:pt x="1536096" y="89249"/>
                  </a:lnTo>
                  <a:lnTo>
                    <a:pt x="979892" y="35778"/>
                  </a:lnTo>
                  <a:lnTo>
                    <a:pt x="542798" y="1905"/>
                  </a:lnTo>
                  <a:lnTo>
                    <a:pt x="506412" y="476"/>
                  </a:lnTo>
                  <a:lnTo>
                    <a:pt x="47155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2580639" y="4533798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4" h="172085">
                  <a:moveTo>
                    <a:pt x="692912" y="0"/>
                  </a:moveTo>
                  <a:lnTo>
                    <a:pt x="639902" y="332"/>
                  </a:lnTo>
                  <a:lnTo>
                    <a:pt x="588111" y="1352"/>
                  </a:lnTo>
                  <a:lnTo>
                    <a:pt x="537692" y="3097"/>
                  </a:lnTo>
                  <a:lnTo>
                    <a:pt x="488797" y="5601"/>
                  </a:lnTo>
                  <a:lnTo>
                    <a:pt x="441579" y="8902"/>
                  </a:lnTo>
                  <a:lnTo>
                    <a:pt x="252031" y="39313"/>
                  </a:lnTo>
                  <a:lnTo>
                    <a:pt x="113633" y="83716"/>
                  </a:lnTo>
                  <a:lnTo>
                    <a:pt x="288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2217547" y="171983"/>
                  </a:lnTo>
                  <a:lnTo>
                    <a:pt x="2217547" y="141223"/>
                  </a:lnTo>
                  <a:lnTo>
                    <a:pt x="2069887" y="119157"/>
                  </a:lnTo>
                  <a:lnTo>
                    <a:pt x="1696735" y="70611"/>
                  </a:lnTo>
                  <a:lnTo>
                    <a:pt x="1202830" y="22066"/>
                  </a:lnTo>
                  <a:lnTo>
                    <a:pt x="6929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66255" y="1602232"/>
              <a:ext cx="2222500" cy="3074670"/>
            </a:xfrm>
            <a:custGeom>
              <a:avLst/>
              <a:gdLst/>
              <a:ahLst/>
              <a:cxnLst/>
              <a:rect l="l" t="t" r="r" b="b"/>
              <a:pathLst>
                <a:path w="2222500" h="3074670">
                  <a:moveTo>
                    <a:pt x="1740420" y="0"/>
                  </a:moveTo>
                  <a:lnTo>
                    <a:pt x="1674761" y="1523"/>
                  </a:lnTo>
                  <a:lnTo>
                    <a:pt x="1238308" y="35397"/>
                  </a:lnTo>
                  <a:lnTo>
                    <a:pt x="682028" y="88868"/>
                  </a:lnTo>
                  <a:lnTo>
                    <a:pt x="20342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47828" y="3052072"/>
                  </a:lnTo>
                  <a:lnTo>
                    <a:pt x="521293" y="3003530"/>
                  </a:lnTo>
                  <a:lnTo>
                    <a:pt x="1015369" y="2954989"/>
                  </a:lnTo>
                  <a:lnTo>
                    <a:pt x="1525028" y="2932925"/>
                  </a:lnTo>
                  <a:lnTo>
                    <a:pt x="1578010" y="2933257"/>
                  </a:lnTo>
                  <a:lnTo>
                    <a:pt x="1629723" y="2934276"/>
                  </a:lnTo>
                  <a:lnTo>
                    <a:pt x="1680028" y="2936019"/>
                  </a:lnTo>
                  <a:lnTo>
                    <a:pt x="1728785" y="2938520"/>
                  </a:lnTo>
                  <a:lnTo>
                    <a:pt x="1775853" y="2941815"/>
                  </a:lnTo>
                  <a:lnTo>
                    <a:pt x="1965454" y="2971582"/>
                  </a:lnTo>
                  <a:lnTo>
                    <a:pt x="2103847" y="3016057"/>
                  </a:lnTo>
                  <a:lnTo>
                    <a:pt x="2188637" y="3056492"/>
                  </a:lnTo>
                  <a:lnTo>
                    <a:pt x="2217432" y="3074136"/>
                  </a:lnTo>
                  <a:lnTo>
                    <a:pt x="2217061" y="2618924"/>
                  </a:lnTo>
                  <a:lnTo>
                    <a:pt x="2216845" y="1616887"/>
                  </a:lnTo>
                  <a:lnTo>
                    <a:pt x="2218129" y="613421"/>
                  </a:lnTo>
                  <a:lnTo>
                    <a:pt x="2222258" y="153923"/>
                  </a:lnTo>
                  <a:lnTo>
                    <a:pt x="2197995" y="129873"/>
                  </a:lnTo>
                  <a:lnTo>
                    <a:pt x="2117404" y="76961"/>
                  </a:lnTo>
                  <a:lnTo>
                    <a:pt x="1968780" y="24050"/>
                  </a:lnTo>
                  <a:lnTo>
                    <a:pt x="174042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366255" y="4535335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5" h="172085">
                  <a:moveTo>
                    <a:pt x="1525028" y="0"/>
                  </a:moveTo>
                  <a:lnTo>
                    <a:pt x="1015369" y="22064"/>
                  </a:lnTo>
                  <a:lnTo>
                    <a:pt x="521293" y="70605"/>
                  </a:lnTo>
                  <a:lnTo>
                    <a:pt x="147827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2217432" y="171996"/>
                  </a:lnTo>
                  <a:lnTo>
                    <a:pt x="2217432" y="141211"/>
                  </a:lnTo>
                  <a:lnTo>
                    <a:pt x="2103847" y="83132"/>
                  </a:lnTo>
                  <a:lnTo>
                    <a:pt x="1965454" y="38657"/>
                  </a:lnTo>
                  <a:lnTo>
                    <a:pt x="1775853" y="8890"/>
                  </a:lnTo>
                  <a:lnTo>
                    <a:pt x="1728785" y="5595"/>
                  </a:lnTo>
                  <a:lnTo>
                    <a:pt x="1680028" y="3094"/>
                  </a:lnTo>
                  <a:lnTo>
                    <a:pt x="1629723" y="1351"/>
                  </a:lnTo>
                  <a:lnTo>
                    <a:pt x="1578010" y="332"/>
                  </a:lnTo>
                  <a:lnTo>
                    <a:pt x="15250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570988" y="1600454"/>
              <a:ext cx="663575" cy="3074670"/>
            </a:xfrm>
            <a:custGeom>
              <a:avLst/>
              <a:gdLst/>
              <a:ahLst/>
              <a:cxnLst/>
              <a:rect l="l" t="t" r="r" b="b"/>
              <a:pathLst>
                <a:path w="663575" h="3074670">
                  <a:moveTo>
                    <a:pt x="501265" y="117"/>
                  </a:moveTo>
                  <a:lnTo>
                    <a:pt x="256478" y="25042"/>
                  </a:lnTo>
                  <a:lnTo>
                    <a:pt x="106759" y="80137"/>
                  </a:lnTo>
                  <a:lnTo>
                    <a:pt x="24882" y="135231"/>
                  </a:lnTo>
                  <a:lnTo>
                    <a:pt x="0" y="160274"/>
                  </a:lnTo>
                  <a:lnTo>
                    <a:pt x="5195" y="618872"/>
                  </a:lnTo>
                  <a:lnTo>
                    <a:pt x="8699" y="1620237"/>
                  </a:lnTo>
                  <a:lnTo>
                    <a:pt x="10679" y="2620149"/>
                  </a:lnTo>
                  <a:lnTo>
                    <a:pt x="11303" y="3074390"/>
                  </a:lnTo>
                  <a:lnTo>
                    <a:pt x="30595" y="3062030"/>
                  </a:lnTo>
                  <a:lnTo>
                    <a:pt x="50196" y="3050535"/>
                  </a:lnTo>
                  <a:lnTo>
                    <a:pt x="70417" y="3040195"/>
                  </a:lnTo>
                  <a:lnTo>
                    <a:pt x="91567" y="3031299"/>
                  </a:lnTo>
                  <a:lnTo>
                    <a:pt x="663194" y="9525"/>
                  </a:lnTo>
                  <a:lnTo>
                    <a:pt x="604821" y="5032"/>
                  </a:lnTo>
                  <a:lnTo>
                    <a:pt x="577665" y="3184"/>
                  </a:lnTo>
                  <a:lnTo>
                    <a:pt x="535070" y="1017"/>
                  </a:lnTo>
                  <a:lnTo>
                    <a:pt x="501265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19199" y="403626"/>
            <a:ext cx="7338381" cy="50539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497716">
              <a:spcBef>
                <a:spcPts val="133"/>
              </a:spcBef>
            </a:pPr>
            <a:r>
              <a:rPr sz="3200" b="1" spc="-13" dirty="0">
                <a:solidFill>
                  <a:srgbClr val="003A73"/>
                </a:solidFill>
                <a:latin typeface="Calibri"/>
                <a:cs typeface="Calibri"/>
              </a:rPr>
              <a:t>REG</a:t>
            </a:r>
            <a:r>
              <a:rPr sz="3200" b="1" spc="-4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>
              <a:spcBef>
                <a:spcPts val="7"/>
              </a:spcBef>
            </a:pPr>
            <a:endParaRPr sz="2933" dirty="0">
              <a:latin typeface="Calibri"/>
              <a:cs typeface="Calibri"/>
            </a:endParaRPr>
          </a:p>
          <a:p>
            <a:pPr marL="16933" marR="1640799">
              <a:tabLst>
                <a:tab pos="735735" algn="l"/>
                <a:tab pos="1764409" algn="l"/>
                <a:tab pos="2961566" algn="l"/>
                <a:tab pos="4688721" algn="l"/>
              </a:tabLst>
            </a:pP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N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o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label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w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hich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des</a:t>
            </a:r>
            <a:r>
              <a:rPr sz="2933" b="1" spc="7" dirty="0">
                <a:solidFill>
                  <a:srgbClr val="003A73"/>
                </a:solidFill>
                <a:latin typeface="Calibri"/>
                <a:cs typeface="Calibri"/>
              </a:rPr>
              <a:t>c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ri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b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e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s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a</a:t>
            </a:r>
            <a:r>
              <a:rPr sz="2933" b="1" spc="-67" dirty="0">
                <a:solidFill>
                  <a:srgbClr val="003A73"/>
                </a:solidFill>
                <a:latin typeface="Calibri"/>
                <a:cs typeface="Calibri"/>
              </a:rPr>
              <a:t>n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y  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food</a:t>
            </a:r>
            <a:r>
              <a:rPr sz="2933" b="1" spc="2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shall</a:t>
            </a:r>
            <a:r>
              <a:rPr sz="2933" b="1" spc="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include 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any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 claim</a:t>
            </a:r>
            <a:r>
              <a:rPr sz="2933" b="1" spc="20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–</a:t>
            </a:r>
            <a:endParaRPr sz="2933" dirty="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2867" dirty="0">
              <a:latin typeface="Calibri"/>
              <a:cs typeface="Calibri"/>
            </a:endParaRPr>
          </a:p>
          <a:p>
            <a:pPr marL="16933" marR="1641646" algn="just">
              <a:spcBef>
                <a:spcPts val="7"/>
              </a:spcBef>
            </a:pP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(a)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stating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 that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any</a:t>
            </a:r>
            <a:r>
              <a:rPr sz="2933" b="1" spc="60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given</a:t>
            </a:r>
            <a:r>
              <a:rPr sz="2933" b="1" spc="620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food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will provide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 an 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adequate</a:t>
            </a:r>
            <a:r>
              <a:rPr sz="2933" b="1" spc="633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source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 of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all 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essential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 nutrients,</a:t>
            </a:r>
            <a:r>
              <a:rPr sz="2933" b="1" spc="645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except </a:t>
            </a:r>
            <a:r>
              <a:rPr sz="2933" b="1" spc="-645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as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otherwise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permitted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 in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this 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Regulations</a:t>
            </a:r>
            <a:endParaRPr sz="2933" dirty="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5925" y="1523828"/>
            <a:ext cx="4225036" cy="4370097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4224076" y="4637217"/>
            <a:ext cx="2240280" cy="1640840"/>
            <a:chOff x="3112057" y="3913428"/>
            <a:chExt cx="1680210" cy="1230630"/>
          </a:xfrm>
        </p:grpSpPr>
        <p:sp>
          <p:nvSpPr>
            <p:cNvPr id="28" name="object 28"/>
            <p:cNvSpPr/>
            <p:nvPr/>
          </p:nvSpPr>
          <p:spPr>
            <a:xfrm>
              <a:off x="3707581" y="4758715"/>
              <a:ext cx="785495" cy="384810"/>
            </a:xfrm>
            <a:custGeom>
              <a:avLst/>
              <a:gdLst/>
              <a:ahLst/>
              <a:cxnLst/>
              <a:rect l="l" t="t" r="r" b="b"/>
              <a:pathLst>
                <a:path w="785495" h="384810">
                  <a:moveTo>
                    <a:pt x="198938" y="228714"/>
                  </a:moveTo>
                  <a:lnTo>
                    <a:pt x="192842" y="228714"/>
                  </a:lnTo>
                  <a:lnTo>
                    <a:pt x="156852" y="235533"/>
                  </a:lnTo>
                  <a:lnTo>
                    <a:pt x="122754" y="251636"/>
                  </a:lnTo>
                  <a:lnTo>
                    <a:pt x="95634" y="270492"/>
                  </a:lnTo>
                  <a:lnTo>
                    <a:pt x="80574" y="285570"/>
                  </a:lnTo>
                  <a:lnTo>
                    <a:pt x="48122" y="329996"/>
                  </a:lnTo>
                  <a:lnTo>
                    <a:pt x="12982" y="371523"/>
                  </a:lnTo>
                  <a:lnTo>
                    <a:pt x="0" y="384784"/>
                  </a:lnTo>
                  <a:lnTo>
                    <a:pt x="607086" y="384784"/>
                  </a:lnTo>
                  <a:lnTo>
                    <a:pt x="612153" y="373126"/>
                  </a:lnTo>
                  <a:lnTo>
                    <a:pt x="637342" y="336852"/>
                  </a:lnTo>
                  <a:lnTo>
                    <a:pt x="671388" y="296697"/>
                  </a:lnTo>
                  <a:lnTo>
                    <a:pt x="717158" y="243547"/>
                  </a:lnTo>
                  <a:lnTo>
                    <a:pt x="263327" y="243547"/>
                  </a:lnTo>
                  <a:lnTo>
                    <a:pt x="250717" y="242424"/>
                  </a:lnTo>
                  <a:lnTo>
                    <a:pt x="237594" y="239507"/>
                  </a:lnTo>
                  <a:lnTo>
                    <a:pt x="224162" y="235473"/>
                  </a:lnTo>
                  <a:lnTo>
                    <a:pt x="210622" y="231000"/>
                  </a:lnTo>
                  <a:lnTo>
                    <a:pt x="204907" y="229425"/>
                  </a:lnTo>
                  <a:lnTo>
                    <a:pt x="198938" y="228714"/>
                  </a:lnTo>
                  <a:close/>
                </a:path>
                <a:path w="785495" h="384810">
                  <a:moveTo>
                    <a:pt x="562158" y="0"/>
                  </a:moveTo>
                  <a:lnTo>
                    <a:pt x="556062" y="0"/>
                  </a:lnTo>
                  <a:lnTo>
                    <a:pt x="544886" y="1936"/>
                  </a:lnTo>
                  <a:lnTo>
                    <a:pt x="534949" y="7526"/>
                  </a:lnTo>
                  <a:lnTo>
                    <a:pt x="526773" y="16443"/>
                  </a:lnTo>
                  <a:lnTo>
                    <a:pt x="520883" y="28359"/>
                  </a:lnTo>
                  <a:lnTo>
                    <a:pt x="497019" y="63330"/>
                  </a:lnTo>
                  <a:lnTo>
                    <a:pt x="457562" y="93003"/>
                  </a:lnTo>
                  <a:lnTo>
                    <a:pt x="410901" y="119116"/>
                  </a:lnTo>
                  <a:lnTo>
                    <a:pt x="365426" y="143411"/>
                  </a:lnTo>
                  <a:lnTo>
                    <a:pt x="329525" y="167629"/>
                  </a:lnTo>
                  <a:lnTo>
                    <a:pt x="311587" y="193509"/>
                  </a:lnTo>
                  <a:lnTo>
                    <a:pt x="303243" y="217680"/>
                  </a:lnTo>
                  <a:lnTo>
                    <a:pt x="292077" y="233064"/>
                  </a:lnTo>
                  <a:lnTo>
                    <a:pt x="278601" y="241180"/>
                  </a:lnTo>
                  <a:lnTo>
                    <a:pt x="263327" y="243547"/>
                  </a:lnTo>
                  <a:lnTo>
                    <a:pt x="717158" y="243547"/>
                  </a:lnTo>
                  <a:lnTo>
                    <a:pt x="774883" y="176898"/>
                  </a:lnTo>
                  <a:lnTo>
                    <a:pt x="782190" y="165715"/>
                  </a:lnTo>
                  <a:lnTo>
                    <a:pt x="785234" y="153998"/>
                  </a:lnTo>
                  <a:lnTo>
                    <a:pt x="784563" y="142460"/>
                  </a:lnTo>
                  <a:lnTo>
                    <a:pt x="763453" y="109512"/>
                  </a:lnTo>
                  <a:lnTo>
                    <a:pt x="716805" y="82654"/>
                  </a:lnTo>
                  <a:lnTo>
                    <a:pt x="669823" y="56241"/>
                  </a:lnTo>
                  <a:lnTo>
                    <a:pt x="622507" y="30362"/>
                  </a:lnTo>
                  <a:lnTo>
                    <a:pt x="574858" y="5105"/>
                  </a:lnTo>
                  <a:lnTo>
                    <a:pt x="568508" y="1638"/>
                  </a:lnTo>
                  <a:lnTo>
                    <a:pt x="562158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5052" y="4079265"/>
              <a:ext cx="1196975" cy="1064260"/>
            </a:xfrm>
            <a:custGeom>
              <a:avLst/>
              <a:gdLst/>
              <a:ahLst/>
              <a:cxnLst/>
              <a:rect l="l" t="t" r="r" b="b"/>
              <a:pathLst>
                <a:path w="1196975" h="1064260">
                  <a:moveTo>
                    <a:pt x="641756" y="889495"/>
                  </a:moveTo>
                  <a:lnTo>
                    <a:pt x="618045" y="853414"/>
                  </a:lnTo>
                  <a:lnTo>
                    <a:pt x="613130" y="851636"/>
                  </a:lnTo>
                  <a:lnTo>
                    <a:pt x="612965" y="851573"/>
                  </a:lnTo>
                  <a:lnTo>
                    <a:pt x="606742" y="851573"/>
                  </a:lnTo>
                  <a:lnTo>
                    <a:pt x="605599" y="851636"/>
                  </a:lnTo>
                  <a:lnTo>
                    <a:pt x="590029" y="849058"/>
                  </a:lnTo>
                  <a:lnTo>
                    <a:pt x="574141" y="847153"/>
                  </a:lnTo>
                  <a:lnTo>
                    <a:pt x="558342" y="845997"/>
                  </a:lnTo>
                  <a:lnTo>
                    <a:pt x="542353" y="845591"/>
                  </a:lnTo>
                  <a:lnTo>
                    <a:pt x="511581" y="847166"/>
                  </a:lnTo>
                  <a:lnTo>
                    <a:pt x="481368" y="852030"/>
                  </a:lnTo>
                  <a:lnTo>
                    <a:pt x="452031" y="860539"/>
                  </a:lnTo>
                  <a:lnTo>
                    <a:pt x="424116" y="872985"/>
                  </a:lnTo>
                  <a:lnTo>
                    <a:pt x="419036" y="862139"/>
                  </a:lnTo>
                  <a:lnTo>
                    <a:pt x="406336" y="824585"/>
                  </a:lnTo>
                  <a:lnTo>
                    <a:pt x="405066" y="821740"/>
                  </a:lnTo>
                  <a:lnTo>
                    <a:pt x="404177" y="819365"/>
                  </a:lnTo>
                  <a:lnTo>
                    <a:pt x="410819" y="815708"/>
                  </a:lnTo>
                  <a:lnTo>
                    <a:pt x="417449" y="811771"/>
                  </a:lnTo>
                  <a:lnTo>
                    <a:pt x="467410" y="769035"/>
                  </a:lnTo>
                  <a:lnTo>
                    <a:pt x="495935" y="728014"/>
                  </a:lnTo>
                  <a:lnTo>
                    <a:pt x="515404" y="681304"/>
                  </a:lnTo>
                  <a:lnTo>
                    <a:pt x="524954" y="630491"/>
                  </a:lnTo>
                  <a:lnTo>
                    <a:pt x="525208" y="579920"/>
                  </a:lnTo>
                  <a:lnTo>
                    <a:pt x="517664" y="529856"/>
                  </a:lnTo>
                  <a:lnTo>
                    <a:pt x="502907" y="481444"/>
                  </a:lnTo>
                  <a:lnTo>
                    <a:pt x="481558" y="435825"/>
                  </a:lnTo>
                  <a:lnTo>
                    <a:pt x="454202" y="394157"/>
                  </a:lnTo>
                  <a:lnTo>
                    <a:pt x="421436" y="357568"/>
                  </a:lnTo>
                  <a:lnTo>
                    <a:pt x="383857" y="327215"/>
                  </a:lnTo>
                  <a:lnTo>
                    <a:pt x="338035" y="302831"/>
                  </a:lnTo>
                  <a:lnTo>
                    <a:pt x="281292" y="287934"/>
                  </a:lnTo>
                  <a:lnTo>
                    <a:pt x="253047" y="286143"/>
                  </a:lnTo>
                  <a:lnTo>
                    <a:pt x="212153" y="289877"/>
                  </a:lnTo>
                  <a:lnTo>
                    <a:pt x="172821" y="300621"/>
                  </a:lnTo>
                  <a:lnTo>
                    <a:pt x="135775" y="317766"/>
                  </a:lnTo>
                  <a:lnTo>
                    <a:pt x="101714" y="340677"/>
                  </a:lnTo>
                  <a:lnTo>
                    <a:pt x="71361" y="368731"/>
                  </a:lnTo>
                  <a:lnTo>
                    <a:pt x="45415" y="401281"/>
                  </a:lnTo>
                  <a:lnTo>
                    <a:pt x="24587" y="437730"/>
                  </a:lnTo>
                  <a:lnTo>
                    <a:pt x="9601" y="477418"/>
                  </a:lnTo>
                  <a:lnTo>
                    <a:pt x="1168" y="519734"/>
                  </a:lnTo>
                  <a:lnTo>
                    <a:pt x="0" y="564045"/>
                  </a:lnTo>
                  <a:lnTo>
                    <a:pt x="6794" y="609714"/>
                  </a:lnTo>
                  <a:lnTo>
                    <a:pt x="22288" y="656132"/>
                  </a:lnTo>
                  <a:lnTo>
                    <a:pt x="44513" y="697865"/>
                  </a:lnTo>
                  <a:lnTo>
                    <a:pt x="72644" y="735076"/>
                  </a:lnTo>
                  <a:lnTo>
                    <a:pt x="105791" y="767410"/>
                  </a:lnTo>
                  <a:lnTo>
                    <a:pt x="143027" y="794524"/>
                  </a:lnTo>
                  <a:lnTo>
                    <a:pt x="183476" y="816076"/>
                  </a:lnTo>
                  <a:lnTo>
                    <a:pt x="226250" y="831710"/>
                  </a:lnTo>
                  <a:lnTo>
                    <a:pt x="264058" y="839838"/>
                  </a:lnTo>
                  <a:lnTo>
                    <a:pt x="302450" y="842772"/>
                  </a:lnTo>
                  <a:lnTo>
                    <a:pt x="305117" y="842772"/>
                  </a:lnTo>
                  <a:lnTo>
                    <a:pt x="307784" y="842708"/>
                  </a:lnTo>
                  <a:lnTo>
                    <a:pt x="310324" y="842619"/>
                  </a:lnTo>
                  <a:lnTo>
                    <a:pt x="314007" y="860539"/>
                  </a:lnTo>
                  <a:lnTo>
                    <a:pt x="317436" y="876782"/>
                  </a:lnTo>
                  <a:lnTo>
                    <a:pt x="320636" y="893483"/>
                  </a:lnTo>
                  <a:lnTo>
                    <a:pt x="323151" y="910475"/>
                  </a:lnTo>
                  <a:lnTo>
                    <a:pt x="296697" y="922362"/>
                  </a:lnTo>
                  <a:lnTo>
                    <a:pt x="271868" y="937844"/>
                  </a:lnTo>
                  <a:lnTo>
                    <a:pt x="215366" y="992276"/>
                  </a:lnTo>
                  <a:lnTo>
                    <a:pt x="195262" y="1043863"/>
                  </a:lnTo>
                  <a:lnTo>
                    <a:pt x="197040" y="1055217"/>
                  </a:lnTo>
                  <a:lnTo>
                    <a:pt x="201637" y="1064234"/>
                  </a:lnTo>
                  <a:lnTo>
                    <a:pt x="440918" y="1064234"/>
                  </a:lnTo>
                  <a:lnTo>
                    <a:pt x="467334" y="1053998"/>
                  </a:lnTo>
                  <a:lnTo>
                    <a:pt x="514896" y="1027391"/>
                  </a:lnTo>
                  <a:lnTo>
                    <a:pt x="559498" y="994041"/>
                  </a:lnTo>
                  <a:lnTo>
                    <a:pt x="582891" y="979970"/>
                  </a:lnTo>
                  <a:lnTo>
                    <a:pt x="622173" y="942759"/>
                  </a:lnTo>
                  <a:lnTo>
                    <a:pt x="640016" y="908113"/>
                  </a:lnTo>
                  <a:lnTo>
                    <a:pt x="640016" y="902893"/>
                  </a:lnTo>
                  <a:lnTo>
                    <a:pt x="641438" y="896150"/>
                  </a:lnTo>
                  <a:lnTo>
                    <a:pt x="641756" y="889495"/>
                  </a:lnTo>
                  <a:close/>
                </a:path>
                <a:path w="1196975" h="1064260">
                  <a:moveTo>
                    <a:pt x="1196721" y="88099"/>
                  </a:moveTo>
                  <a:lnTo>
                    <a:pt x="1187843" y="35661"/>
                  </a:lnTo>
                  <a:lnTo>
                    <a:pt x="1150429" y="9880"/>
                  </a:lnTo>
                  <a:lnTo>
                    <a:pt x="1145349" y="10147"/>
                  </a:lnTo>
                  <a:lnTo>
                    <a:pt x="1107655" y="28778"/>
                  </a:lnTo>
                  <a:lnTo>
                    <a:pt x="1096327" y="37731"/>
                  </a:lnTo>
                  <a:lnTo>
                    <a:pt x="1097216" y="32512"/>
                  </a:lnTo>
                  <a:lnTo>
                    <a:pt x="1097216" y="27292"/>
                  </a:lnTo>
                  <a:lnTo>
                    <a:pt x="1096327" y="21602"/>
                  </a:lnTo>
                  <a:lnTo>
                    <a:pt x="1092657" y="12026"/>
                  </a:lnTo>
                  <a:lnTo>
                    <a:pt x="1086586" y="5283"/>
                  </a:lnTo>
                  <a:lnTo>
                    <a:pt x="1078979" y="1308"/>
                  </a:lnTo>
                  <a:lnTo>
                    <a:pt x="1070673" y="0"/>
                  </a:lnTo>
                  <a:lnTo>
                    <a:pt x="1062507" y="1282"/>
                  </a:lnTo>
                  <a:lnTo>
                    <a:pt x="1055344" y="5054"/>
                  </a:lnTo>
                  <a:lnTo>
                    <a:pt x="1050074" y="11214"/>
                  </a:lnTo>
                  <a:lnTo>
                    <a:pt x="1047559" y="19697"/>
                  </a:lnTo>
                  <a:lnTo>
                    <a:pt x="1046581" y="27279"/>
                  </a:lnTo>
                  <a:lnTo>
                    <a:pt x="1044549" y="35775"/>
                  </a:lnTo>
                  <a:lnTo>
                    <a:pt x="1041933" y="44196"/>
                  </a:lnTo>
                  <a:lnTo>
                    <a:pt x="1039177" y="51498"/>
                  </a:lnTo>
                  <a:lnTo>
                    <a:pt x="1036650" y="59766"/>
                  </a:lnTo>
                  <a:lnTo>
                    <a:pt x="1035062" y="68173"/>
                  </a:lnTo>
                  <a:lnTo>
                    <a:pt x="1034542" y="76657"/>
                  </a:lnTo>
                  <a:lnTo>
                    <a:pt x="1035240" y="85191"/>
                  </a:lnTo>
                  <a:lnTo>
                    <a:pt x="1039952" y="101180"/>
                  </a:lnTo>
                  <a:lnTo>
                    <a:pt x="1048029" y="115201"/>
                  </a:lnTo>
                  <a:lnTo>
                    <a:pt x="1058341" y="127635"/>
                  </a:lnTo>
                  <a:lnTo>
                    <a:pt x="1070165" y="139293"/>
                  </a:lnTo>
                  <a:lnTo>
                    <a:pt x="1071943" y="142138"/>
                  </a:lnTo>
                  <a:lnTo>
                    <a:pt x="1074699" y="150050"/>
                  </a:lnTo>
                  <a:lnTo>
                    <a:pt x="1075080" y="158419"/>
                  </a:lnTo>
                  <a:lnTo>
                    <a:pt x="1073226" y="166598"/>
                  </a:lnTo>
                  <a:lnTo>
                    <a:pt x="1069276" y="173964"/>
                  </a:lnTo>
                  <a:lnTo>
                    <a:pt x="1004785" y="266268"/>
                  </a:lnTo>
                  <a:lnTo>
                    <a:pt x="894930" y="425348"/>
                  </a:lnTo>
                  <a:lnTo>
                    <a:pt x="789063" y="580250"/>
                  </a:lnTo>
                  <a:lnTo>
                    <a:pt x="731659" y="665111"/>
                  </a:lnTo>
                  <a:lnTo>
                    <a:pt x="692492" y="724001"/>
                  </a:lnTo>
                  <a:lnTo>
                    <a:pt x="670915" y="759663"/>
                  </a:lnTo>
                  <a:lnTo>
                    <a:pt x="660082" y="789482"/>
                  </a:lnTo>
                  <a:lnTo>
                    <a:pt x="661517" y="804684"/>
                  </a:lnTo>
                  <a:lnTo>
                    <a:pt x="696404" y="844435"/>
                  </a:lnTo>
                  <a:lnTo>
                    <a:pt x="736092" y="862939"/>
                  </a:lnTo>
                  <a:lnTo>
                    <a:pt x="757110" y="865720"/>
                  </a:lnTo>
                  <a:lnTo>
                    <a:pt x="761555" y="865720"/>
                  </a:lnTo>
                  <a:lnTo>
                    <a:pt x="811923" y="837552"/>
                  </a:lnTo>
                  <a:lnTo>
                    <a:pt x="837882" y="791387"/>
                  </a:lnTo>
                  <a:lnTo>
                    <a:pt x="903109" y="649376"/>
                  </a:lnTo>
                  <a:lnTo>
                    <a:pt x="969149" y="507873"/>
                  </a:lnTo>
                  <a:lnTo>
                    <a:pt x="1013752" y="413854"/>
                  </a:lnTo>
                  <a:lnTo>
                    <a:pt x="1058875" y="320128"/>
                  </a:lnTo>
                  <a:lnTo>
                    <a:pt x="1104595" y="226720"/>
                  </a:lnTo>
                  <a:lnTo>
                    <a:pt x="1127696" y="180124"/>
                  </a:lnTo>
                  <a:lnTo>
                    <a:pt x="1129982" y="174904"/>
                  </a:lnTo>
                  <a:lnTo>
                    <a:pt x="1133919" y="171119"/>
                  </a:lnTo>
                  <a:lnTo>
                    <a:pt x="1138364" y="168262"/>
                  </a:lnTo>
                  <a:lnTo>
                    <a:pt x="1165606" y="147408"/>
                  </a:lnTo>
                  <a:lnTo>
                    <a:pt x="1186141" y="120370"/>
                  </a:lnTo>
                  <a:lnTo>
                    <a:pt x="1196721" y="88099"/>
                  </a:lnTo>
                  <a:close/>
                </a:path>
              </a:pathLst>
            </a:custGeom>
            <a:solidFill>
              <a:srgbClr val="FDDFB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255140" y="4665599"/>
              <a:ext cx="272415" cy="279400"/>
            </a:xfrm>
            <a:custGeom>
              <a:avLst/>
              <a:gdLst/>
              <a:ahLst/>
              <a:cxnLst/>
              <a:rect l="l" t="t" r="r" b="b"/>
              <a:pathLst>
                <a:path w="272414" h="279400">
                  <a:moveTo>
                    <a:pt x="272409" y="0"/>
                  </a:moveTo>
                  <a:lnTo>
                    <a:pt x="237307" y="29997"/>
                  </a:lnTo>
                  <a:lnTo>
                    <a:pt x="194790" y="52330"/>
                  </a:lnTo>
                  <a:lnTo>
                    <a:pt x="142114" y="61110"/>
                  </a:lnTo>
                  <a:lnTo>
                    <a:pt x="114389" y="65128"/>
                  </a:lnTo>
                  <a:lnTo>
                    <a:pt x="64891" y="88734"/>
                  </a:lnTo>
                  <a:lnTo>
                    <a:pt x="30648" y="140466"/>
                  </a:lnTo>
                  <a:lnTo>
                    <a:pt x="10836" y="173269"/>
                  </a:lnTo>
                  <a:lnTo>
                    <a:pt x="0" y="203093"/>
                  </a:lnTo>
                  <a:lnTo>
                    <a:pt x="1438" y="218292"/>
                  </a:lnTo>
                  <a:lnTo>
                    <a:pt x="36318" y="258049"/>
                  </a:lnTo>
                  <a:lnTo>
                    <a:pt x="76009" y="276549"/>
                  </a:lnTo>
                  <a:lnTo>
                    <a:pt x="97022" y="279336"/>
                  </a:lnTo>
                  <a:lnTo>
                    <a:pt x="101467" y="279336"/>
                  </a:lnTo>
                  <a:lnTo>
                    <a:pt x="151838" y="251158"/>
                  </a:lnTo>
                  <a:lnTo>
                    <a:pt x="177794" y="205003"/>
                  </a:lnTo>
                  <a:lnTo>
                    <a:pt x="224911" y="102144"/>
                  </a:lnTo>
                  <a:lnTo>
                    <a:pt x="272409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707582" y="4758842"/>
              <a:ext cx="785495" cy="384810"/>
            </a:xfrm>
            <a:custGeom>
              <a:avLst/>
              <a:gdLst/>
              <a:ahLst/>
              <a:cxnLst/>
              <a:rect l="l" t="t" r="r" b="b"/>
              <a:pathLst>
                <a:path w="785495" h="384810">
                  <a:moveTo>
                    <a:pt x="198937" y="228587"/>
                  </a:moveTo>
                  <a:lnTo>
                    <a:pt x="192841" y="228587"/>
                  </a:lnTo>
                  <a:lnTo>
                    <a:pt x="156850" y="235406"/>
                  </a:lnTo>
                  <a:lnTo>
                    <a:pt x="122752" y="251510"/>
                  </a:lnTo>
                  <a:lnTo>
                    <a:pt x="95632" y="270366"/>
                  </a:lnTo>
                  <a:lnTo>
                    <a:pt x="80573" y="285443"/>
                  </a:lnTo>
                  <a:lnTo>
                    <a:pt x="48120" y="329869"/>
                  </a:lnTo>
                  <a:lnTo>
                    <a:pt x="12980" y="371396"/>
                  </a:lnTo>
                  <a:lnTo>
                    <a:pt x="0" y="384655"/>
                  </a:lnTo>
                  <a:lnTo>
                    <a:pt x="607085" y="384655"/>
                  </a:lnTo>
                  <a:lnTo>
                    <a:pt x="612151" y="373000"/>
                  </a:lnTo>
                  <a:lnTo>
                    <a:pt x="637341" y="336726"/>
                  </a:lnTo>
                  <a:lnTo>
                    <a:pt x="671386" y="296571"/>
                  </a:lnTo>
                  <a:lnTo>
                    <a:pt x="717157" y="243420"/>
                  </a:lnTo>
                  <a:lnTo>
                    <a:pt x="263326" y="243420"/>
                  </a:lnTo>
                  <a:lnTo>
                    <a:pt x="250715" y="242297"/>
                  </a:lnTo>
                  <a:lnTo>
                    <a:pt x="237592" y="239380"/>
                  </a:lnTo>
                  <a:lnTo>
                    <a:pt x="224160" y="235346"/>
                  </a:lnTo>
                  <a:lnTo>
                    <a:pt x="210621" y="230873"/>
                  </a:lnTo>
                  <a:lnTo>
                    <a:pt x="204906" y="229298"/>
                  </a:lnTo>
                  <a:lnTo>
                    <a:pt x="198937" y="228587"/>
                  </a:lnTo>
                  <a:close/>
                </a:path>
                <a:path w="785495" h="384810">
                  <a:moveTo>
                    <a:pt x="531550" y="10668"/>
                  </a:moveTo>
                  <a:lnTo>
                    <a:pt x="527105" y="15417"/>
                  </a:lnTo>
                  <a:lnTo>
                    <a:pt x="523168" y="21120"/>
                  </a:lnTo>
                  <a:lnTo>
                    <a:pt x="520882" y="28232"/>
                  </a:lnTo>
                  <a:lnTo>
                    <a:pt x="497017" y="63204"/>
                  </a:lnTo>
                  <a:lnTo>
                    <a:pt x="457560" y="92878"/>
                  </a:lnTo>
                  <a:lnTo>
                    <a:pt x="410900" y="118994"/>
                  </a:lnTo>
                  <a:lnTo>
                    <a:pt x="365424" y="143290"/>
                  </a:lnTo>
                  <a:lnTo>
                    <a:pt x="329523" y="167506"/>
                  </a:lnTo>
                  <a:lnTo>
                    <a:pt x="311586" y="193382"/>
                  </a:lnTo>
                  <a:lnTo>
                    <a:pt x="303188" y="217553"/>
                  </a:lnTo>
                  <a:lnTo>
                    <a:pt x="292028" y="232937"/>
                  </a:lnTo>
                  <a:lnTo>
                    <a:pt x="278581" y="241053"/>
                  </a:lnTo>
                  <a:lnTo>
                    <a:pt x="263326" y="243420"/>
                  </a:lnTo>
                  <a:lnTo>
                    <a:pt x="717157" y="243420"/>
                  </a:lnTo>
                  <a:lnTo>
                    <a:pt x="774882" y="176771"/>
                  </a:lnTo>
                  <a:lnTo>
                    <a:pt x="782188" y="165588"/>
                  </a:lnTo>
                  <a:lnTo>
                    <a:pt x="785232" y="153871"/>
                  </a:lnTo>
                  <a:lnTo>
                    <a:pt x="784561" y="142333"/>
                  </a:lnTo>
                  <a:lnTo>
                    <a:pt x="763452" y="109385"/>
                  </a:lnTo>
                  <a:lnTo>
                    <a:pt x="716803" y="82527"/>
                  </a:lnTo>
                  <a:lnTo>
                    <a:pt x="669821" y="56114"/>
                  </a:lnTo>
                  <a:lnTo>
                    <a:pt x="622505" y="30235"/>
                  </a:lnTo>
                  <a:lnTo>
                    <a:pt x="617383" y="27520"/>
                  </a:lnTo>
                  <a:lnTo>
                    <a:pt x="539932" y="27520"/>
                  </a:lnTo>
                  <a:lnTo>
                    <a:pt x="537900" y="26428"/>
                  </a:lnTo>
                  <a:lnTo>
                    <a:pt x="537265" y="23964"/>
                  </a:lnTo>
                  <a:lnTo>
                    <a:pt x="535995" y="20637"/>
                  </a:lnTo>
                  <a:lnTo>
                    <a:pt x="535106" y="17322"/>
                  </a:lnTo>
                  <a:lnTo>
                    <a:pt x="533328" y="14465"/>
                  </a:lnTo>
                  <a:lnTo>
                    <a:pt x="532820" y="13042"/>
                  </a:lnTo>
                  <a:lnTo>
                    <a:pt x="532439" y="11620"/>
                  </a:lnTo>
                  <a:lnTo>
                    <a:pt x="531550" y="10668"/>
                  </a:lnTo>
                  <a:close/>
                </a:path>
                <a:path w="785495" h="384810">
                  <a:moveTo>
                    <a:pt x="562538" y="0"/>
                  </a:moveTo>
                  <a:lnTo>
                    <a:pt x="550346" y="0"/>
                  </a:lnTo>
                  <a:lnTo>
                    <a:pt x="544250" y="1778"/>
                  </a:lnTo>
                  <a:lnTo>
                    <a:pt x="539043" y="4978"/>
                  </a:lnTo>
                  <a:lnTo>
                    <a:pt x="542599" y="10668"/>
                  </a:lnTo>
                  <a:lnTo>
                    <a:pt x="545647" y="18262"/>
                  </a:lnTo>
                  <a:lnTo>
                    <a:pt x="546536" y="21120"/>
                  </a:lnTo>
                  <a:lnTo>
                    <a:pt x="547552" y="25082"/>
                  </a:lnTo>
                  <a:lnTo>
                    <a:pt x="544758" y="27520"/>
                  </a:lnTo>
                  <a:lnTo>
                    <a:pt x="617383" y="27520"/>
                  </a:lnTo>
                  <a:lnTo>
                    <a:pt x="574857" y="4978"/>
                  </a:lnTo>
                  <a:lnTo>
                    <a:pt x="568634" y="1536"/>
                  </a:lnTo>
                  <a:lnTo>
                    <a:pt x="562538" y="0"/>
                  </a:lnTo>
                  <a:close/>
                </a:path>
              </a:pathLst>
            </a:custGeom>
            <a:solidFill>
              <a:srgbClr val="F5DA3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4677536" y="3913428"/>
              <a:ext cx="51435" cy="222885"/>
            </a:xfrm>
            <a:custGeom>
              <a:avLst/>
              <a:gdLst/>
              <a:ahLst/>
              <a:cxnLst/>
              <a:rect l="l" t="t" r="r" b="b"/>
              <a:pathLst>
                <a:path w="51435" h="222885">
                  <a:moveTo>
                    <a:pt x="25653" y="0"/>
                  </a:moveTo>
                  <a:lnTo>
                    <a:pt x="16234" y="9044"/>
                  </a:lnTo>
                  <a:lnTo>
                    <a:pt x="8016" y="30011"/>
                  </a:lnTo>
                  <a:lnTo>
                    <a:pt x="2204" y="53647"/>
                  </a:lnTo>
                  <a:lnTo>
                    <a:pt x="0" y="70700"/>
                  </a:lnTo>
                  <a:lnTo>
                    <a:pt x="0" y="200736"/>
                  </a:lnTo>
                  <a:lnTo>
                    <a:pt x="2204" y="210237"/>
                  </a:lnTo>
                  <a:lnTo>
                    <a:pt x="8016" y="217023"/>
                  </a:lnTo>
                  <a:lnTo>
                    <a:pt x="16234" y="221095"/>
                  </a:lnTo>
                  <a:lnTo>
                    <a:pt x="25653" y="222453"/>
                  </a:lnTo>
                  <a:lnTo>
                    <a:pt x="35147" y="221095"/>
                  </a:lnTo>
                  <a:lnTo>
                    <a:pt x="43402" y="217023"/>
                  </a:lnTo>
                  <a:lnTo>
                    <a:pt x="49228" y="210237"/>
                  </a:lnTo>
                  <a:lnTo>
                    <a:pt x="51435" y="200736"/>
                  </a:lnTo>
                  <a:lnTo>
                    <a:pt x="51435" y="70700"/>
                  </a:lnTo>
                  <a:lnTo>
                    <a:pt x="49228" y="53647"/>
                  </a:lnTo>
                  <a:lnTo>
                    <a:pt x="43402" y="30011"/>
                  </a:lnTo>
                  <a:lnTo>
                    <a:pt x="35147" y="9044"/>
                  </a:lnTo>
                  <a:lnTo>
                    <a:pt x="25653" y="0"/>
                  </a:lnTo>
                  <a:close/>
                </a:path>
              </a:pathLst>
            </a:custGeom>
            <a:solidFill>
              <a:srgbClr val="4EE1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677537" y="3978910"/>
              <a:ext cx="51435" cy="157480"/>
            </a:xfrm>
            <a:custGeom>
              <a:avLst/>
              <a:gdLst/>
              <a:ahLst/>
              <a:cxnLst/>
              <a:rect l="l" t="t" r="r" b="b"/>
              <a:pathLst>
                <a:path w="51435" h="157479">
                  <a:moveTo>
                    <a:pt x="51435" y="18034"/>
                  </a:moveTo>
                  <a:lnTo>
                    <a:pt x="44450" y="20434"/>
                  </a:lnTo>
                  <a:lnTo>
                    <a:pt x="37439" y="22174"/>
                  </a:lnTo>
                  <a:lnTo>
                    <a:pt x="30403" y="23228"/>
                  </a:lnTo>
                  <a:lnTo>
                    <a:pt x="23368" y="23583"/>
                  </a:lnTo>
                  <a:lnTo>
                    <a:pt x="15494" y="23583"/>
                  </a:lnTo>
                  <a:lnTo>
                    <a:pt x="7747" y="22237"/>
                  </a:lnTo>
                  <a:lnTo>
                    <a:pt x="0" y="19456"/>
                  </a:lnTo>
                  <a:lnTo>
                    <a:pt x="0" y="135242"/>
                  </a:lnTo>
                  <a:lnTo>
                    <a:pt x="2197" y="144754"/>
                  </a:lnTo>
                  <a:lnTo>
                    <a:pt x="8013" y="151536"/>
                  </a:lnTo>
                  <a:lnTo>
                    <a:pt x="16230" y="155613"/>
                  </a:lnTo>
                  <a:lnTo>
                    <a:pt x="25654" y="156959"/>
                  </a:lnTo>
                  <a:lnTo>
                    <a:pt x="35140" y="155613"/>
                  </a:lnTo>
                  <a:lnTo>
                    <a:pt x="43395" y="151536"/>
                  </a:lnTo>
                  <a:lnTo>
                    <a:pt x="49225" y="144754"/>
                  </a:lnTo>
                  <a:lnTo>
                    <a:pt x="51435" y="135242"/>
                  </a:lnTo>
                  <a:lnTo>
                    <a:pt x="51435" y="18034"/>
                  </a:lnTo>
                  <a:close/>
                </a:path>
                <a:path w="51435" h="157479">
                  <a:moveTo>
                    <a:pt x="51435" y="3797"/>
                  </a:moveTo>
                  <a:lnTo>
                    <a:pt x="50927" y="1892"/>
                  </a:lnTo>
                  <a:lnTo>
                    <a:pt x="50927" y="0"/>
                  </a:lnTo>
                  <a:lnTo>
                    <a:pt x="43992" y="1790"/>
                  </a:lnTo>
                  <a:lnTo>
                    <a:pt x="36804" y="3162"/>
                  </a:lnTo>
                  <a:lnTo>
                    <a:pt x="29502" y="4051"/>
                  </a:lnTo>
                  <a:lnTo>
                    <a:pt x="22225" y="4356"/>
                  </a:lnTo>
                  <a:lnTo>
                    <a:pt x="14478" y="4356"/>
                  </a:lnTo>
                  <a:lnTo>
                    <a:pt x="6985" y="3238"/>
                  </a:lnTo>
                  <a:lnTo>
                    <a:pt x="508" y="469"/>
                  </a:lnTo>
                  <a:lnTo>
                    <a:pt x="0" y="2374"/>
                  </a:lnTo>
                  <a:lnTo>
                    <a:pt x="0" y="8547"/>
                  </a:lnTo>
                  <a:lnTo>
                    <a:pt x="7874" y="11620"/>
                  </a:lnTo>
                  <a:lnTo>
                    <a:pt x="15875" y="13195"/>
                  </a:lnTo>
                  <a:lnTo>
                    <a:pt x="24003" y="13195"/>
                  </a:lnTo>
                  <a:lnTo>
                    <a:pt x="30873" y="12814"/>
                  </a:lnTo>
                  <a:lnTo>
                    <a:pt x="37757" y="11671"/>
                  </a:lnTo>
                  <a:lnTo>
                    <a:pt x="44627" y="9779"/>
                  </a:lnTo>
                  <a:lnTo>
                    <a:pt x="51435" y="7124"/>
                  </a:lnTo>
                  <a:lnTo>
                    <a:pt x="51435" y="3797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3112057" y="4181449"/>
              <a:ext cx="1493520" cy="925194"/>
            </a:xfrm>
            <a:custGeom>
              <a:avLst/>
              <a:gdLst/>
              <a:ahLst/>
              <a:cxnLst/>
              <a:rect l="l" t="t" r="r" b="b"/>
              <a:pathLst>
                <a:path w="1493520" h="925195">
                  <a:moveTo>
                    <a:pt x="249261" y="856316"/>
                  </a:moveTo>
                  <a:lnTo>
                    <a:pt x="176480" y="856316"/>
                  </a:lnTo>
                  <a:lnTo>
                    <a:pt x="175506" y="867560"/>
                  </a:lnTo>
                  <a:lnTo>
                    <a:pt x="174400" y="878652"/>
                  </a:lnTo>
                  <a:lnTo>
                    <a:pt x="173033" y="889744"/>
                  </a:lnTo>
                  <a:lnTo>
                    <a:pt x="171273" y="900987"/>
                  </a:lnTo>
                  <a:lnTo>
                    <a:pt x="170511" y="905986"/>
                  </a:lnTo>
                  <a:lnTo>
                    <a:pt x="172670" y="912597"/>
                  </a:lnTo>
                  <a:lnTo>
                    <a:pt x="177877" y="914049"/>
                  </a:lnTo>
                  <a:lnTo>
                    <a:pt x="189386" y="916713"/>
                  </a:lnTo>
                  <a:lnTo>
                    <a:pt x="222962" y="924854"/>
                  </a:lnTo>
                  <a:lnTo>
                    <a:pt x="224613" y="925177"/>
                  </a:lnTo>
                  <a:lnTo>
                    <a:pt x="229947" y="925177"/>
                  </a:lnTo>
                  <a:lnTo>
                    <a:pt x="234646" y="922435"/>
                  </a:lnTo>
                  <a:lnTo>
                    <a:pt x="235154" y="917597"/>
                  </a:lnTo>
                  <a:lnTo>
                    <a:pt x="246064" y="866792"/>
                  </a:lnTo>
                  <a:lnTo>
                    <a:pt x="249261" y="856316"/>
                  </a:lnTo>
                  <a:close/>
                </a:path>
                <a:path w="1493520" h="925195">
                  <a:moveTo>
                    <a:pt x="759283" y="129501"/>
                  </a:moveTo>
                  <a:lnTo>
                    <a:pt x="714386" y="132167"/>
                  </a:lnTo>
                  <a:lnTo>
                    <a:pt x="669573" y="140063"/>
                  </a:lnTo>
                  <a:lnTo>
                    <a:pt x="625355" y="153038"/>
                  </a:lnTo>
                  <a:lnTo>
                    <a:pt x="582245" y="170942"/>
                  </a:lnTo>
                  <a:lnTo>
                    <a:pt x="543734" y="193110"/>
                  </a:lnTo>
                  <a:lnTo>
                    <a:pt x="508267" y="221506"/>
                  </a:lnTo>
                  <a:lnTo>
                    <a:pt x="476313" y="255248"/>
                  </a:lnTo>
                  <a:lnTo>
                    <a:pt x="448338" y="293457"/>
                  </a:lnTo>
                  <a:lnTo>
                    <a:pt x="424809" y="335255"/>
                  </a:lnTo>
                  <a:lnTo>
                    <a:pt x="406195" y="379760"/>
                  </a:lnTo>
                  <a:lnTo>
                    <a:pt x="392961" y="426093"/>
                  </a:lnTo>
                  <a:lnTo>
                    <a:pt x="385576" y="473374"/>
                  </a:lnTo>
                  <a:lnTo>
                    <a:pt x="384506" y="520725"/>
                  </a:lnTo>
                  <a:lnTo>
                    <a:pt x="334238" y="530224"/>
                  </a:lnTo>
                  <a:lnTo>
                    <a:pt x="284924" y="543467"/>
                  </a:lnTo>
                  <a:lnTo>
                    <a:pt x="236780" y="560433"/>
                  </a:lnTo>
                  <a:lnTo>
                    <a:pt x="190021" y="581101"/>
                  </a:lnTo>
                  <a:lnTo>
                    <a:pt x="144864" y="605450"/>
                  </a:lnTo>
                  <a:lnTo>
                    <a:pt x="101524" y="633460"/>
                  </a:lnTo>
                  <a:lnTo>
                    <a:pt x="60217" y="665110"/>
                  </a:lnTo>
                  <a:lnTo>
                    <a:pt x="21159" y="700379"/>
                  </a:lnTo>
                  <a:lnTo>
                    <a:pt x="0" y="728944"/>
                  </a:lnTo>
                  <a:lnTo>
                    <a:pt x="1045" y="751112"/>
                  </a:lnTo>
                  <a:lnTo>
                    <a:pt x="18212" y="772467"/>
                  </a:lnTo>
                  <a:lnTo>
                    <a:pt x="45416" y="798588"/>
                  </a:lnTo>
                  <a:lnTo>
                    <a:pt x="62305" y="818228"/>
                  </a:lnTo>
                  <a:lnTo>
                    <a:pt x="104370" y="863738"/>
                  </a:lnTo>
                  <a:lnTo>
                    <a:pt x="130633" y="876636"/>
                  </a:lnTo>
                  <a:lnTo>
                    <a:pt x="133046" y="876636"/>
                  </a:lnTo>
                  <a:lnTo>
                    <a:pt x="144083" y="874844"/>
                  </a:lnTo>
                  <a:lnTo>
                    <a:pt x="155239" y="870165"/>
                  </a:lnTo>
                  <a:lnTo>
                    <a:pt x="166157" y="863641"/>
                  </a:lnTo>
                  <a:lnTo>
                    <a:pt x="176480" y="856316"/>
                  </a:lnTo>
                  <a:lnTo>
                    <a:pt x="249261" y="856316"/>
                  </a:lnTo>
                  <a:lnTo>
                    <a:pt x="261286" y="816921"/>
                  </a:lnTo>
                  <a:lnTo>
                    <a:pt x="281337" y="769611"/>
                  </a:lnTo>
                  <a:lnTo>
                    <a:pt x="306736" y="726484"/>
                  </a:lnTo>
                  <a:lnTo>
                    <a:pt x="338000" y="689166"/>
                  </a:lnTo>
                  <a:lnTo>
                    <a:pt x="375646" y="659281"/>
                  </a:lnTo>
                  <a:lnTo>
                    <a:pt x="420193" y="638454"/>
                  </a:lnTo>
                  <a:lnTo>
                    <a:pt x="994264" y="638454"/>
                  </a:lnTo>
                  <a:lnTo>
                    <a:pt x="997607" y="632572"/>
                  </a:lnTo>
                  <a:lnTo>
                    <a:pt x="1022446" y="582587"/>
                  </a:lnTo>
                  <a:lnTo>
                    <a:pt x="1045561" y="530173"/>
                  </a:lnTo>
                  <a:lnTo>
                    <a:pt x="1064810" y="479912"/>
                  </a:lnTo>
                  <a:lnTo>
                    <a:pt x="1078053" y="436384"/>
                  </a:lnTo>
                  <a:lnTo>
                    <a:pt x="1084145" y="394172"/>
                  </a:lnTo>
                  <a:lnTo>
                    <a:pt x="1081069" y="355814"/>
                  </a:lnTo>
                  <a:lnTo>
                    <a:pt x="1069945" y="320568"/>
                  </a:lnTo>
                  <a:lnTo>
                    <a:pt x="1051891" y="287693"/>
                  </a:lnTo>
                  <a:lnTo>
                    <a:pt x="1079708" y="277702"/>
                  </a:lnTo>
                  <a:lnTo>
                    <a:pt x="1109454" y="271125"/>
                  </a:lnTo>
                  <a:lnTo>
                    <a:pt x="1140581" y="267512"/>
                  </a:lnTo>
                  <a:lnTo>
                    <a:pt x="1172541" y="266407"/>
                  </a:lnTo>
                  <a:lnTo>
                    <a:pt x="1478848" y="266407"/>
                  </a:lnTo>
                  <a:lnTo>
                    <a:pt x="1483227" y="256517"/>
                  </a:lnTo>
                  <a:lnTo>
                    <a:pt x="1490422" y="239483"/>
                  </a:lnTo>
                  <a:lnTo>
                    <a:pt x="1493089" y="234315"/>
                  </a:lnTo>
                  <a:lnTo>
                    <a:pt x="1492581" y="227228"/>
                  </a:lnTo>
                  <a:lnTo>
                    <a:pt x="1487120" y="224967"/>
                  </a:lnTo>
                  <a:lnTo>
                    <a:pt x="1476972" y="219492"/>
                  </a:lnTo>
                  <a:lnTo>
                    <a:pt x="1456866" y="208179"/>
                  </a:lnTo>
                  <a:lnTo>
                    <a:pt x="1450713" y="204812"/>
                  </a:lnTo>
                  <a:lnTo>
                    <a:pt x="975818" y="204812"/>
                  </a:lnTo>
                  <a:lnTo>
                    <a:pt x="936437" y="177288"/>
                  </a:lnTo>
                  <a:lnTo>
                    <a:pt x="894550" y="156149"/>
                  </a:lnTo>
                  <a:lnTo>
                    <a:pt x="850701" y="141241"/>
                  </a:lnTo>
                  <a:lnTo>
                    <a:pt x="805431" y="132411"/>
                  </a:lnTo>
                  <a:lnTo>
                    <a:pt x="759283" y="129501"/>
                  </a:lnTo>
                  <a:close/>
                </a:path>
                <a:path w="1493520" h="925195">
                  <a:moveTo>
                    <a:pt x="994264" y="638454"/>
                  </a:moveTo>
                  <a:lnTo>
                    <a:pt x="420193" y="638454"/>
                  </a:lnTo>
                  <a:lnTo>
                    <a:pt x="451636" y="671980"/>
                  </a:lnTo>
                  <a:lnTo>
                    <a:pt x="495099" y="700570"/>
                  </a:lnTo>
                  <a:lnTo>
                    <a:pt x="546432" y="724367"/>
                  </a:lnTo>
                  <a:lnTo>
                    <a:pt x="601485" y="743515"/>
                  </a:lnTo>
                  <a:lnTo>
                    <a:pt x="656110" y="758157"/>
                  </a:lnTo>
                  <a:lnTo>
                    <a:pt x="706157" y="768438"/>
                  </a:lnTo>
                  <a:lnTo>
                    <a:pt x="747477" y="774501"/>
                  </a:lnTo>
                  <a:lnTo>
                    <a:pt x="775920" y="776490"/>
                  </a:lnTo>
                  <a:lnTo>
                    <a:pt x="780873" y="776490"/>
                  </a:lnTo>
                  <a:lnTo>
                    <a:pt x="824069" y="750709"/>
                  </a:lnTo>
                  <a:lnTo>
                    <a:pt x="849961" y="711987"/>
                  </a:lnTo>
                  <a:lnTo>
                    <a:pt x="945623" y="711987"/>
                  </a:lnTo>
                  <a:lnTo>
                    <a:pt x="951323" y="706933"/>
                  </a:lnTo>
                  <a:lnTo>
                    <a:pt x="973185" y="675548"/>
                  </a:lnTo>
                  <a:lnTo>
                    <a:pt x="994264" y="638454"/>
                  </a:lnTo>
                  <a:close/>
                </a:path>
                <a:path w="1493520" h="925195">
                  <a:moveTo>
                    <a:pt x="945623" y="711987"/>
                  </a:moveTo>
                  <a:lnTo>
                    <a:pt x="849961" y="711987"/>
                  </a:lnTo>
                  <a:lnTo>
                    <a:pt x="865342" y="716602"/>
                  </a:lnTo>
                  <a:lnTo>
                    <a:pt x="880901" y="721098"/>
                  </a:lnTo>
                  <a:lnTo>
                    <a:pt x="896485" y="724505"/>
                  </a:lnTo>
                  <a:lnTo>
                    <a:pt x="911937" y="725855"/>
                  </a:lnTo>
                  <a:lnTo>
                    <a:pt x="919430" y="725855"/>
                  </a:lnTo>
                  <a:lnTo>
                    <a:pt x="926923" y="724725"/>
                  </a:lnTo>
                  <a:lnTo>
                    <a:pt x="934162" y="722147"/>
                  </a:lnTo>
                  <a:lnTo>
                    <a:pt x="945623" y="711987"/>
                  </a:lnTo>
                  <a:close/>
                </a:path>
                <a:path w="1493520" h="925195">
                  <a:moveTo>
                    <a:pt x="1478848" y="266407"/>
                  </a:moveTo>
                  <a:lnTo>
                    <a:pt x="1172541" y="266407"/>
                  </a:lnTo>
                  <a:lnTo>
                    <a:pt x="1213107" y="267877"/>
                  </a:lnTo>
                  <a:lnTo>
                    <a:pt x="1252853" y="271630"/>
                  </a:lnTo>
                  <a:lnTo>
                    <a:pt x="1343552" y="284861"/>
                  </a:lnTo>
                  <a:lnTo>
                    <a:pt x="1398220" y="294957"/>
                  </a:lnTo>
                  <a:lnTo>
                    <a:pt x="1418064" y="301018"/>
                  </a:lnTo>
                  <a:lnTo>
                    <a:pt x="1429474" y="303997"/>
                  </a:lnTo>
                  <a:lnTo>
                    <a:pt x="1440384" y="305269"/>
                  </a:lnTo>
                  <a:lnTo>
                    <a:pt x="1443813" y="305269"/>
                  </a:lnTo>
                  <a:lnTo>
                    <a:pt x="1446861" y="304787"/>
                  </a:lnTo>
                  <a:lnTo>
                    <a:pt x="1449401" y="303657"/>
                  </a:lnTo>
                  <a:lnTo>
                    <a:pt x="1463883" y="292703"/>
                  </a:lnTo>
                  <a:lnTo>
                    <a:pt x="1474769" y="275623"/>
                  </a:lnTo>
                  <a:lnTo>
                    <a:pt x="1478848" y="266407"/>
                  </a:lnTo>
                  <a:close/>
                </a:path>
                <a:path w="1493520" h="925195">
                  <a:moveTo>
                    <a:pt x="1389838" y="0"/>
                  </a:moveTo>
                  <a:lnTo>
                    <a:pt x="1344714" y="2007"/>
                  </a:lnTo>
                  <a:lnTo>
                    <a:pt x="1299999" y="8010"/>
                  </a:lnTo>
                  <a:lnTo>
                    <a:pt x="1255887" y="17976"/>
                  </a:lnTo>
                  <a:lnTo>
                    <a:pt x="1212574" y="31873"/>
                  </a:lnTo>
                  <a:lnTo>
                    <a:pt x="1170255" y="49669"/>
                  </a:lnTo>
                  <a:lnTo>
                    <a:pt x="1105945" y="85772"/>
                  </a:lnTo>
                  <a:lnTo>
                    <a:pt x="1047065" y="130467"/>
                  </a:lnTo>
                  <a:lnTo>
                    <a:pt x="1009203" y="163887"/>
                  </a:lnTo>
                  <a:lnTo>
                    <a:pt x="975818" y="204812"/>
                  </a:lnTo>
                  <a:lnTo>
                    <a:pt x="1450713" y="204812"/>
                  </a:lnTo>
                  <a:lnTo>
                    <a:pt x="1446861" y="202704"/>
                  </a:lnTo>
                  <a:lnTo>
                    <a:pt x="1453350" y="202579"/>
                  </a:lnTo>
                  <a:lnTo>
                    <a:pt x="1466185" y="202029"/>
                  </a:lnTo>
                  <a:lnTo>
                    <a:pt x="1472388" y="201904"/>
                  </a:lnTo>
                  <a:lnTo>
                    <a:pt x="1477595" y="201256"/>
                  </a:lnTo>
                  <a:lnTo>
                    <a:pt x="1482421" y="196900"/>
                  </a:lnTo>
                  <a:lnTo>
                    <a:pt x="1482421" y="191096"/>
                  </a:lnTo>
                  <a:lnTo>
                    <a:pt x="1480623" y="147183"/>
                  </a:lnTo>
                  <a:lnTo>
                    <a:pt x="1478135" y="103104"/>
                  </a:lnTo>
                  <a:lnTo>
                    <a:pt x="1474741" y="58998"/>
                  </a:lnTo>
                  <a:lnTo>
                    <a:pt x="1470229" y="14998"/>
                  </a:lnTo>
                  <a:lnTo>
                    <a:pt x="1469721" y="9347"/>
                  </a:lnTo>
                  <a:lnTo>
                    <a:pt x="1466165" y="5638"/>
                  </a:lnTo>
                  <a:lnTo>
                    <a:pt x="1443095" y="2861"/>
                  </a:lnTo>
                  <a:lnTo>
                    <a:pt x="1425334" y="1292"/>
                  </a:lnTo>
                  <a:lnTo>
                    <a:pt x="1407574" y="328"/>
                  </a:lnTo>
                  <a:lnTo>
                    <a:pt x="1389838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628049" y="5439342"/>
            <a:ext cx="1709420" cy="1008380"/>
            <a:chOff x="3471036" y="4079506"/>
            <a:chExt cx="1282065" cy="756285"/>
          </a:xfrm>
        </p:grpSpPr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5217" y="4079506"/>
              <a:ext cx="87630" cy="7346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1036" y="4689271"/>
              <a:ext cx="69905" cy="1459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7036" y="4359160"/>
              <a:ext cx="106183" cy="122567"/>
            </a:xfrm>
            <a:prstGeom prst="rect">
              <a:avLst/>
            </a:prstGeom>
          </p:spPr>
        </p:pic>
      </p:grpSp>
      <p:sp>
        <p:nvSpPr>
          <p:cNvPr id="40" name="Title 1"/>
          <p:cNvSpPr txBox="1">
            <a:spLocks/>
          </p:cNvSpPr>
          <p:nvPr/>
        </p:nvSpPr>
        <p:spPr>
          <a:xfrm>
            <a:off x="94403" y="9390"/>
            <a:ext cx="5217400" cy="8382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(6) </a:t>
            </a:r>
          </a:p>
          <a:p>
            <a:r>
              <a:rPr lang="ms-MY" sz="3200" dirty="0"/>
              <a:t>Akuan dilarang</a:t>
            </a:r>
            <a:endParaRPr lang="en-MY" sz="3200" dirty="0"/>
          </a:p>
        </p:txBody>
      </p:sp>
      <p:sp>
        <p:nvSpPr>
          <p:cNvPr id="41" name="Rectangle 40"/>
          <p:cNvSpPr/>
          <p:nvPr/>
        </p:nvSpPr>
        <p:spPr>
          <a:xfrm>
            <a:off x="6165202" y="891068"/>
            <a:ext cx="4468538" cy="93100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13670491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-65113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403100" y="1583215"/>
            <a:ext cx="6478964" cy="4383193"/>
            <a:chOff x="265087" y="1600327"/>
            <a:chExt cx="4621530" cy="3287395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4621530" cy="3150235"/>
            </a:xfrm>
            <a:custGeom>
              <a:avLst/>
              <a:gdLst/>
              <a:ahLst/>
              <a:cxnLst/>
              <a:rect l="l" t="t" r="r" b="b"/>
              <a:pathLst>
                <a:path w="4621530" h="3150235">
                  <a:moveTo>
                    <a:pt x="4621276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2114981" y="3043301"/>
                  </a:lnTo>
                  <a:lnTo>
                    <a:pt x="2138007" y="3074847"/>
                  </a:lnTo>
                  <a:lnTo>
                    <a:pt x="2173554" y="3105785"/>
                  </a:lnTo>
                  <a:lnTo>
                    <a:pt x="2216188" y="3129356"/>
                  </a:lnTo>
                  <a:lnTo>
                    <a:pt x="2264524" y="3144367"/>
                  </a:lnTo>
                  <a:lnTo>
                    <a:pt x="2317204" y="3149625"/>
                  </a:lnTo>
                  <a:lnTo>
                    <a:pt x="2369947" y="3144367"/>
                  </a:lnTo>
                  <a:lnTo>
                    <a:pt x="2418499" y="3129356"/>
                  </a:lnTo>
                  <a:lnTo>
                    <a:pt x="2461437" y="3105785"/>
                  </a:lnTo>
                  <a:lnTo>
                    <a:pt x="2497315" y="3074847"/>
                  </a:lnTo>
                  <a:lnTo>
                    <a:pt x="2520581" y="3043301"/>
                  </a:lnTo>
                  <a:lnTo>
                    <a:pt x="4621276" y="3043301"/>
                  </a:lnTo>
                  <a:lnTo>
                    <a:pt x="462127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95982" y="4524235"/>
              <a:ext cx="372745" cy="325120"/>
            </a:xfrm>
            <a:custGeom>
              <a:avLst/>
              <a:gdLst/>
              <a:ahLst/>
              <a:cxnLst/>
              <a:rect l="l" t="t" r="r" b="b"/>
              <a:pathLst>
                <a:path w="372744" h="325120">
                  <a:moveTo>
                    <a:pt x="186309" y="0"/>
                  </a:moveTo>
                  <a:lnTo>
                    <a:pt x="136833" y="5775"/>
                  </a:lnTo>
                  <a:lnTo>
                    <a:pt x="92343" y="22107"/>
                  </a:lnTo>
                  <a:lnTo>
                    <a:pt x="54625" y="47499"/>
                  </a:lnTo>
                  <a:lnTo>
                    <a:pt x="25470" y="80457"/>
                  </a:lnTo>
                  <a:lnTo>
                    <a:pt x="6665" y="119487"/>
                  </a:lnTo>
                  <a:lnTo>
                    <a:pt x="0" y="163093"/>
                  </a:lnTo>
                  <a:lnTo>
                    <a:pt x="6665" y="206042"/>
                  </a:lnTo>
                  <a:lnTo>
                    <a:pt x="25470" y="244633"/>
                  </a:lnTo>
                  <a:lnTo>
                    <a:pt x="54625" y="277326"/>
                  </a:lnTo>
                  <a:lnTo>
                    <a:pt x="92343" y="302584"/>
                  </a:lnTo>
                  <a:lnTo>
                    <a:pt x="136833" y="318867"/>
                  </a:lnTo>
                  <a:lnTo>
                    <a:pt x="186309" y="324637"/>
                  </a:lnTo>
                  <a:lnTo>
                    <a:pt x="235784" y="318867"/>
                  </a:lnTo>
                  <a:lnTo>
                    <a:pt x="280274" y="302584"/>
                  </a:lnTo>
                  <a:lnTo>
                    <a:pt x="317992" y="277326"/>
                  </a:lnTo>
                  <a:lnTo>
                    <a:pt x="347147" y="244633"/>
                  </a:lnTo>
                  <a:lnTo>
                    <a:pt x="365952" y="206042"/>
                  </a:lnTo>
                  <a:lnTo>
                    <a:pt x="372618" y="163093"/>
                  </a:lnTo>
                  <a:lnTo>
                    <a:pt x="365952" y="119487"/>
                  </a:lnTo>
                  <a:lnTo>
                    <a:pt x="347147" y="80457"/>
                  </a:lnTo>
                  <a:lnTo>
                    <a:pt x="317992" y="47499"/>
                  </a:lnTo>
                  <a:lnTo>
                    <a:pt x="280274" y="22107"/>
                  </a:lnTo>
                  <a:lnTo>
                    <a:pt x="235784" y="5775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580639" y="1600327"/>
              <a:ext cx="2218055" cy="3074670"/>
            </a:xfrm>
            <a:custGeom>
              <a:avLst/>
              <a:gdLst/>
              <a:ahLst/>
              <a:cxnLst/>
              <a:rect l="l" t="t" r="r" b="b"/>
              <a:pathLst>
                <a:path w="2218054" h="3074670">
                  <a:moveTo>
                    <a:pt x="471551" y="0"/>
                  </a:moveTo>
                  <a:lnTo>
                    <a:pt x="249189" y="23375"/>
                  </a:lnTo>
                  <a:lnTo>
                    <a:pt x="107696" y="74802"/>
                  </a:lnTo>
                  <a:lnTo>
                    <a:pt x="33067" y="126230"/>
                  </a:lnTo>
                  <a:lnTo>
                    <a:pt x="11303" y="149606"/>
                  </a:lnTo>
                  <a:lnTo>
                    <a:pt x="12912" y="609891"/>
                  </a:lnTo>
                  <a:lnTo>
                    <a:pt x="8651" y="1614966"/>
                  </a:lnTo>
                  <a:lnTo>
                    <a:pt x="2891" y="2618589"/>
                  </a:lnTo>
                  <a:lnTo>
                    <a:pt x="0" y="3074517"/>
                  </a:lnTo>
                  <a:lnTo>
                    <a:pt x="28813" y="3057087"/>
                  </a:lnTo>
                  <a:lnTo>
                    <a:pt x="113633" y="3017010"/>
                  </a:lnTo>
                  <a:lnTo>
                    <a:pt x="252031" y="2972606"/>
                  </a:lnTo>
                  <a:lnTo>
                    <a:pt x="441579" y="2942196"/>
                  </a:lnTo>
                  <a:lnTo>
                    <a:pt x="488708" y="2938895"/>
                  </a:lnTo>
                  <a:lnTo>
                    <a:pt x="537495" y="2936390"/>
                  </a:lnTo>
                  <a:lnTo>
                    <a:pt x="587800" y="2934646"/>
                  </a:lnTo>
                  <a:lnTo>
                    <a:pt x="639483" y="2933625"/>
                  </a:lnTo>
                  <a:lnTo>
                    <a:pt x="692404" y="2933293"/>
                  </a:lnTo>
                  <a:lnTo>
                    <a:pt x="1202134" y="2955359"/>
                  </a:lnTo>
                  <a:lnTo>
                    <a:pt x="1696243" y="3003905"/>
                  </a:lnTo>
                  <a:lnTo>
                    <a:pt x="2069719" y="3052451"/>
                  </a:lnTo>
                  <a:lnTo>
                    <a:pt x="2217547" y="3074517"/>
                  </a:lnTo>
                  <a:lnTo>
                    <a:pt x="2217547" y="160400"/>
                  </a:lnTo>
                  <a:lnTo>
                    <a:pt x="2014339" y="138672"/>
                  </a:lnTo>
                  <a:lnTo>
                    <a:pt x="1536096" y="89249"/>
                  </a:lnTo>
                  <a:lnTo>
                    <a:pt x="979892" y="35778"/>
                  </a:lnTo>
                  <a:lnTo>
                    <a:pt x="542798" y="1905"/>
                  </a:lnTo>
                  <a:lnTo>
                    <a:pt x="506412" y="476"/>
                  </a:lnTo>
                  <a:lnTo>
                    <a:pt x="47155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80639" y="4533798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4" h="172085">
                  <a:moveTo>
                    <a:pt x="692912" y="0"/>
                  </a:moveTo>
                  <a:lnTo>
                    <a:pt x="639902" y="332"/>
                  </a:lnTo>
                  <a:lnTo>
                    <a:pt x="588111" y="1352"/>
                  </a:lnTo>
                  <a:lnTo>
                    <a:pt x="537692" y="3097"/>
                  </a:lnTo>
                  <a:lnTo>
                    <a:pt x="488797" y="5601"/>
                  </a:lnTo>
                  <a:lnTo>
                    <a:pt x="441579" y="8902"/>
                  </a:lnTo>
                  <a:lnTo>
                    <a:pt x="252031" y="39313"/>
                  </a:lnTo>
                  <a:lnTo>
                    <a:pt x="113633" y="83716"/>
                  </a:lnTo>
                  <a:lnTo>
                    <a:pt x="288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2217547" y="171983"/>
                  </a:lnTo>
                  <a:lnTo>
                    <a:pt x="2217547" y="141223"/>
                  </a:lnTo>
                  <a:lnTo>
                    <a:pt x="2069887" y="119157"/>
                  </a:lnTo>
                  <a:lnTo>
                    <a:pt x="1696735" y="70611"/>
                  </a:lnTo>
                  <a:lnTo>
                    <a:pt x="1202830" y="22066"/>
                  </a:lnTo>
                  <a:lnTo>
                    <a:pt x="6929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6255" y="1602232"/>
              <a:ext cx="2222500" cy="3074670"/>
            </a:xfrm>
            <a:custGeom>
              <a:avLst/>
              <a:gdLst/>
              <a:ahLst/>
              <a:cxnLst/>
              <a:rect l="l" t="t" r="r" b="b"/>
              <a:pathLst>
                <a:path w="2222500" h="3074670">
                  <a:moveTo>
                    <a:pt x="1740420" y="0"/>
                  </a:moveTo>
                  <a:lnTo>
                    <a:pt x="1674761" y="1523"/>
                  </a:lnTo>
                  <a:lnTo>
                    <a:pt x="1238308" y="35397"/>
                  </a:lnTo>
                  <a:lnTo>
                    <a:pt x="682028" y="88868"/>
                  </a:lnTo>
                  <a:lnTo>
                    <a:pt x="20342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47828" y="3052072"/>
                  </a:lnTo>
                  <a:lnTo>
                    <a:pt x="521293" y="3003530"/>
                  </a:lnTo>
                  <a:lnTo>
                    <a:pt x="1015369" y="2954989"/>
                  </a:lnTo>
                  <a:lnTo>
                    <a:pt x="1525028" y="2932925"/>
                  </a:lnTo>
                  <a:lnTo>
                    <a:pt x="1578010" y="2933257"/>
                  </a:lnTo>
                  <a:lnTo>
                    <a:pt x="1629723" y="2934276"/>
                  </a:lnTo>
                  <a:lnTo>
                    <a:pt x="1680028" y="2936019"/>
                  </a:lnTo>
                  <a:lnTo>
                    <a:pt x="1728785" y="2938520"/>
                  </a:lnTo>
                  <a:lnTo>
                    <a:pt x="1775853" y="2941815"/>
                  </a:lnTo>
                  <a:lnTo>
                    <a:pt x="1965454" y="2971582"/>
                  </a:lnTo>
                  <a:lnTo>
                    <a:pt x="2103847" y="3016057"/>
                  </a:lnTo>
                  <a:lnTo>
                    <a:pt x="2188637" y="3056492"/>
                  </a:lnTo>
                  <a:lnTo>
                    <a:pt x="2217432" y="3074136"/>
                  </a:lnTo>
                  <a:lnTo>
                    <a:pt x="2217061" y="2618924"/>
                  </a:lnTo>
                  <a:lnTo>
                    <a:pt x="2216845" y="1616887"/>
                  </a:lnTo>
                  <a:lnTo>
                    <a:pt x="2218129" y="613421"/>
                  </a:lnTo>
                  <a:lnTo>
                    <a:pt x="2222258" y="153923"/>
                  </a:lnTo>
                  <a:lnTo>
                    <a:pt x="2197995" y="129873"/>
                  </a:lnTo>
                  <a:lnTo>
                    <a:pt x="2117404" y="76961"/>
                  </a:lnTo>
                  <a:lnTo>
                    <a:pt x="1968780" y="24050"/>
                  </a:lnTo>
                  <a:lnTo>
                    <a:pt x="174042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66255" y="4535335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5" h="172085">
                  <a:moveTo>
                    <a:pt x="1525028" y="0"/>
                  </a:moveTo>
                  <a:lnTo>
                    <a:pt x="1015369" y="22064"/>
                  </a:lnTo>
                  <a:lnTo>
                    <a:pt x="521293" y="70605"/>
                  </a:lnTo>
                  <a:lnTo>
                    <a:pt x="147827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2217432" y="171996"/>
                  </a:lnTo>
                  <a:lnTo>
                    <a:pt x="2217432" y="141211"/>
                  </a:lnTo>
                  <a:lnTo>
                    <a:pt x="2103847" y="83132"/>
                  </a:lnTo>
                  <a:lnTo>
                    <a:pt x="1965454" y="38657"/>
                  </a:lnTo>
                  <a:lnTo>
                    <a:pt x="1775853" y="8890"/>
                  </a:lnTo>
                  <a:lnTo>
                    <a:pt x="1728785" y="5595"/>
                  </a:lnTo>
                  <a:lnTo>
                    <a:pt x="1680028" y="3094"/>
                  </a:lnTo>
                  <a:lnTo>
                    <a:pt x="1629723" y="1351"/>
                  </a:lnTo>
                  <a:lnTo>
                    <a:pt x="1578010" y="332"/>
                  </a:lnTo>
                  <a:lnTo>
                    <a:pt x="15250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570988" y="1600454"/>
              <a:ext cx="663575" cy="3074670"/>
            </a:xfrm>
            <a:custGeom>
              <a:avLst/>
              <a:gdLst/>
              <a:ahLst/>
              <a:cxnLst/>
              <a:rect l="l" t="t" r="r" b="b"/>
              <a:pathLst>
                <a:path w="663575" h="3074670">
                  <a:moveTo>
                    <a:pt x="501265" y="117"/>
                  </a:moveTo>
                  <a:lnTo>
                    <a:pt x="256478" y="25042"/>
                  </a:lnTo>
                  <a:lnTo>
                    <a:pt x="106759" y="80137"/>
                  </a:lnTo>
                  <a:lnTo>
                    <a:pt x="24882" y="135231"/>
                  </a:lnTo>
                  <a:lnTo>
                    <a:pt x="0" y="160274"/>
                  </a:lnTo>
                  <a:lnTo>
                    <a:pt x="5195" y="618872"/>
                  </a:lnTo>
                  <a:lnTo>
                    <a:pt x="8699" y="1620237"/>
                  </a:lnTo>
                  <a:lnTo>
                    <a:pt x="10679" y="2620149"/>
                  </a:lnTo>
                  <a:lnTo>
                    <a:pt x="11303" y="3074390"/>
                  </a:lnTo>
                  <a:lnTo>
                    <a:pt x="30595" y="3062030"/>
                  </a:lnTo>
                  <a:lnTo>
                    <a:pt x="50196" y="3050535"/>
                  </a:lnTo>
                  <a:lnTo>
                    <a:pt x="70417" y="3040195"/>
                  </a:lnTo>
                  <a:lnTo>
                    <a:pt x="91567" y="3031299"/>
                  </a:lnTo>
                  <a:lnTo>
                    <a:pt x="663194" y="9525"/>
                  </a:lnTo>
                  <a:lnTo>
                    <a:pt x="604821" y="5032"/>
                  </a:lnTo>
                  <a:lnTo>
                    <a:pt x="577665" y="3184"/>
                  </a:lnTo>
                  <a:lnTo>
                    <a:pt x="535070" y="1017"/>
                  </a:lnTo>
                  <a:lnTo>
                    <a:pt x="501265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650902" y="4251079"/>
            <a:ext cx="3423920" cy="91892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215895" marR="6773" indent="-199808">
              <a:spcBef>
                <a:spcPts val="127"/>
              </a:spcBef>
              <a:tabLst>
                <a:tab pos="1101486" algn="l"/>
                <a:tab pos="2147940" algn="l"/>
                <a:tab pos="2391774" algn="l"/>
                <a:tab pos="3038611" algn="l"/>
              </a:tabLst>
            </a:pPr>
            <a:r>
              <a:rPr sz="2933" b="1" spc="-40" dirty="0">
                <a:solidFill>
                  <a:srgbClr val="003A73"/>
                </a:solidFill>
                <a:latin typeface="Calibri"/>
                <a:cs typeface="Calibri"/>
              </a:rPr>
              <a:t>f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oods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c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a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nn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o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t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su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p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ply  a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m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o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u</a:t>
            </a:r>
            <a:r>
              <a:rPr sz="2933" b="1" spc="-47" dirty="0">
                <a:solidFill>
                  <a:srgbClr val="003A73"/>
                </a:solidFill>
                <a:latin typeface="Calibri"/>
                <a:cs typeface="Calibri"/>
              </a:rPr>
              <a:t>n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ts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o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f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all</a:t>
            </a:r>
            <a:endParaRPr sz="2933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9107" y="4233812"/>
            <a:ext cx="1646767" cy="137026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spcBef>
                <a:spcPts val="127"/>
              </a:spcBef>
              <a:tabLst>
                <a:tab pos="1308914" algn="l"/>
              </a:tabLst>
            </a:pPr>
            <a:r>
              <a:rPr sz="2933" b="1" spc="-53" dirty="0">
                <a:solidFill>
                  <a:srgbClr val="003A73"/>
                </a:solidFill>
                <a:latin typeface="Calibri"/>
                <a:cs typeface="Calibri"/>
              </a:rPr>
              <a:t>v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arie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t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y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of  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adequate 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 nutrients</a:t>
            </a:r>
            <a:endParaRPr sz="2933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209989" y="1766399"/>
            <a:ext cx="10301287" cy="5092330"/>
            <a:chOff x="907491" y="843153"/>
            <a:chExt cx="7725966" cy="4300893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8294" y="994122"/>
              <a:ext cx="2795163" cy="336492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654891" y="4758601"/>
              <a:ext cx="785495" cy="385445"/>
            </a:xfrm>
            <a:custGeom>
              <a:avLst/>
              <a:gdLst/>
              <a:ahLst/>
              <a:cxnLst/>
              <a:rect l="l" t="t" r="r" b="b"/>
              <a:pathLst>
                <a:path w="785495" h="385445">
                  <a:moveTo>
                    <a:pt x="199050" y="228714"/>
                  </a:moveTo>
                  <a:lnTo>
                    <a:pt x="192954" y="228714"/>
                  </a:lnTo>
                  <a:lnTo>
                    <a:pt x="156963" y="235533"/>
                  </a:lnTo>
                  <a:lnTo>
                    <a:pt x="122866" y="251636"/>
                  </a:lnTo>
                  <a:lnTo>
                    <a:pt x="95745" y="270492"/>
                  </a:lnTo>
                  <a:lnTo>
                    <a:pt x="80686" y="285569"/>
                  </a:lnTo>
                  <a:lnTo>
                    <a:pt x="48234" y="329995"/>
                  </a:lnTo>
                  <a:lnTo>
                    <a:pt x="13093" y="371522"/>
                  </a:lnTo>
                  <a:lnTo>
                    <a:pt x="0" y="384896"/>
                  </a:lnTo>
                  <a:lnTo>
                    <a:pt x="607148" y="384896"/>
                  </a:lnTo>
                  <a:lnTo>
                    <a:pt x="612264" y="373126"/>
                  </a:lnTo>
                  <a:lnTo>
                    <a:pt x="637454" y="336852"/>
                  </a:lnTo>
                  <a:lnTo>
                    <a:pt x="671500" y="296697"/>
                  </a:lnTo>
                  <a:lnTo>
                    <a:pt x="717269" y="243547"/>
                  </a:lnTo>
                  <a:lnTo>
                    <a:pt x="263439" y="243547"/>
                  </a:lnTo>
                  <a:lnTo>
                    <a:pt x="250882" y="242424"/>
                  </a:lnTo>
                  <a:lnTo>
                    <a:pt x="237753" y="239507"/>
                  </a:lnTo>
                  <a:lnTo>
                    <a:pt x="224291" y="235473"/>
                  </a:lnTo>
                  <a:lnTo>
                    <a:pt x="210734" y="231000"/>
                  </a:lnTo>
                  <a:lnTo>
                    <a:pt x="205019" y="229425"/>
                  </a:lnTo>
                  <a:lnTo>
                    <a:pt x="199050" y="228714"/>
                  </a:lnTo>
                  <a:close/>
                </a:path>
                <a:path w="785495" h="385445">
                  <a:moveTo>
                    <a:pt x="562270" y="0"/>
                  </a:moveTo>
                  <a:lnTo>
                    <a:pt x="556174" y="0"/>
                  </a:lnTo>
                  <a:lnTo>
                    <a:pt x="544998" y="1936"/>
                  </a:lnTo>
                  <a:lnTo>
                    <a:pt x="535060" y="7526"/>
                  </a:lnTo>
                  <a:lnTo>
                    <a:pt x="526884" y="16443"/>
                  </a:lnTo>
                  <a:lnTo>
                    <a:pt x="520995" y="28359"/>
                  </a:lnTo>
                  <a:lnTo>
                    <a:pt x="497130" y="63330"/>
                  </a:lnTo>
                  <a:lnTo>
                    <a:pt x="457673" y="93003"/>
                  </a:lnTo>
                  <a:lnTo>
                    <a:pt x="411013" y="119116"/>
                  </a:lnTo>
                  <a:lnTo>
                    <a:pt x="365537" y="143411"/>
                  </a:lnTo>
                  <a:lnTo>
                    <a:pt x="329636" y="167629"/>
                  </a:lnTo>
                  <a:lnTo>
                    <a:pt x="311699" y="193509"/>
                  </a:lnTo>
                  <a:lnTo>
                    <a:pt x="303354" y="217680"/>
                  </a:lnTo>
                  <a:lnTo>
                    <a:pt x="292188" y="233064"/>
                  </a:lnTo>
                  <a:lnTo>
                    <a:pt x="278712" y="241180"/>
                  </a:lnTo>
                  <a:lnTo>
                    <a:pt x="263439" y="243547"/>
                  </a:lnTo>
                  <a:lnTo>
                    <a:pt x="717269" y="243547"/>
                  </a:lnTo>
                  <a:lnTo>
                    <a:pt x="774995" y="176898"/>
                  </a:lnTo>
                  <a:lnTo>
                    <a:pt x="782301" y="165715"/>
                  </a:lnTo>
                  <a:lnTo>
                    <a:pt x="785345" y="153998"/>
                  </a:lnTo>
                  <a:lnTo>
                    <a:pt x="784674" y="142460"/>
                  </a:lnTo>
                  <a:lnTo>
                    <a:pt x="763565" y="109512"/>
                  </a:lnTo>
                  <a:lnTo>
                    <a:pt x="716916" y="82654"/>
                  </a:lnTo>
                  <a:lnTo>
                    <a:pt x="669934" y="56241"/>
                  </a:lnTo>
                  <a:lnTo>
                    <a:pt x="622618" y="30362"/>
                  </a:lnTo>
                  <a:lnTo>
                    <a:pt x="574970" y="5105"/>
                  </a:lnTo>
                  <a:lnTo>
                    <a:pt x="568620" y="1638"/>
                  </a:lnTo>
                  <a:lnTo>
                    <a:pt x="562270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3542512" y="4079150"/>
              <a:ext cx="1196975" cy="1064895"/>
            </a:xfrm>
            <a:custGeom>
              <a:avLst/>
              <a:gdLst/>
              <a:ahLst/>
              <a:cxnLst/>
              <a:rect l="l" t="t" r="r" b="b"/>
              <a:pathLst>
                <a:path w="1196975" h="1064895">
                  <a:moveTo>
                    <a:pt x="641743" y="889495"/>
                  </a:moveTo>
                  <a:lnTo>
                    <a:pt x="640994" y="883005"/>
                  </a:lnTo>
                  <a:lnTo>
                    <a:pt x="639216" y="876782"/>
                  </a:lnTo>
                  <a:lnTo>
                    <a:pt x="637844" y="872985"/>
                  </a:lnTo>
                  <a:lnTo>
                    <a:pt x="636993" y="870597"/>
                  </a:lnTo>
                  <a:lnTo>
                    <a:pt x="633641" y="864984"/>
                  </a:lnTo>
                  <a:lnTo>
                    <a:pt x="628980" y="860183"/>
                  </a:lnTo>
                  <a:lnTo>
                    <a:pt x="618007" y="853414"/>
                  </a:lnTo>
                  <a:lnTo>
                    <a:pt x="613092" y="851636"/>
                  </a:lnTo>
                  <a:lnTo>
                    <a:pt x="612927" y="851573"/>
                  </a:lnTo>
                  <a:lnTo>
                    <a:pt x="606831" y="851573"/>
                  </a:lnTo>
                  <a:lnTo>
                    <a:pt x="605561" y="851636"/>
                  </a:lnTo>
                  <a:lnTo>
                    <a:pt x="589991" y="849058"/>
                  </a:lnTo>
                  <a:lnTo>
                    <a:pt x="574217" y="847153"/>
                  </a:lnTo>
                  <a:lnTo>
                    <a:pt x="558304" y="845985"/>
                  </a:lnTo>
                  <a:lnTo>
                    <a:pt x="542315" y="845578"/>
                  </a:lnTo>
                  <a:lnTo>
                    <a:pt x="511517" y="847153"/>
                  </a:lnTo>
                  <a:lnTo>
                    <a:pt x="481330" y="852030"/>
                  </a:lnTo>
                  <a:lnTo>
                    <a:pt x="451993" y="860539"/>
                  </a:lnTo>
                  <a:lnTo>
                    <a:pt x="424078" y="872985"/>
                  </a:lnTo>
                  <a:lnTo>
                    <a:pt x="418998" y="862139"/>
                  </a:lnTo>
                  <a:lnTo>
                    <a:pt x="406298" y="824585"/>
                  </a:lnTo>
                  <a:lnTo>
                    <a:pt x="405028" y="821740"/>
                  </a:lnTo>
                  <a:lnTo>
                    <a:pt x="404139" y="819365"/>
                  </a:lnTo>
                  <a:lnTo>
                    <a:pt x="410781" y="815708"/>
                  </a:lnTo>
                  <a:lnTo>
                    <a:pt x="417410" y="811771"/>
                  </a:lnTo>
                  <a:lnTo>
                    <a:pt x="467372" y="769035"/>
                  </a:lnTo>
                  <a:lnTo>
                    <a:pt x="495896" y="728014"/>
                  </a:lnTo>
                  <a:lnTo>
                    <a:pt x="515366" y="681304"/>
                  </a:lnTo>
                  <a:lnTo>
                    <a:pt x="524916" y="630491"/>
                  </a:lnTo>
                  <a:lnTo>
                    <a:pt x="525170" y="579920"/>
                  </a:lnTo>
                  <a:lnTo>
                    <a:pt x="517639" y="529856"/>
                  </a:lnTo>
                  <a:lnTo>
                    <a:pt x="502907" y="481444"/>
                  </a:lnTo>
                  <a:lnTo>
                    <a:pt x="481571" y="435825"/>
                  </a:lnTo>
                  <a:lnTo>
                    <a:pt x="454215" y="394157"/>
                  </a:lnTo>
                  <a:lnTo>
                    <a:pt x="421436" y="357568"/>
                  </a:lnTo>
                  <a:lnTo>
                    <a:pt x="383819" y="327215"/>
                  </a:lnTo>
                  <a:lnTo>
                    <a:pt x="337997" y="302831"/>
                  </a:lnTo>
                  <a:lnTo>
                    <a:pt x="281254" y="287934"/>
                  </a:lnTo>
                  <a:lnTo>
                    <a:pt x="253009" y="286143"/>
                  </a:lnTo>
                  <a:lnTo>
                    <a:pt x="212115" y="289877"/>
                  </a:lnTo>
                  <a:lnTo>
                    <a:pt x="172796" y="300621"/>
                  </a:lnTo>
                  <a:lnTo>
                    <a:pt x="135763" y="317766"/>
                  </a:lnTo>
                  <a:lnTo>
                    <a:pt x="101714" y="340677"/>
                  </a:lnTo>
                  <a:lnTo>
                    <a:pt x="71361" y="368731"/>
                  </a:lnTo>
                  <a:lnTo>
                    <a:pt x="45427" y="401281"/>
                  </a:lnTo>
                  <a:lnTo>
                    <a:pt x="24599" y="437730"/>
                  </a:lnTo>
                  <a:lnTo>
                    <a:pt x="9626" y="477418"/>
                  </a:lnTo>
                  <a:lnTo>
                    <a:pt x="1181" y="519734"/>
                  </a:lnTo>
                  <a:lnTo>
                    <a:pt x="0" y="564045"/>
                  </a:lnTo>
                  <a:lnTo>
                    <a:pt x="6781" y="609714"/>
                  </a:lnTo>
                  <a:lnTo>
                    <a:pt x="22250" y="656120"/>
                  </a:lnTo>
                  <a:lnTo>
                    <a:pt x="44488" y="697865"/>
                  </a:lnTo>
                  <a:lnTo>
                    <a:pt x="72644" y="735076"/>
                  </a:lnTo>
                  <a:lnTo>
                    <a:pt x="105791" y="767410"/>
                  </a:lnTo>
                  <a:lnTo>
                    <a:pt x="143040" y="794512"/>
                  </a:lnTo>
                  <a:lnTo>
                    <a:pt x="183489" y="816063"/>
                  </a:lnTo>
                  <a:lnTo>
                    <a:pt x="226212" y="831697"/>
                  </a:lnTo>
                  <a:lnTo>
                    <a:pt x="264020" y="839838"/>
                  </a:lnTo>
                  <a:lnTo>
                    <a:pt x="302412" y="842772"/>
                  </a:lnTo>
                  <a:lnTo>
                    <a:pt x="305079" y="842772"/>
                  </a:lnTo>
                  <a:lnTo>
                    <a:pt x="307746" y="842708"/>
                  </a:lnTo>
                  <a:lnTo>
                    <a:pt x="310286" y="842619"/>
                  </a:lnTo>
                  <a:lnTo>
                    <a:pt x="313969" y="860539"/>
                  </a:lnTo>
                  <a:lnTo>
                    <a:pt x="317398" y="876782"/>
                  </a:lnTo>
                  <a:lnTo>
                    <a:pt x="320598" y="893483"/>
                  </a:lnTo>
                  <a:lnTo>
                    <a:pt x="323113" y="910475"/>
                  </a:lnTo>
                  <a:lnTo>
                    <a:pt x="296659" y="922362"/>
                  </a:lnTo>
                  <a:lnTo>
                    <a:pt x="271830" y="937844"/>
                  </a:lnTo>
                  <a:lnTo>
                    <a:pt x="215328" y="992276"/>
                  </a:lnTo>
                  <a:lnTo>
                    <a:pt x="195224" y="1043863"/>
                  </a:lnTo>
                  <a:lnTo>
                    <a:pt x="197002" y="1055217"/>
                  </a:lnTo>
                  <a:lnTo>
                    <a:pt x="201663" y="1064348"/>
                  </a:lnTo>
                  <a:lnTo>
                    <a:pt x="440575" y="1064348"/>
                  </a:lnTo>
                  <a:lnTo>
                    <a:pt x="467296" y="1053998"/>
                  </a:lnTo>
                  <a:lnTo>
                    <a:pt x="514858" y="1027391"/>
                  </a:lnTo>
                  <a:lnTo>
                    <a:pt x="559460" y="994041"/>
                  </a:lnTo>
                  <a:lnTo>
                    <a:pt x="582853" y="979970"/>
                  </a:lnTo>
                  <a:lnTo>
                    <a:pt x="622134" y="942759"/>
                  </a:lnTo>
                  <a:lnTo>
                    <a:pt x="640105" y="908113"/>
                  </a:lnTo>
                  <a:lnTo>
                    <a:pt x="640105" y="902881"/>
                  </a:lnTo>
                  <a:lnTo>
                    <a:pt x="641464" y="896150"/>
                  </a:lnTo>
                  <a:lnTo>
                    <a:pt x="641743" y="889495"/>
                  </a:lnTo>
                  <a:close/>
                </a:path>
                <a:path w="1196975" h="1064895">
                  <a:moveTo>
                    <a:pt x="1196682" y="88099"/>
                  </a:moveTo>
                  <a:lnTo>
                    <a:pt x="1187805" y="35661"/>
                  </a:lnTo>
                  <a:lnTo>
                    <a:pt x="1150391" y="9880"/>
                  </a:lnTo>
                  <a:lnTo>
                    <a:pt x="1145311" y="10147"/>
                  </a:lnTo>
                  <a:lnTo>
                    <a:pt x="1107617" y="28778"/>
                  </a:lnTo>
                  <a:lnTo>
                    <a:pt x="1096289" y="37731"/>
                  </a:lnTo>
                  <a:lnTo>
                    <a:pt x="1097178" y="32512"/>
                  </a:lnTo>
                  <a:lnTo>
                    <a:pt x="1097178" y="27292"/>
                  </a:lnTo>
                  <a:lnTo>
                    <a:pt x="1096289" y="21602"/>
                  </a:lnTo>
                  <a:lnTo>
                    <a:pt x="1092619" y="12026"/>
                  </a:lnTo>
                  <a:lnTo>
                    <a:pt x="1086548" y="5283"/>
                  </a:lnTo>
                  <a:lnTo>
                    <a:pt x="1078941" y="1308"/>
                  </a:lnTo>
                  <a:lnTo>
                    <a:pt x="1070635" y="0"/>
                  </a:lnTo>
                  <a:lnTo>
                    <a:pt x="1062469" y="1282"/>
                  </a:lnTo>
                  <a:lnTo>
                    <a:pt x="1055331" y="5054"/>
                  </a:lnTo>
                  <a:lnTo>
                    <a:pt x="1050086" y="11214"/>
                  </a:lnTo>
                  <a:lnTo>
                    <a:pt x="1047648" y="19697"/>
                  </a:lnTo>
                  <a:lnTo>
                    <a:pt x="1046594" y="27279"/>
                  </a:lnTo>
                  <a:lnTo>
                    <a:pt x="1044536" y="35775"/>
                  </a:lnTo>
                  <a:lnTo>
                    <a:pt x="1041895" y="44196"/>
                  </a:lnTo>
                  <a:lnTo>
                    <a:pt x="1039139" y="51498"/>
                  </a:lnTo>
                  <a:lnTo>
                    <a:pt x="1036612" y="59766"/>
                  </a:lnTo>
                  <a:lnTo>
                    <a:pt x="1035024" y="68173"/>
                  </a:lnTo>
                  <a:lnTo>
                    <a:pt x="1034503" y="76657"/>
                  </a:lnTo>
                  <a:lnTo>
                    <a:pt x="1035202" y="85191"/>
                  </a:lnTo>
                  <a:lnTo>
                    <a:pt x="1039914" y="101180"/>
                  </a:lnTo>
                  <a:lnTo>
                    <a:pt x="1047991" y="115201"/>
                  </a:lnTo>
                  <a:lnTo>
                    <a:pt x="1058303" y="127635"/>
                  </a:lnTo>
                  <a:lnTo>
                    <a:pt x="1070127" y="139293"/>
                  </a:lnTo>
                  <a:lnTo>
                    <a:pt x="1071905" y="142138"/>
                  </a:lnTo>
                  <a:lnTo>
                    <a:pt x="1074674" y="150050"/>
                  </a:lnTo>
                  <a:lnTo>
                    <a:pt x="1075093" y="158407"/>
                  </a:lnTo>
                  <a:lnTo>
                    <a:pt x="1073238" y="166598"/>
                  </a:lnTo>
                  <a:lnTo>
                    <a:pt x="1069238" y="173964"/>
                  </a:lnTo>
                  <a:lnTo>
                    <a:pt x="1004747" y="266268"/>
                  </a:lnTo>
                  <a:lnTo>
                    <a:pt x="894892" y="425348"/>
                  </a:lnTo>
                  <a:lnTo>
                    <a:pt x="789025" y="580250"/>
                  </a:lnTo>
                  <a:lnTo>
                    <a:pt x="731621" y="665111"/>
                  </a:lnTo>
                  <a:lnTo>
                    <a:pt x="692454" y="724001"/>
                  </a:lnTo>
                  <a:lnTo>
                    <a:pt x="670877" y="759663"/>
                  </a:lnTo>
                  <a:lnTo>
                    <a:pt x="660095" y="789482"/>
                  </a:lnTo>
                  <a:lnTo>
                    <a:pt x="661530" y="804684"/>
                  </a:lnTo>
                  <a:lnTo>
                    <a:pt x="696366" y="844435"/>
                  </a:lnTo>
                  <a:lnTo>
                    <a:pt x="736053" y="862939"/>
                  </a:lnTo>
                  <a:lnTo>
                    <a:pt x="757072" y="865720"/>
                  </a:lnTo>
                  <a:lnTo>
                    <a:pt x="761517" y="865720"/>
                  </a:lnTo>
                  <a:lnTo>
                    <a:pt x="811898" y="837552"/>
                  </a:lnTo>
                  <a:lnTo>
                    <a:pt x="837844" y="791387"/>
                  </a:lnTo>
                  <a:lnTo>
                    <a:pt x="903071" y="649376"/>
                  </a:lnTo>
                  <a:lnTo>
                    <a:pt x="969111" y="507873"/>
                  </a:lnTo>
                  <a:lnTo>
                    <a:pt x="1013714" y="413854"/>
                  </a:lnTo>
                  <a:lnTo>
                    <a:pt x="1058837" y="320128"/>
                  </a:lnTo>
                  <a:lnTo>
                    <a:pt x="1104557" y="226720"/>
                  </a:lnTo>
                  <a:lnTo>
                    <a:pt x="1127658" y="180124"/>
                  </a:lnTo>
                  <a:lnTo>
                    <a:pt x="1129944" y="174904"/>
                  </a:lnTo>
                  <a:lnTo>
                    <a:pt x="1133881" y="171107"/>
                  </a:lnTo>
                  <a:lnTo>
                    <a:pt x="1138326" y="168262"/>
                  </a:lnTo>
                  <a:lnTo>
                    <a:pt x="1165567" y="147408"/>
                  </a:lnTo>
                  <a:lnTo>
                    <a:pt x="1186103" y="120370"/>
                  </a:lnTo>
                  <a:lnTo>
                    <a:pt x="1196682" y="88099"/>
                  </a:lnTo>
                  <a:close/>
                </a:path>
              </a:pathLst>
            </a:custGeom>
            <a:solidFill>
              <a:srgbClr val="FDDFB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2640" y="4079392"/>
              <a:ext cx="87630" cy="7346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202616" y="4665484"/>
              <a:ext cx="272415" cy="279400"/>
            </a:xfrm>
            <a:custGeom>
              <a:avLst/>
              <a:gdLst/>
              <a:ahLst/>
              <a:cxnLst/>
              <a:rect l="l" t="t" r="r" b="b"/>
              <a:pathLst>
                <a:path w="272414" h="279400">
                  <a:moveTo>
                    <a:pt x="272355" y="0"/>
                  </a:moveTo>
                  <a:lnTo>
                    <a:pt x="237253" y="29997"/>
                  </a:lnTo>
                  <a:lnTo>
                    <a:pt x="194736" y="52330"/>
                  </a:lnTo>
                  <a:lnTo>
                    <a:pt x="142079" y="61104"/>
                  </a:lnTo>
                  <a:lnTo>
                    <a:pt x="114383" y="65124"/>
                  </a:lnTo>
                  <a:lnTo>
                    <a:pt x="64837" y="88734"/>
                  </a:lnTo>
                  <a:lnTo>
                    <a:pt x="30642" y="140466"/>
                  </a:lnTo>
                  <a:lnTo>
                    <a:pt x="10783" y="173269"/>
                  </a:lnTo>
                  <a:lnTo>
                    <a:pt x="0" y="203093"/>
                  </a:lnTo>
                  <a:lnTo>
                    <a:pt x="1432" y="218292"/>
                  </a:lnTo>
                  <a:lnTo>
                    <a:pt x="36264" y="258049"/>
                  </a:lnTo>
                  <a:lnTo>
                    <a:pt x="75955" y="276549"/>
                  </a:lnTo>
                  <a:lnTo>
                    <a:pt x="96968" y="279336"/>
                  </a:lnTo>
                  <a:lnTo>
                    <a:pt x="101413" y="279336"/>
                  </a:lnTo>
                  <a:lnTo>
                    <a:pt x="151800" y="251158"/>
                  </a:lnTo>
                  <a:lnTo>
                    <a:pt x="177740" y="205003"/>
                  </a:lnTo>
                  <a:lnTo>
                    <a:pt x="224857" y="102144"/>
                  </a:lnTo>
                  <a:lnTo>
                    <a:pt x="272355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654891" y="4758728"/>
              <a:ext cx="785495" cy="384810"/>
            </a:xfrm>
            <a:custGeom>
              <a:avLst/>
              <a:gdLst/>
              <a:ahLst/>
              <a:cxnLst/>
              <a:rect l="l" t="t" r="r" b="b"/>
              <a:pathLst>
                <a:path w="785495" h="384810">
                  <a:moveTo>
                    <a:pt x="199050" y="228587"/>
                  </a:moveTo>
                  <a:lnTo>
                    <a:pt x="192954" y="228587"/>
                  </a:lnTo>
                  <a:lnTo>
                    <a:pt x="156963" y="235406"/>
                  </a:lnTo>
                  <a:lnTo>
                    <a:pt x="122866" y="251509"/>
                  </a:lnTo>
                  <a:lnTo>
                    <a:pt x="95745" y="270365"/>
                  </a:lnTo>
                  <a:lnTo>
                    <a:pt x="80686" y="285442"/>
                  </a:lnTo>
                  <a:lnTo>
                    <a:pt x="48234" y="329868"/>
                  </a:lnTo>
                  <a:lnTo>
                    <a:pt x="13093" y="371395"/>
                  </a:lnTo>
                  <a:lnTo>
                    <a:pt x="0" y="384769"/>
                  </a:lnTo>
                  <a:lnTo>
                    <a:pt x="607148" y="384769"/>
                  </a:lnTo>
                  <a:lnTo>
                    <a:pt x="612264" y="372999"/>
                  </a:lnTo>
                  <a:lnTo>
                    <a:pt x="637454" y="336725"/>
                  </a:lnTo>
                  <a:lnTo>
                    <a:pt x="671500" y="296570"/>
                  </a:lnTo>
                  <a:lnTo>
                    <a:pt x="717269" y="243420"/>
                  </a:lnTo>
                  <a:lnTo>
                    <a:pt x="263439" y="243420"/>
                  </a:lnTo>
                  <a:lnTo>
                    <a:pt x="250882" y="242297"/>
                  </a:lnTo>
                  <a:lnTo>
                    <a:pt x="237753" y="239380"/>
                  </a:lnTo>
                  <a:lnTo>
                    <a:pt x="224291" y="235346"/>
                  </a:lnTo>
                  <a:lnTo>
                    <a:pt x="210734" y="230873"/>
                  </a:lnTo>
                  <a:lnTo>
                    <a:pt x="205019" y="229298"/>
                  </a:lnTo>
                  <a:lnTo>
                    <a:pt x="199050" y="228587"/>
                  </a:lnTo>
                  <a:close/>
                </a:path>
                <a:path w="785495" h="384810">
                  <a:moveTo>
                    <a:pt x="531663" y="10668"/>
                  </a:moveTo>
                  <a:lnTo>
                    <a:pt x="527218" y="15417"/>
                  </a:lnTo>
                  <a:lnTo>
                    <a:pt x="523281" y="21107"/>
                  </a:lnTo>
                  <a:lnTo>
                    <a:pt x="520995" y="28232"/>
                  </a:lnTo>
                  <a:lnTo>
                    <a:pt x="497130" y="63203"/>
                  </a:lnTo>
                  <a:lnTo>
                    <a:pt x="457673" y="92876"/>
                  </a:lnTo>
                  <a:lnTo>
                    <a:pt x="411013" y="118989"/>
                  </a:lnTo>
                  <a:lnTo>
                    <a:pt x="365537" y="143284"/>
                  </a:lnTo>
                  <a:lnTo>
                    <a:pt x="329636" y="167502"/>
                  </a:lnTo>
                  <a:lnTo>
                    <a:pt x="311699" y="193382"/>
                  </a:lnTo>
                  <a:lnTo>
                    <a:pt x="303354" y="217553"/>
                  </a:lnTo>
                  <a:lnTo>
                    <a:pt x="292188" y="232937"/>
                  </a:lnTo>
                  <a:lnTo>
                    <a:pt x="278712" y="241053"/>
                  </a:lnTo>
                  <a:lnTo>
                    <a:pt x="263439" y="243420"/>
                  </a:lnTo>
                  <a:lnTo>
                    <a:pt x="717269" y="243420"/>
                  </a:lnTo>
                  <a:lnTo>
                    <a:pt x="774995" y="176771"/>
                  </a:lnTo>
                  <a:lnTo>
                    <a:pt x="782301" y="165588"/>
                  </a:lnTo>
                  <a:lnTo>
                    <a:pt x="785345" y="153871"/>
                  </a:lnTo>
                  <a:lnTo>
                    <a:pt x="784674" y="142333"/>
                  </a:lnTo>
                  <a:lnTo>
                    <a:pt x="763565" y="109385"/>
                  </a:lnTo>
                  <a:lnTo>
                    <a:pt x="716916" y="82527"/>
                  </a:lnTo>
                  <a:lnTo>
                    <a:pt x="669934" y="56114"/>
                  </a:lnTo>
                  <a:lnTo>
                    <a:pt x="622618" y="30235"/>
                  </a:lnTo>
                  <a:lnTo>
                    <a:pt x="617497" y="27520"/>
                  </a:lnTo>
                  <a:lnTo>
                    <a:pt x="540045" y="27520"/>
                  </a:lnTo>
                  <a:lnTo>
                    <a:pt x="538140" y="26428"/>
                  </a:lnTo>
                  <a:lnTo>
                    <a:pt x="537378" y="23964"/>
                  </a:lnTo>
                  <a:lnTo>
                    <a:pt x="536108" y="20637"/>
                  </a:lnTo>
                  <a:lnTo>
                    <a:pt x="535219" y="17322"/>
                  </a:lnTo>
                  <a:lnTo>
                    <a:pt x="533441" y="14465"/>
                  </a:lnTo>
                  <a:lnTo>
                    <a:pt x="532933" y="13042"/>
                  </a:lnTo>
                  <a:lnTo>
                    <a:pt x="532552" y="11620"/>
                  </a:lnTo>
                  <a:lnTo>
                    <a:pt x="531663" y="10668"/>
                  </a:lnTo>
                  <a:close/>
                </a:path>
                <a:path w="785495" h="384810">
                  <a:moveTo>
                    <a:pt x="562651" y="0"/>
                  </a:moveTo>
                  <a:lnTo>
                    <a:pt x="550459" y="0"/>
                  </a:lnTo>
                  <a:lnTo>
                    <a:pt x="544363" y="1778"/>
                  </a:lnTo>
                  <a:lnTo>
                    <a:pt x="539156" y="4978"/>
                  </a:lnTo>
                  <a:lnTo>
                    <a:pt x="542712" y="10668"/>
                  </a:lnTo>
                  <a:lnTo>
                    <a:pt x="545760" y="18262"/>
                  </a:lnTo>
                  <a:lnTo>
                    <a:pt x="546649" y="21107"/>
                  </a:lnTo>
                  <a:lnTo>
                    <a:pt x="547792" y="25082"/>
                  </a:lnTo>
                  <a:lnTo>
                    <a:pt x="544871" y="27520"/>
                  </a:lnTo>
                  <a:lnTo>
                    <a:pt x="617497" y="27520"/>
                  </a:lnTo>
                  <a:lnTo>
                    <a:pt x="574970" y="4978"/>
                  </a:lnTo>
                  <a:lnTo>
                    <a:pt x="568874" y="1536"/>
                  </a:lnTo>
                  <a:lnTo>
                    <a:pt x="562651" y="0"/>
                  </a:lnTo>
                  <a:close/>
                </a:path>
              </a:pathLst>
            </a:custGeom>
            <a:solidFill>
              <a:srgbClr val="F5DA3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4625085" y="3913314"/>
              <a:ext cx="51435" cy="222885"/>
            </a:xfrm>
            <a:custGeom>
              <a:avLst/>
              <a:gdLst/>
              <a:ahLst/>
              <a:cxnLst/>
              <a:rect l="l" t="t" r="r" b="b"/>
              <a:pathLst>
                <a:path w="51435" h="222885">
                  <a:moveTo>
                    <a:pt x="25653" y="0"/>
                  </a:moveTo>
                  <a:lnTo>
                    <a:pt x="16234" y="9044"/>
                  </a:lnTo>
                  <a:lnTo>
                    <a:pt x="8016" y="30011"/>
                  </a:lnTo>
                  <a:lnTo>
                    <a:pt x="2204" y="53647"/>
                  </a:lnTo>
                  <a:lnTo>
                    <a:pt x="0" y="70700"/>
                  </a:lnTo>
                  <a:lnTo>
                    <a:pt x="0" y="200736"/>
                  </a:lnTo>
                  <a:lnTo>
                    <a:pt x="2204" y="210235"/>
                  </a:lnTo>
                  <a:lnTo>
                    <a:pt x="8016" y="217017"/>
                  </a:lnTo>
                  <a:lnTo>
                    <a:pt x="16234" y="221085"/>
                  </a:lnTo>
                  <a:lnTo>
                    <a:pt x="25653" y="222440"/>
                  </a:lnTo>
                  <a:lnTo>
                    <a:pt x="35073" y="221085"/>
                  </a:lnTo>
                  <a:lnTo>
                    <a:pt x="43291" y="217017"/>
                  </a:lnTo>
                  <a:lnTo>
                    <a:pt x="49103" y="210235"/>
                  </a:lnTo>
                  <a:lnTo>
                    <a:pt x="51308" y="200736"/>
                  </a:lnTo>
                  <a:lnTo>
                    <a:pt x="51308" y="70700"/>
                  </a:lnTo>
                  <a:lnTo>
                    <a:pt x="49103" y="53647"/>
                  </a:lnTo>
                  <a:lnTo>
                    <a:pt x="43291" y="30011"/>
                  </a:lnTo>
                  <a:lnTo>
                    <a:pt x="35073" y="9044"/>
                  </a:lnTo>
                  <a:lnTo>
                    <a:pt x="25653" y="0"/>
                  </a:lnTo>
                  <a:close/>
                </a:path>
              </a:pathLst>
            </a:custGeom>
            <a:solidFill>
              <a:srgbClr val="4EE1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25086" y="3978795"/>
              <a:ext cx="51435" cy="157480"/>
            </a:xfrm>
            <a:custGeom>
              <a:avLst/>
              <a:gdLst/>
              <a:ahLst/>
              <a:cxnLst/>
              <a:rect l="l" t="t" r="r" b="b"/>
              <a:pathLst>
                <a:path w="51435" h="157479">
                  <a:moveTo>
                    <a:pt x="51308" y="18034"/>
                  </a:moveTo>
                  <a:lnTo>
                    <a:pt x="44323" y="20434"/>
                  </a:lnTo>
                  <a:lnTo>
                    <a:pt x="37312" y="22161"/>
                  </a:lnTo>
                  <a:lnTo>
                    <a:pt x="30276" y="23215"/>
                  </a:lnTo>
                  <a:lnTo>
                    <a:pt x="23241" y="23571"/>
                  </a:lnTo>
                  <a:lnTo>
                    <a:pt x="15367" y="23571"/>
                  </a:lnTo>
                  <a:lnTo>
                    <a:pt x="7620" y="22237"/>
                  </a:lnTo>
                  <a:lnTo>
                    <a:pt x="0" y="19456"/>
                  </a:lnTo>
                  <a:lnTo>
                    <a:pt x="0" y="135242"/>
                  </a:lnTo>
                  <a:lnTo>
                    <a:pt x="2197" y="144754"/>
                  </a:lnTo>
                  <a:lnTo>
                    <a:pt x="8013" y="151536"/>
                  </a:lnTo>
                  <a:lnTo>
                    <a:pt x="16230" y="155613"/>
                  </a:lnTo>
                  <a:lnTo>
                    <a:pt x="25654" y="156959"/>
                  </a:lnTo>
                  <a:lnTo>
                    <a:pt x="35064" y="155613"/>
                  </a:lnTo>
                  <a:lnTo>
                    <a:pt x="43281" y="151536"/>
                  </a:lnTo>
                  <a:lnTo>
                    <a:pt x="49098" y="144754"/>
                  </a:lnTo>
                  <a:lnTo>
                    <a:pt x="51308" y="135242"/>
                  </a:lnTo>
                  <a:lnTo>
                    <a:pt x="51308" y="18034"/>
                  </a:lnTo>
                  <a:close/>
                </a:path>
                <a:path w="51435" h="157479">
                  <a:moveTo>
                    <a:pt x="51308" y="3797"/>
                  </a:moveTo>
                  <a:lnTo>
                    <a:pt x="50800" y="1892"/>
                  </a:lnTo>
                  <a:lnTo>
                    <a:pt x="50800" y="0"/>
                  </a:lnTo>
                  <a:lnTo>
                    <a:pt x="43865" y="1790"/>
                  </a:lnTo>
                  <a:lnTo>
                    <a:pt x="36703" y="3162"/>
                  </a:lnTo>
                  <a:lnTo>
                    <a:pt x="29438" y="4051"/>
                  </a:lnTo>
                  <a:lnTo>
                    <a:pt x="22225" y="4356"/>
                  </a:lnTo>
                  <a:lnTo>
                    <a:pt x="14351" y="4356"/>
                  </a:lnTo>
                  <a:lnTo>
                    <a:pt x="6858" y="3238"/>
                  </a:lnTo>
                  <a:lnTo>
                    <a:pt x="381" y="469"/>
                  </a:lnTo>
                  <a:lnTo>
                    <a:pt x="0" y="2374"/>
                  </a:lnTo>
                  <a:lnTo>
                    <a:pt x="0" y="8547"/>
                  </a:lnTo>
                  <a:lnTo>
                    <a:pt x="7747" y="11620"/>
                  </a:lnTo>
                  <a:lnTo>
                    <a:pt x="15875" y="13195"/>
                  </a:lnTo>
                  <a:lnTo>
                    <a:pt x="23876" y="13195"/>
                  </a:lnTo>
                  <a:lnTo>
                    <a:pt x="30746" y="12814"/>
                  </a:lnTo>
                  <a:lnTo>
                    <a:pt x="37630" y="11671"/>
                  </a:lnTo>
                  <a:lnTo>
                    <a:pt x="44500" y="9766"/>
                  </a:lnTo>
                  <a:lnTo>
                    <a:pt x="51308" y="7112"/>
                  </a:lnTo>
                  <a:lnTo>
                    <a:pt x="51308" y="3797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059479" y="4181335"/>
              <a:ext cx="1493520" cy="925194"/>
            </a:xfrm>
            <a:custGeom>
              <a:avLst/>
              <a:gdLst/>
              <a:ahLst/>
              <a:cxnLst/>
              <a:rect l="l" t="t" r="r" b="b"/>
              <a:pathLst>
                <a:path w="1493520" h="925195">
                  <a:moveTo>
                    <a:pt x="249261" y="856316"/>
                  </a:moveTo>
                  <a:lnTo>
                    <a:pt x="176607" y="856316"/>
                  </a:lnTo>
                  <a:lnTo>
                    <a:pt x="175559" y="867559"/>
                  </a:lnTo>
                  <a:lnTo>
                    <a:pt x="174416" y="878651"/>
                  </a:lnTo>
                  <a:lnTo>
                    <a:pt x="173035" y="889743"/>
                  </a:lnTo>
                  <a:lnTo>
                    <a:pt x="171273" y="900986"/>
                  </a:lnTo>
                  <a:lnTo>
                    <a:pt x="170511" y="905986"/>
                  </a:lnTo>
                  <a:lnTo>
                    <a:pt x="172670" y="912597"/>
                  </a:lnTo>
                  <a:lnTo>
                    <a:pt x="177877" y="914049"/>
                  </a:lnTo>
                  <a:lnTo>
                    <a:pt x="189386" y="916712"/>
                  </a:lnTo>
                  <a:lnTo>
                    <a:pt x="222962" y="924853"/>
                  </a:lnTo>
                  <a:lnTo>
                    <a:pt x="223724" y="925014"/>
                  </a:lnTo>
                  <a:lnTo>
                    <a:pt x="224740" y="925175"/>
                  </a:lnTo>
                  <a:lnTo>
                    <a:pt x="229947" y="925175"/>
                  </a:lnTo>
                  <a:lnTo>
                    <a:pt x="234646" y="922435"/>
                  </a:lnTo>
                  <a:lnTo>
                    <a:pt x="235154" y="917596"/>
                  </a:lnTo>
                  <a:lnTo>
                    <a:pt x="246064" y="866791"/>
                  </a:lnTo>
                  <a:lnTo>
                    <a:pt x="249261" y="856316"/>
                  </a:lnTo>
                  <a:close/>
                </a:path>
                <a:path w="1493520" h="925195">
                  <a:moveTo>
                    <a:pt x="759283" y="129489"/>
                  </a:moveTo>
                  <a:lnTo>
                    <a:pt x="714404" y="132156"/>
                  </a:lnTo>
                  <a:lnTo>
                    <a:pt x="669621" y="140057"/>
                  </a:lnTo>
                  <a:lnTo>
                    <a:pt x="625409" y="153036"/>
                  </a:lnTo>
                  <a:lnTo>
                    <a:pt x="582245" y="170941"/>
                  </a:lnTo>
                  <a:lnTo>
                    <a:pt x="543734" y="193107"/>
                  </a:lnTo>
                  <a:lnTo>
                    <a:pt x="508267" y="221500"/>
                  </a:lnTo>
                  <a:lnTo>
                    <a:pt x="476313" y="255242"/>
                  </a:lnTo>
                  <a:lnTo>
                    <a:pt x="448338" y="293452"/>
                  </a:lnTo>
                  <a:lnTo>
                    <a:pt x="424809" y="335250"/>
                  </a:lnTo>
                  <a:lnTo>
                    <a:pt x="406195" y="379757"/>
                  </a:lnTo>
                  <a:lnTo>
                    <a:pt x="392961" y="426091"/>
                  </a:lnTo>
                  <a:lnTo>
                    <a:pt x="385576" y="473374"/>
                  </a:lnTo>
                  <a:lnTo>
                    <a:pt x="384506" y="520725"/>
                  </a:lnTo>
                  <a:lnTo>
                    <a:pt x="334238" y="530224"/>
                  </a:lnTo>
                  <a:lnTo>
                    <a:pt x="284924" y="543466"/>
                  </a:lnTo>
                  <a:lnTo>
                    <a:pt x="236780" y="560432"/>
                  </a:lnTo>
                  <a:lnTo>
                    <a:pt x="190021" y="581099"/>
                  </a:lnTo>
                  <a:lnTo>
                    <a:pt x="144864" y="605447"/>
                  </a:lnTo>
                  <a:lnTo>
                    <a:pt x="101524" y="633455"/>
                  </a:lnTo>
                  <a:lnTo>
                    <a:pt x="60217" y="665102"/>
                  </a:lnTo>
                  <a:lnTo>
                    <a:pt x="21159" y="700366"/>
                  </a:lnTo>
                  <a:lnTo>
                    <a:pt x="0" y="728938"/>
                  </a:lnTo>
                  <a:lnTo>
                    <a:pt x="1045" y="751111"/>
                  </a:lnTo>
                  <a:lnTo>
                    <a:pt x="18212" y="772466"/>
                  </a:lnTo>
                  <a:lnTo>
                    <a:pt x="45416" y="798588"/>
                  </a:lnTo>
                  <a:lnTo>
                    <a:pt x="62305" y="818228"/>
                  </a:lnTo>
                  <a:lnTo>
                    <a:pt x="104370" y="863737"/>
                  </a:lnTo>
                  <a:lnTo>
                    <a:pt x="130633" y="876635"/>
                  </a:lnTo>
                  <a:lnTo>
                    <a:pt x="133046" y="876635"/>
                  </a:lnTo>
                  <a:lnTo>
                    <a:pt x="144085" y="874843"/>
                  </a:lnTo>
                  <a:lnTo>
                    <a:pt x="155255" y="870164"/>
                  </a:lnTo>
                  <a:lnTo>
                    <a:pt x="166211" y="863641"/>
                  </a:lnTo>
                  <a:lnTo>
                    <a:pt x="176607" y="856316"/>
                  </a:lnTo>
                  <a:lnTo>
                    <a:pt x="249261" y="856316"/>
                  </a:lnTo>
                  <a:lnTo>
                    <a:pt x="261286" y="816921"/>
                  </a:lnTo>
                  <a:lnTo>
                    <a:pt x="281337" y="769609"/>
                  </a:lnTo>
                  <a:lnTo>
                    <a:pt x="306736" y="726482"/>
                  </a:lnTo>
                  <a:lnTo>
                    <a:pt x="338000" y="689161"/>
                  </a:lnTo>
                  <a:lnTo>
                    <a:pt x="375646" y="659273"/>
                  </a:lnTo>
                  <a:lnTo>
                    <a:pt x="420193" y="638441"/>
                  </a:lnTo>
                  <a:lnTo>
                    <a:pt x="994325" y="638441"/>
                  </a:lnTo>
                  <a:lnTo>
                    <a:pt x="997660" y="632572"/>
                  </a:lnTo>
                  <a:lnTo>
                    <a:pt x="1022486" y="582587"/>
                  </a:lnTo>
                  <a:lnTo>
                    <a:pt x="1045583" y="530173"/>
                  </a:lnTo>
                  <a:lnTo>
                    <a:pt x="1064817" y="479912"/>
                  </a:lnTo>
                  <a:lnTo>
                    <a:pt x="1078053" y="436384"/>
                  </a:lnTo>
                  <a:lnTo>
                    <a:pt x="1084145" y="394172"/>
                  </a:lnTo>
                  <a:lnTo>
                    <a:pt x="1081069" y="355814"/>
                  </a:lnTo>
                  <a:lnTo>
                    <a:pt x="1069945" y="320568"/>
                  </a:lnTo>
                  <a:lnTo>
                    <a:pt x="1051891" y="287693"/>
                  </a:lnTo>
                  <a:lnTo>
                    <a:pt x="1079726" y="277702"/>
                  </a:lnTo>
                  <a:lnTo>
                    <a:pt x="1109501" y="271125"/>
                  </a:lnTo>
                  <a:lnTo>
                    <a:pt x="1140634" y="267512"/>
                  </a:lnTo>
                  <a:lnTo>
                    <a:pt x="1172541" y="266407"/>
                  </a:lnTo>
                  <a:lnTo>
                    <a:pt x="1478848" y="266407"/>
                  </a:lnTo>
                  <a:lnTo>
                    <a:pt x="1483227" y="256517"/>
                  </a:lnTo>
                  <a:lnTo>
                    <a:pt x="1490422" y="239483"/>
                  </a:lnTo>
                  <a:lnTo>
                    <a:pt x="1493216" y="234314"/>
                  </a:lnTo>
                  <a:lnTo>
                    <a:pt x="1492581" y="227215"/>
                  </a:lnTo>
                  <a:lnTo>
                    <a:pt x="1487120" y="224967"/>
                  </a:lnTo>
                  <a:lnTo>
                    <a:pt x="1477025" y="219492"/>
                  </a:lnTo>
                  <a:lnTo>
                    <a:pt x="1456884" y="208179"/>
                  </a:lnTo>
                  <a:lnTo>
                    <a:pt x="1450697" y="204800"/>
                  </a:lnTo>
                  <a:lnTo>
                    <a:pt x="975818" y="204800"/>
                  </a:lnTo>
                  <a:lnTo>
                    <a:pt x="936437" y="177275"/>
                  </a:lnTo>
                  <a:lnTo>
                    <a:pt x="894550" y="156136"/>
                  </a:lnTo>
                  <a:lnTo>
                    <a:pt x="850701" y="141229"/>
                  </a:lnTo>
                  <a:lnTo>
                    <a:pt x="805431" y="132398"/>
                  </a:lnTo>
                  <a:lnTo>
                    <a:pt x="759283" y="129489"/>
                  </a:lnTo>
                  <a:close/>
                </a:path>
                <a:path w="1493520" h="925195">
                  <a:moveTo>
                    <a:pt x="994325" y="638441"/>
                  </a:moveTo>
                  <a:lnTo>
                    <a:pt x="420193" y="638441"/>
                  </a:lnTo>
                  <a:lnTo>
                    <a:pt x="451636" y="671968"/>
                  </a:lnTo>
                  <a:lnTo>
                    <a:pt x="495099" y="700559"/>
                  </a:lnTo>
                  <a:lnTo>
                    <a:pt x="546432" y="724358"/>
                  </a:lnTo>
                  <a:lnTo>
                    <a:pt x="601485" y="743508"/>
                  </a:lnTo>
                  <a:lnTo>
                    <a:pt x="656110" y="758153"/>
                  </a:lnTo>
                  <a:lnTo>
                    <a:pt x="706157" y="768436"/>
                  </a:lnTo>
                  <a:lnTo>
                    <a:pt x="747477" y="774501"/>
                  </a:lnTo>
                  <a:lnTo>
                    <a:pt x="775920" y="776490"/>
                  </a:lnTo>
                  <a:lnTo>
                    <a:pt x="781000" y="776490"/>
                  </a:lnTo>
                  <a:lnTo>
                    <a:pt x="824069" y="750704"/>
                  </a:lnTo>
                  <a:lnTo>
                    <a:pt x="849961" y="711987"/>
                  </a:lnTo>
                  <a:lnTo>
                    <a:pt x="945649" y="711987"/>
                  </a:lnTo>
                  <a:lnTo>
                    <a:pt x="951363" y="706933"/>
                  </a:lnTo>
                  <a:lnTo>
                    <a:pt x="973241" y="675548"/>
                  </a:lnTo>
                  <a:lnTo>
                    <a:pt x="994325" y="638441"/>
                  </a:lnTo>
                  <a:close/>
                </a:path>
                <a:path w="1493520" h="925195">
                  <a:moveTo>
                    <a:pt x="945649" y="711987"/>
                  </a:moveTo>
                  <a:lnTo>
                    <a:pt x="849961" y="711987"/>
                  </a:lnTo>
                  <a:lnTo>
                    <a:pt x="865342" y="716602"/>
                  </a:lnTo>
                  <a:lnTo>
                    <a:pt x="880901" y="721098"/>
                  </a:lnTo>
                  <a:lnTo>
                    <a:pt x="896485" y="724505"/>
                  </a:lnTo>
                  <a:lnTo>
                    <a:pt x="911937" y="725855"/>
                  </a:lnTo>
                  <a:lnTo>
                    <a:pt x="919430" y="725855"/>
                  </a:lnTo>
                  <a:lnTo>
                    <a:pt x="926923" y="724725"/>
                  </a:lnTo>
                  <a:lnTo>
                    <a:pt x="934162" y="722147"/>
                  </a:lnTo>
                  <a:lnTo>
                    <a:pt x="945649" y="711987"/>
                  </a:lnTo>
                  <a:close/>
                </a:path>
                <a:path w="1493520" h="925195">
                  <a:moveTo>
                    <a:pt x="1478848" y="266407"/>
                  </a:moveTo>
                  <a:lnTo>
                    <a:pt x="1172541" y="266407"/>
                  </a:lnTo>
                  <a:lnTo>
                    <a:pt x="1213107" y="267877"/>
                  </a:lnTo>
                  <a:lnTo>
                    <a:pt x="1252853" y="271630"/>
                  </a:lnTo>
                  <a:lnTo>
                    <a:pt x="1343552" y="284861"/>
                  </a:lnTo>
                  <a:lnTo>
                    <a:pt x="1398220" y="294957"/>
                  </a:lnTo>
                  <a:lnTo>
                    <a:pt x="1418064" y="301018"/>
                  </a:lnTo>
                  <a:lnTo>
                    <a:pt x="1429474" y="303997"/>
                  </a:lnTo>
                  <a:lnTo>
                    <a:pt x="1440384" y="305269"/>
                  </a:lnTo>
                  <a:lnTo>
                    <a:pt x="1443813" y="305269"/>
                  </a:lnTo>
                  <a:lnTo>
                    <a:pt x="1446861" y="304787"/>
                  </a:lnTo>
                  <a:lnTo>
                    <a:pt x="1449401" y="303656"/>
                  </a:lnTo>
                  <a:lnTo>
                    <a:pt x="1463883" y="292703"/>
                  </a:lnTo>
                  <a:lnTo>
                    <a:pt x="1474769" y="275623"/>
                  </a:lnTo>
                  <a:lnTo>
                    <a:pt x="1478848" y="266407"/>
                  </a:lnTo>
                  <a:close/>
                </a:path>
                <a:path w="1493520" h="925195">
                  <a:moveTo>
                    <a:pt x="1389838" y="0"/>
                  </a:moveTo>
                  <a:lnTo>
                    <a:pt x="1344714" y="2007"/>
                  </a:lnTo>
                  <a:lnTo>
                    <a:pt x="1299999" y="8010"/>
                  </a:lnTo>
                  <a:lnTo>
                    <a:pt x="1255887" y="17976"/>
                  </a:lnTo>
                  <a:lnTo>
                    <a:pt x="1212574" y="31873"/>
                  </a:lnTo>
                  <a:lnTo>
                    <a:pt x="1170255" y="49669"/>
                  </a:lnTo>
                  <a:lnTo>
                    <a:pt x="1105945" y="85772"/>
                  </a:lnTo>
                  <a:lnTo>
                    <a:pt x="1047065" y="130467"/>
                  </a:lnTo>
                  <a:lnTo>
                    <a:pt x="1009203" y="163885"/>
                  </a:lnTo>
                  <a:lnTo>
                    <a:pt x="975818" y="204800"/>
                  </a:lnTo>
                  <a:lnTo>
                    <a:pt x="1450697" y="204800"/>
                  </a:lnTo>
                  <a:lnTo>
                    <a:pt x="1446861" y="202704"/>
                  </a:lnTo>
                  <a:lnTo>
                    <a:pt x="1453403" y="202579"/>
                  </a:lnTo>
                  <a:lnTo>
                    <a:pt x="1466203" y="202029"/>
                  </a:lnTo>
                  <a:lnTo>
                    <a:pt x="1472388" y="201904"/>
                  </a:lnTo>
                  <a:lnTo>
                    <a:pt x="1477722" y="201256"/>
                  </a:lnTo>
                  <a:lnTo>
                    <a:pt x="1482421" y="196900"/>
                  </a:lnTo>
                  <a:lnTo>
                    <a:pt x="1482421" y="191096"/>
                  </a:lnTo>
                  <a:lnTo>
                    <a:pt x="1480625" y="147183"/>
                  </a:lnTo>
                  <a:lnTo>
                    <a:pt x="1478151" y="103104"/>
                  </a:lnTo>
                  <a:lnTo>
                    <a:pt x="1474795" y="58998"/>
                  </a:lnTo>
                  <a:lnTo>
                    <a:pt x="1470356" y="14998"/>
                  </a:lnTo>
                  <a:lnTo>
                    <a:pt x="1425334" y="1292"/>
                  </a:lnTo>
                  <a:lnTo>
                    <a:pt x="1407574" y="328"/>
                  </a:lnTo>
                  <a:lnTo>
                    <a:pt x="1389838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8458" y="4689157"/>
              <a:ext cx="69905" cy="1459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4458" y="4359046"/>
              <a:ext cx="106183" cy="12256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70471" y="1085160"/>
            <a:ext cx="6743738" cy="31793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502796">
              <a:spcBef>
                <a:spcPts val="133"/>
              </a:spcBef>
            </a:pPr>
            <a:endParaRPr sz="3200" dirty="0">
              <a:latin typeface="Calibri"/>
              <a:cs typeface="Calibri"/>
            </a:endParaRPr>
          </a:p>
          <a:p>
            <a:pPr>
              <a:spcBef>
                <a:spcPts val="67"/>
              </a:spcBef>
            </a:pPr>
            <a:endParaRPr sz="2667" dirty="0">
              <a:latin typeface="Calibri"/>
              <a:cs typeface="Calibri"/>
            </a:endParaRPr>
          </a:p>
          <a:p>
            <a:pPr marL="16933">
              <a:tabLst>
                <a:tab pos="735735" algn="l"/>
                <a:tab pos="1763563" algn="l"/>
                <a:tab pos="2961566" algn="l"/>
                <a:tab pos="4688721" algn="l"/>
              </a:tabLst>
            </a:pP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No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label	which	describes	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any</a:t>
            </a:r>
            <a:endParaRPr sz="2933" dirty="0">
              <a:latin typeface="Calibri"/>
              <a:cs typeface="Calibri"/>
            </a:endParaRPr>
          </a:p>
          <a:p>
            <a:pPr marL="16933"/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food</a:t>
            </a:r>
            <a:r>
              <a:rPr sz="2933" b="1" spc="20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shall include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any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claim –</a:t>
            </a:r>
            <a:endParaRPr sz="2933" dirty="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2867" dirty="0">
              <a:latin typeface="Calibri"/>
              <a:cs typeface="Calibri"/>
            </a:endParaRPr>
          </a:p>
          <a:p>
            <a:pPr marL="16933">
              <a:spcBef>
                <a:spcPts val="7"/>
              </a:spcBef>
              <a:tabLst>
                <a:tab pos="686628" algn="l"/>
                <a:tab pos="2263929" algn="l"/>
                <a:tab pos="3144441" algn="l"/>
                <a:tab pos="5058707" algn="l"/>
              </a:tabLst>
            </a:pP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(b)	Implying	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that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consuming	a</a:t>
            </a:r>
            <a:endParaRPr sz="2933" dirty="0">
              <a:latin typeface="Calibri"/>
              <a:cs typeface="Calibri"/>
            </a:endParaRPr>
          </a:p>
          <a:p>
            <a:pPr marL="16933"/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balanced</a:t>
            </a:r>
            <a:r>
              <a:rPr sz="2933" b="1" spc="50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diet</a:t>
            </a:r>
            <a:r>
              <a:rPr sz="2933" b="1" spc="52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or</a:t>
            </a:r>
            <a:r>
              <a:rPr sz="2933" b="1" spc="533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combination</a:t>
            </a:r>
            <a:r>
              <a:rPr sz="2933" b="1" spc="553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of</a:t>
            </a:r>
            <a:endParaRPr sz="2933" dirty="0">
              <a:latin typeface="Calibri"/>
              <a:cs typeface="Calibri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173496" y="76724"/>
            <a:ext cx="4804755" cy="9715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(6) </a:t>
            </a:r>
          </a:p>
          <a:p>
            <a:r>
              <a:rPr lang="ms-MY" sz="3200" dirty="0"/>
              <a:t>Akuan dilarang</a:t>
            </a:r>
            <a:endParaRPr lang="en-MY" sz="3200" dirty="0"/>
          </a:p>
        </p:txBody>
      </p:sp>
      <p:sp>
        <p:nvSpPr>
          <p:cNvPr id="42" name="Rectangle 41"/>
          <p:cNvSpPr/>
          <p:nvPr/>
        </p:nvSpPr>
        <p:spPr>
          <a:xfrm>
            <a:off x="5192348" y="865102"/>
            <a:ext cx="4468538" cy="93100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21788840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168442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482091" y="1725927"/>
            <a:ext cx="6162040" cy="4383193"/>
            <a:chOff x="265087" y="1600327"/>
            <a:chExt cx="4621530" cy="3287395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4621530" cy="3150235"/>
            </a:xfrm>
            <a:custGeom>
              <a:avLst/>
              <a:gdLst/>
              <a:ahLst/>
              <a:cxnLst/>
              <a:rect l="l" t="t" r="r" b="b"/>
              <a:pathLst>
                <a:path w="4621530" h="3150235">
                  <a:moveTo>
                    <a:pt x="4621276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2114981" y="3043301"/>
                  </a:lnTo>
                  <a:lnTo>
                    <a:pt x="2138007" y="3074847"/>
                  </a:lnTo>
                  <a:lnTo>
                    <a:pt x="2173554" y="3105785"/>
                  </a:lnTo>
                  <a:lnTo>
                    <a:pt x="2216188" y="3129356"/>
                  </a:lnTo>
                  <a:lnTo>
                    <a:pt x="2264524" y="3144367"/>
                  </a:lnTo>
                  <a:lnTo>
                    <a:pt x="2317204" y="3149625"/>
                  </a:lnTo>
                  <a:lnTo>
                    <a:pt x="2369947" y="3144367"/>
                  </a:lnTo>
                  <a:lnTo>
                    <a:pt x="2418499" y="3129356"/>
                  </a:lnTo>
                  <a:lnTo>
                    <a:pt x="2461437" y="3105785"/>
                  </a:lnTo>
                  <a:lnTo>
                    <a:pt x="2497315" y="3074847"/>
                  </a:lnTo>
                  <a:lnTo>
                    <a:pt x="2520581" y="3043301"/>
                  </a:lnTo>
                  <a:lnTo>
                    <a:pt x="4621276" y="3043301"/>
                  </a:lnTo>
                  <a:lnTo>
                    <a:pt x="462127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95982" y="4524235"/>
              <a:ext cx="372745" cy="325120"/>
            </a:xfrm>
            <a:custGeom>
              <a:avLst/>
              <a:gdLst/>
              <a:ahLst/>
              <a:cxnLst/>
              <a:rect l="l" t="t" r="r" b="b"/>
              <a:pathLst>
                <a:path w="372744" h="325120">
                  <a:moveTo>
                    <a:pt x="186309" y="0"/>
                  </a:moveTo>
                  <a:lnTo>
                    <a:pt x="136833" y="5775"/>
                  </a:lnTo>
                  <a:lnTo>
                    <a:pt x="92343" y="22107"/>
                  </a:lnTo>
                  <a:lnTo>
                    <a:pt x="54625" y="47499"/>
                  </a:lnTo>
                  <a:lnTo>
                    <a:pt x="25470" y="80457"/>
                  </a:lnTo>
                  <a:lnTo>
                    <a:pt x="6665" y="119487"/>
                  </a:lnTo>
                  <a:lnTo>
                    <a:pt x="0" y="163093"/>
                  </a:lnTo>
                  <a:lnTo>
                    <a:pt x="6665" y="206042"/>
                  </a:lnTo>
                  <a:lnTo>
                    <a:pt x="25470" y="244633"/>
                  </a:lnTo>
                  <a:lnTo>
                    <a:pt x="54625" y="277326"/>
                  </a:lnTo>
                  <a:lnTo>
                    <a:pt x="92343" y="302584"/>
                  </a:lnTo>
                  <a:lnTo>
                    <a:pt x="136833" y="318867"/>
                  </a:lnTo>
                  <a:lnTo>
                    <a:pt x="186309" y="324637"/>
                  </a:lnTo>
                  <a:lnTo>
                    <a:pt x="235784" y="318867"/>
                  </a:lnTo>
                  <a:lnTo>
                    <a:pt x="280274" y="302584"/>
                  </a:lnTo>
                  <a:lnTo>
                    <a:pt x="317992" y="277326"/>
                  </a:lnTo>
                  <a:lnTo>
                    <a:pt x="347147" y="244633"/>
                  </a:lnTo>
                  <a:lnTo>
                    <a:pt x="365952" y="206042"/>
                  </a:lnTo>
                  <a:lnTo>
                    <a:pt x="372618" y="163093"/>
                  </a:lnTo>
                  <a:lnTo>
                    <a:pt x="365952" y="119487"/>
                  </a:lnTo>
                  <a:lnTo>
                    <a:pt x="347147" y="80457"/>
                  </a:lnTo>
                  <a:lnTo>
                    <a:pt x="317992" y="47499"/>
                  </a:lnTo>
                  <a:lnTo>
                    <a:pt x="280274" y="22107"/>
                  </a:lnTo>
                  <a:lnTo>
                    <a:pt x="235784" y="5775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580639" y="1600327"/>
              <a:ext cx="2218055" cy="3074670"/>
            </a:xfrm>
            <a:custGeom>
              <a:avLst/>
              <a:gdLst/>
              <a:ahLst/>
              <a:cxnLst/>
              <a:rect l="l" t="t" r="r" b="b"/>
              <a:pathLst>
                <a:path w="2218054" h="3074670">
                  <a:moveTo>
                    <a:pt x="471551" y="0"/>
                  </a:moveTo>
                  <a:lnTo>
                    <a:pt x="249189" y="23375"/>
                  </a:lnTo>
                  <a:lnTo>
                    <a:pt x="107696" y="74802"/>
                  </a:lnTo>
                  <a:lnTo>
                    <a:pt x="33067" y="126230"/>
                  </a:lnTo>
                  <a:lnTo>
                    <a:pt x="11303" y="149606"/>
                  </a:lnTo>
                  <a:lnTo>
                    <a:pt x="12912" y="609891"/>
                  </a:lnTo>
                  <a:lnTo>
                    <a:pt x="8651" y="1614966"/>
                  </a:lnTo>
                  <a:lnTo>
                    <a:pt x="2891" y="2618589"/>
                  </a:lnTo>
                  <a:lnTo>
                    <a:pt x="0" y="3074517"/>
                  </a:lnTo>
                  <a:lnTo>
                    <a:pt x="28813" y="3057087"/>
                  </a:lnTo>
                  <a:lnTo>
                    <a:pt x="113633" y="3017010"/>
                  </a:lnTo>
                  <a:lnTo>
                    <a:pt x="252031" y="2972606"/>
                  </a:lnTo>
                  <a:lnTo>
                    <a:pt x="441579" y="2942196"/>
                  </a:lnTo>
                  <a:lnTo>
                    <a:pt x="488708" y="2938895"/>
                  </a:lnTo>
                  <a:lnTo>
                    <a:pt x="537495" y="2936390"/>
                  </a:lnTo>
                  <a:lnTo>
                    <a:pt x="587800" y="2934646"/>
                  </a:lnTo>
                  <a:lnTo>
                    <a:pt x="639483" y="2933625"/>
                  </a:lnTo>
                  <a:lnTo>
                    <a:pt x="692404" y="2933293"/>
                  </a:lnTo>
                  <a:lnTo>
                    <a:pt x="1202134" y="2955359"/>
                  </a:lnTo>
                  <a:lnTo>
                    <a:pt x="1696243" y="3003905"/>
                  </a:lnTo>
                  <a:lnTo>
                    <a:pt x="2069719" y="3052451"/>
                  </a:lnTo>
                  <a:lnTo>
                    <a:pt x="2217547" y="3074517"/>
                  </a:lnTo>
                  <a:lnTo>
                    <a:pt x="2217547" y="160400"/>
                  </a:lnTo>
                  <a:lnTo>
                    <a:pt x="2014339" y="138672"/>
                  </a:lnTo>
                  <a:lnTo>
                    <a:pt x="1536096" y="89249"/>
                  </a:lnTo>
                  <a:lnTo>
                    <a:pt x="979892" y="35778"/>
                  </a:lnTo>
                  <a:lnTo>
                    <a:pt x="542798" y="1905"/>
                  </a:lnTo>
                  <a:lnTo>
                    <a:pt x="506412" y="476"/>
                  </a:lnTo>
                  <a:lnTo>
                    <a:pt x="47155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80639" y="4533798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4" h="172085">
                  <a:moveTo>
                    <a:pt x="692912" y="0"/>
                  </a:moveTo>
                  <a:lnTo>
                    <a:pt x="639902" y="332"/>
                  </a:lnTo>
                  <a:lnTo>
                    <a:pt x="588111" y="1352"/>
                  </a:lnTo>
                  <a:lnTo>
                    <a:pt x="537692" y="3097"/>
                  </a:lnTo>
                  <a:lnTo>
                    <a:pt x="488797" y="5601"/>
                  </a:lnTo>
                  <a:lnTo>
                    <a:pt x="441579" y="8902"/>
                  </a:lnTo>
                  <a:lnTo>
                    <a:pt x="252031" y="39313"/>
                  </a:lnTo>
                  <a:lnTo>
                    <a:pt x="113633" y="83716"/>
                  </a:lnTo>
                  <a:lnTo>
                    <a:pt x="288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2217547" y="171983"/>
                  </a:lnTo>
                  <a:lnTo>
                    <a:pt x="2217547" y="141223"/>
                  </a:lnTo>
                  <a:lnTo>
                    <a:pt x="2069887" y="119157"/>
                  </a:lnTo>
                  <a:lnTo>
                    <a:pt x="1696735" y="70611"/>
                  </a:lnTo>
                  <a:lnTo>
                    <a:pt x="1202830" y="22066"/>
                  </a:lnTo>
                  <a:lnTo>
                    <a:pt x="6929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6255" y="1602232"/>
              <a:ext cx="2222500" cy="3074670"/>
            </a:xfrm>
            <a:custGeom>
              <a:avLst/>
              <a:gdLst/>
              <a:ahLst/>
              <a:cxnLst/>
              <a:rect l="l" t="t" r="r" b="b"/>
              <a:pathLst>
                <a:path w="2222500" h="3074670">
                  <a:moveTo>
                    <a:pt x="1740420" y="0"/>
                  </a:moveTo>
                  <a:lnTo>
                    <a:pt x="1674761" y="1523"/>
                  </a:lnTo>
                  <a:lnTo>
                    <a:pt x="1238308" y="35397"/>
                  </a:lnTo>
                  <a:lnTo>
                    <a:pt x="682028" y="88868"/>
                  </a:lnTo>
                  <a:lnTo>
                    <a:pt x="20342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47828" y="3052072"/>
                  </a:lnTo>
                  <a:lnTo>
                    <a:pt x="521293" y="3003530"/>
                  </a:lnTo>
                  <a:lnTo>
                    <a:pt x="1015369" y="2954989"/>
                  </a:lnTo>
                  <a:lnTo>
                    <a:pt x="1525028" y="2932925"/>
                  </a:lnTo>
                  <a:lnTo>
                    <a:pt x="1578010" y="2933257"/>
                  </a:lnTo>
                  <a:lnTo>
                    <a:pt x="1629723" y="2934276"/>
                  </a:lnTo>
                  <a:lnTo>
                    <a:pt x="1680028" y="2936019"/>
                  </a:lnTo>
                  <a:lnTo>
                    <a:pt x="1728785" y="2938520"/>
                  </a:lnTo>
                  <a:lnTo>
                    <a:pt x="1775853" y="2941815"/>
                  </a:lnTo>
                  <a:lnTo>
                    <a:pt x="1965454" y="2971582"/>
                  </a:lnTo>
                  <a:lnTo>
                    <a:pt x="2103847" y="3016057"/>
                  </a:lnTo>
                  <a:lnTo>
                    <a:pt x="2188637" y="3056492"/>
                  </a:lnTo>
                  <a:lnTo>
                    <a:pt x="2217432" y="3074136"/>
                  </a:lnTo>
                  <a:lnTo>
                    <a:pt x="2217061" y="2618924"/>
                  </a:lnTo>
                  <a:lnTo>
                    <a:pt x="2216845" y="1616887"/>
                  </a:lnTo>
                  <a:lnTo>
                    <a:pt x="2218129" y="613421"/>
                  </a:lnTo>
                  <a:lnTo>
                    <a:pt x="2222258" y="153923"/>
                  </a:lnTo>
                  <a:lnTo>
                    <a:pt x="2197995" y="129873"/>
                  </a:lnTo>
                  <a:lnTo>
                    <a:pt x="2117404" y="76961"/>
                  </a:lnTo>
                  <a:lnTo>
                    <a:pt x="1968780" y="24050"/>
                  </a:lnTo>
                  <a:lnTo>
                    <a:pt x="174042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66255" y="4535335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5" h="172085">
                  <a:moveTo>
                    <a:pt x="1525028" y="0"/>
                  </a:moveTo>
                  <a:lnTo>
                    <a:pt x="1015369" y="22064"/>
                  </a:lnTo>
                  <a:lnTo>
                    <a:pt x="521293" y="70605"/>
                  </a:lnTo>
                  <a:lnTo>
                    <a:pt x="147827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2217432" y="171996"/>
                  </a:lnTo>
                  <a:lnTo>
                    <a:pt x="2217432" y="141211"/>
                  </a:lnTo>
                  <a:lnTo>
                    <a:pt x="2103847" y="83132"/>
                  </a:lnTo>
                  <a:lnTo>
                    <a:pt x="1965454" y="38657"/>
                  </a:lnTo>
                  <a:lnTo>
                    <a:pt x="1775853" y="8890"/>
                  </a:lnTo>
                  <a:lnTo>
                    <a:pt x="1728785" y="5595"/>
                  </a:lnTo>
                  <a:lnTo>
                    <a:pt x="1680028" y="3094"/>
                  </a:lnTo>
                  <a:lnTo>
                    <a:pt x="1629723" y="1351"/>
                  </a:lnTo>
                  <a:lnTo>
                    <a:pt x="1578010" y="332"/>
                  </a:lnTo>
                  <a:lnTo>
                    <a:pt x="15250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570988" y="1600454"/>
              <a:ext cx="663575" cy="3074670"/>
            </a:xfrm>
            <a:custGeom>
              <a:avLst/>
              <a:gdLst/>
              <a:ahLst/>
              <a:cxnLst/>
              <a:rect l="l" t="t" r="r" b="b"/>
              <a:pathLst>
                <a:path w="663575" h="3074670">
                  <a:moveTo>
                    <a:pt x="501265" y="117"/>
                  </a:moveTo>
                  <a:lnTo>
                    <a:pt x="256478" y="25042"/>
                  </a:lnTo>
                  <a:lnTo>
                    <a:pt x="106759" y="80137"/>
                  </a:lnTo>
                  <a:lnTo>
                    <a:pt x="24882" y="135231"/>
                  </a:lnTo>
                  <a:lnTo>
                    <a:pt x="0" y="160274"/>
                  </a:lnTo>
                  <a:lnTo>
                    <a:pt x="5195" y="618872"/>
                  </a:lnTo>
                  <a:lnTo>
                    <a:pt x="8699" y="1620237"/>
                  </a:lnTo>
                  <a:lnTo>
                    <a:pt x="10679" y="2620149"/>
                  </a:lnTo>
                  <a:lnTo>
                    <a:pt x="11303" y="3074390"/>
                  </a:lnTo>
                  <a:lnTo>
                    <a:pt x="30595" y="3062030"/>
                  </a:lnTo>
                  <a:lnTo>
                    <a:pt x="50196" y="3050535"/>
                  </a:lnTo>
                  <a:lnTo>
                    <a:pt x="70417" y="3040195"/>
                  </a:lnTo>
                  <a:lnTo>
                    <a:pt x="91567" y="3031299"/>
                  </a:lnTo>
                  <a:lnTo>
                    <a:pt x="663194" y="9525"/>
                  </a:lnTo>
                  <a:lnTo>
                    <a:pt x="604821" y="5032"/>
                  </a:lnTo>
                  <a:lnTo>
                    <a:pt x="577665" y="3184"/>
                  </a:lnTo>
                  <a:lnTo>
                    <a:pt x="535070" y="1017"/>
                  </a:lnTo>
                  <a:lnTo>
                    <a:pt x="501265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10928" y="2713227"/>
            <a:ext cx="5259493" cy="2262821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spcBef>
                <a:spcPts val="127"/>
              </a:spcBef>
              <a:tabLst>
                <a:tab pos="735735" algn="l"/>
                <a:tab pos="1764409" algn="l"/>
                <a:tab pos="2961566" algn="l"/>
                <a:tab pos="4688721" algn="l"/>
              </a:tabLst>
            </a:pP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N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o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label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w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hich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des</a:t>
            </a:r>
            <a:r>
              <a:rPr sz="2933" b="1" spc="7" dirty="0">
                <a:solidFill>
                  <a:srgbClr val="003A73"/>
                </a:solidFill>
                <a:latin typeface="Calibri"/>
                <a:cs typeface="Calibri"/>
              </a:rPr>
              <a:t>c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ri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b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e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s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a</a:t>
            </a:r>
            <a:r>
              <a:rPr sz="2933" b="1" spc="-67" dirty="0">
                <a:solidFill>
                  <a:srgbClr val="003A73"/>
                </a:solidFill>
                <a:latin typeface="Calibri"/>
                <a:cs typeface="Calibri"/>
              </a:rPr>
              <a:t>n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y  </a:t>
            </a:r>
            <a:r>
              <a:rPr sz="2933" b="1" spc="-20" dirty="0">
                <a:solidFill>
                  <a:srgbClr val="003A73"/>
                </a:solidFill>
                <a:latin typeface="Calibri"/>
                <a:cs typeface="Calibri"/>
              </a:rPr>
              <a:t>food</a:t>
            </a:r>
            <a:r>
              <a:rPr sz="2933" b="1" spc="2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shall</a:t>
            </a:r>
            <a:r>
              <a:rPr sz="2933" b="1" spc="7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include 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any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 claim</a:t>
            </a:r>
            <a:r>
              <a:rPr sz="2933" b="1" spc="20" dirty="0">
                <a:solidFill>
                  <a:srgbClr val="003A73"/>
                </a:solidFill>
                <a:latin typeface="Calibri"/>
                <a:cs typeface="Calibri"/>
              </a:rPr>
              <a:t> 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–</a:t>
            </a:r>
            <a:endParaRPr sz="2933" dirty="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2867" dirty="0">
              <a:latin typeface="Calibri"/>
              <a:cs typeface="Calibri"/>
            </a:endParaRPr>
          </a:p>
          <a:p>
            <a:pPr marL="16933" marR="6773">
              <a:spcBef>
                <a:spcPts val="7"/>
              </a:spcBef>
              <a:tabLst>
                <a:tab pos="1203929" algn="l"/>
                <a:tab pos="2985272" algn="l"/>
                <a:tab pos="4851279" algn="l"/>
              </a:tabLst>
            </a:pP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(c)	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Whi</a:t>
            </a:r>
            <a:r>
              <a:rPr sz="2933" b="1" spc="7" dirty="0">
                <a:solidFill>
                  <a:srgbClr val="003A73"/>
                </a:solidFill>
                <a:latin typeface="Calibri"/>
                <a:cs typeface="Calibri"/>
              </a:rPr>
              <a:t>c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h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</a:t>
            </a:r>
            <a:r>
              <a:rPr sz="2933" b="1" spc="-13" dirty="0">
                <a:solidFill>
                  <a:srgbClr val="003A73"/>
                </a:solidFill>
                <a:latin typeface="Calibri"/>
                <a:cs typeface="Calibri"/>
              </a:rPr>
              <a:t>canno</a:t>
            </a:r>
            <a:r>
              <a:rPr sz="2933" b="1" spc="-7" dirty="0">
                <a:solidFill>
                  <a:srgbClr val="003A73"/>
                </a:solidFill>
                <a:latin typeface="Calibri"/>
                <a:cs typeface="Calibri"/>
              </a:rPr>
              <a:t>t</a:t>
            </a:r>
            <a:r>
              <a:rPr sz="2933" b="1" dirty="0">
                <a:solidFill>
                  <a:srgbClr val="003A73"/>
                </a:solidFill>
                <a:latin typeface="Calibri"/>
                <a:cs typeface="Calibri"/>
              </a:rPr>
              <a:t>	be  </a:t>
            </a:r>
            <a:r>
              <a:rPr sz="2933" b="1" spc="-27" dirty="0">
                <a:solidFill>
                  <a:srgbClr val="003A73"/>
                </a:solidFill>
                <a:latin typeface="Calibri"/>
                <a:cs typeface="Calibri"/>
              </a:rPr>
              <a:t>substantiated</a:t>
            </a:r>
            <a:endParaRPr sz="2933" dirty="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775700" y="1016903"/>
            <a:ext cx="9416300" cy="5373231"/>
            <a:chOff x="2884582" y="716532"/>
            <a:chExt cx="5970873" cy="4426966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08877" y="716532"/>
              <a:ext cx="2846578" cy="442696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4582" y="3411093"/>
              <a:ext cx="1679741" cy="1732405"/>
            </a:xfrm>
            <a:prstGeom prst="rect">
              <a:avLst/>
            </a:prstGeom>
          </p:spPr>
        </p:pic>
      </p:grpSp>
      <p:sp>
        <p:nvSpPr>
          <p:cNvPr id="31" name="Title 1"/>
          <p:cNvSpPr txBox="1">
            <a:spLocks/>
          </p:cNvSpPr>
          <p:nvPr/>
        </p:nvSpPr>
        <p:spPr>
          <a:xfrm>
            <a:off x="94403" y="216904"/>
            <a:ext cx="5330313" cy="9027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(6) </a:t>
            </a:r>
          </a:p>
          <a:p>
            <a:r>
              <a:rPr lang="ms-MY" sz="3200" b="1" dirty="0"/>
              <a:t>Akuan dilarang</a:t>
            </a:r>
            <a:endParaRPr lang="en-MY" sz="3200" b="1" dirty="0"/>
          </a:p>
        </p:txBody>
      </p:sp>
      <p:sp>
        <p:nvSpPr>
          <p:cNvPr id="32" name="Rectangle 31"/>
          <p:cNvSpPr/>
          <p:nvPr/>
        </p:nvSpPr>
        <p:spPr>
          <a:xfrm>
            <a:off x="4311327" y="1400413"/>
            <a:ext cx="4468538" cy="93100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37154069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917" y="0"/>
            <a:ext cx="60960" cy="6858000"/>
          </a:xfrm>
          <a:custGeom>
            <a:avLst/>
            <a:gdLst/>
            <a:ahLst/>
            <a:cxnLst/>
            <a:rect l="l" t="t" r="r" b="b"/>
            <a:pathLst>
              <a:path w="45720" h="5143500">
                <a:moveTo>
                  <a:pt x="45718" y="0"/>
                </a:moveTo>
                <a:lnTo>
                  <a:pt x="0" y="0"/>
                </a:lnTo>
                <a:lnTo>
                  <a:pt x="0" y="5143500"/>
                </a:lnTo>
                <a:lnTo>
                  <a:pt x="45718" y="5143500"/>
                </a:lnTo>
                <a:lnTo>
                  <a:pt x="45718" y="0"/>
                </a:lnTo>
                <a:close/>
              </a:path>
            </a:pathLst>
          </a:custGeom>
          <a:solidFill>
            <a:srgbClr val="1E68AE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8807" cy="6858000"/>
          </a:xfrm>
          <a:custGeom>
            <a:avLst/>
            <a:gdLst/>
            <a:ahLst/>
            <a:cxnLst/>
            <a:rect l="l" t="t" r="r" b="b"/>
            <a:pathLst>
              <a:path w="141605" h="5143500">
                <a:moveTo>
                  <a:pt x="141160" y="0"/>
                </a:moveTo>
                <a:lnTo>
                  <a:pt x="0" y="0"/>
                </a:lnTo>
                <a:lnTo>
                  <a:pt x="0" y="5143500"/>
                </a:lnTo>
                <a:lnTo>
                  <a:pt x="141160" y="5143500"/>
                </a:lnTo>
                <a:lnTo>
                  <a:pt x="1411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grpSp>
        <p:nvGrpSpPr>
          <p:cNvPr id="12" name="object 12"/>
          <p:cNvGrpSpPr/>
          <p:nvPr/>
        </p:nvGrpSpPr>
        <p:grpSpPr>
          <a:xfrm>
            <a:off x="353450" y="487188"/>
            <a:ext cx="11838550" cy="5745170"/>
            <a:chOff x="265087" y="317195"/>
            <a:chExt cx="8084465" cy="4826927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4621530" cy="3150235"/>
            </a:xfrm>
            <a:custGeom>
              <a:avLst/>
              <a:gdLst/>
              <a:ahLst/>
              <a:cxnLst/>
              <a:rect l="l" t="t" r="r" b="b"/>
              <a:pathLst>
                <a:path w="4621530" h="3150235">
                  <a:moveTo>
                    <a:pt x="4621276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2114981" y="3043301"/>
                  </a:lnTo>
                  <a:lnTo>
                    <a:pt x="2138007" y="3074847"/>
                  </a:lnTo>
                  <a:lnTo>
                    <a:pt x="2173554" y="3105785"/>
                  </a:lnTo>
                  <a:lnTo>
                    <a:pt x="2216188" y="3129356"/>
                  </a:lnTo>
                  <a:lnTo>
                    <a:pt x="2264524" y="3144367"/>
                  </a:lnTo>
                  <a:lnTo>
                    <a:pt x="2317204" y="3149625"/>
                  </a:lnTo>
                  <a:lnTo>
                    <a:pt x="2369947" y="3144367"/>
                  </a:lnTo>
                  <a:lnTo>
                    <a:pt x="2418499" y="3129356"/>
                  </a:lnTo>
                  <a:lnTo>
                    <a:pt x="2461437" y="3105785"/>
                  </a:lnTo>
                  <a:lnTo>
                    <a:pt x="2497315" y="3074847"/>
                  </a:lnTo>
                  <a:lnTo>
                    <a:pt x="2520581" y="3043301"/>
                  </a:lnTo>
                  <a:lnTo>
                    <a:pt x="4621276" y="3043301"/>
                  </a:lnTo>
                  <a:lnTo>
                    <a:pt x="462127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95982" y="4524235"/>
              <a:ext cx="372745" cy="325120"/>
            </a:xfrm>
            <a:custGeom>
              <a:avLst/>
              <a:gdLst/>
              <a:ahLst/>
              <a:cxnLst/>
              <a:rect l="l" t="t" r="r" b="b"/>
              <a:pathLst>
                <a:path w="372744" h="325120">
                  <a:moveTo>
                    <a:pt x="186309" y="0"/>
                  </a:moveTo>
                  <a:lnTo>
                    <a:pt x="136833" y="5775"/>
                  </a:lnTo>
                  <a:lnTo>
                    <a:pt x="92343" y="22107"/>
                  </a:lnTo>
                  <a:lnTo>
                    <a:pt x="54625" y="47499"/>
                  </a:lnTo>
                  <a:lnTo>
                    <a:pt x="25470" y="80457"/>
                  </a:lnTo>
                  <a:lnTo>
                    <a:pt x="6665" y="119487"/>
                  </a:lnTo>
                  <a:lnTo>
                    <a:pt x="0" y="163093"/>
                  </a:lnTo>
                  <a:lnTo>
                    <a:pt x="6665" y="206042"/>
                  </a:lnTo>
                  <a:lnTo>
                    <a:pt x="25470" y="244633"/>
                  </a:lnTo>
                  <a:lnTo>
                    <a:pt x="54625" y="277326"/>
                  </a:lnTo>
                  <a:lnTo>
                    <a:pt x="92343" y="302584"/>
                  </a:lnTo>
                  <a:lnTo>
                    <a:pt x="136833" y="318867"/>
                  </a:lnTo>
                  <a:lnTo>
                    <a:pt x="186309" y="324637"/>
                  </a:lnTo>
                  <a:lnTo>
                    <a:pt x="235784" y="318867"/>
                  </a:lnTo>
                  <a:lnTo>
                    <a:pt x="280274" y="302584"/>
                  </a:lnTo>
                  <a:lnTo>
                    <a:pt x="317992" y="277326"/>
                  </a:lnTo>
                  <a:lnTo>
                    <a:pt x="347147" y="244633"/>
                  </a:lnTo>
                  <a:lnTo>
                    <a:pt x="365952" y="206042"/>
                  </a:lnTo>
                  <a:lnTo>
                    <a:pt x="372618" y="163093"/>
                  </a:lnTo>
                  <a:lnTo>
                    <a:pt x="365952" y="119487"/>
                  </a:lnTo>
                  <a:lnTo>
                    <a:pt x="347147" y="80457"/>
                  </a:lnTo>
                  <a:lnTo>
                    <a:pt x="317992" y="47499"/>
                  </a:lnTo>
                  <a:lnTo>
                    <a:pt x="280274" y="22107"/>
                  </a:lnTo>
                  <a:lnTo>
                    <a:pt x="235784" y="5775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580639" y="1600326"/>
              <a:ext cx="2218055" cy="3074670"/>
            </a:xfrm>
            <a:custGeom>
              <a:avLst/>
              <a:gdLst/>
              <a:ahLst/>
              <a:cxnLst/>
              <a:rect l="l" t="t" r="r" b="b"/>
              <a:pathLst>
                <a:path w="2218054" h="3074670">
                  <a:moveTo>
                    <a:pt x="471551" y="0"/>
                  </a:moveTo>
                  <a:lnTo>
                    <a:pt x="249189" y="23375"/>
                  </a:lnTo>
                  <a:lnTo>
                    <a:pt x="107696" y="74802"/>
                  </a:lnTo>
                  <a:lnTo>
                    <a:pt x="33067" y="126230"/>
                  </a:lnTo>
                  <a:lnTo>
                    <a:pt x="11303" y="149606"/>
                  </a:lnTo>
                  <a:lnTo>
                    <a:pt x="12912" y="609891"/>
                  </a:lnTo>
                  <a:lnTo>
                    <a:pt x="8651" y="1614966"/>
                  </a:lnTo>
                  <a:lnTo>
                    <a:pt x="2891" y="2618589"/>
                  </a:lnTo>
                  <a:lnTo>
                    <a:pt x="0" y="3074517"/>
                  </a:lnTo>
                  <a:lnTo>
                    <a:pt x="28813" y="3057087"/>
                  </a:lnTo>
                  <a:lnTo>
                    <a:pt x="113633" y="3017010"/>
                  </a:lnTo>
                  <a:lnTo>
                    <a:pt x="252031" y="2972606"/>
                  </a:lnTo>
                  <a:lnTo>
                    <a:pt x="441579" y="2942196"/>
                  </a:lnTo>
                  <a:lnTo>
                    <a:pt x="488708" y="2938895"/>
                  </a:lnTo>
                  <a:lnTo>
                    <a:pt x="537495" y="2936390"/>
                  </a:lnTo>
                  <a:lnTo>
                    <a:pt x="587800" y="2934646"/>
                  </a:lnTo>
                  <a:lnTo>
                    <a:pt x="639483" y="2933625"/>
                  </a:lnTo>
                  <a:lnTo>
                    <a:pt x="692404" y="2933293"/>
                  </a:lnTo>
                  <a:lnTo>
                    <a:pt x="1202134" y="2955359"/>
                  </a:lnTo>
                  <a:lnTo>
                    <a:pt x="1696243" y="3003905"/>
                  </a:lnTo>
                  <a:lnTo>
                    <a:pt x="2069719" y="3052451"/>
                  </a:lnTo>
                  <a:lnTo>
                    <a:pt x="2217547" y="3074517"/>
                  </a:lnTo>
                  <a:lnTo>
                    <a:pt x="2217547" y="160400"/>
                  </a:lnTo>
                  <a:lnTo>
                    <a:pt x="2014339" y="138672"/>
                  </a:lnTo>
                  <a:lnTo>
                    <a:pt x="1536096" y="89249"/>
                  </a:lnTo>
                  <a:lnTo>
                    <a:pt x="979892" y="35778"/>
                  </a:lnTo>
                  <a:lnTo>
                    <a:pt x="542798" y="1905"/>
                  </a:lnTo>
                  <a:lnTo>
                    <a:pt x="506412" y="476"/>
                  </a:lnTo>
                  <a:lnTo>
                    <a:pt x="47155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80639" y="4533798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4" h="172085">
                  <a:moveTo>
                    <a:pt x="692912" y="0"/>
                  </a:moveTo>
                  <a:lnTo>
                    <a:pt x="639902" y="332"/>
                  </a:lnTo>
                  <a:lnTo>
                    <a:pt x="588111" y="1352"/>
                  </a:lnTo>
                  <a:lnTo>
                    <a:pt x="537692" y="3097"/>
                  </a:lnTo>
                  <a:lnTo>
                    <a:pt x="488797" y="5601"/>
                  </a:lnTo>
                  <a:lnTo>
                    <a:pt x="441579" y="8902"/>
                  </a:lnTo>
                  <a:lnTo>
                    <a:pt x="252031" y="39313"/>
                  </a:lnTo>
                  <a:lnTo>
                    <a:pt x="113633" y="83716"/>
                  </a:lnTo>
                  <a:lnTo>
                    <a:pt x="288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2217547" y="171983"/>
                  </a:lnTo>
                  <a:lnTo>
                    <a:pt x="2217547" y="141223"/>
                  </a:lnTo>
                  <a:lnTo>
                    <a:pt x="2069887" y="119157"/>
                  </a:lnTo>
                  <a:lnTo>
                    <a:pt x="1696735" y="70611"/>
                  </a:lnTo>
                  <a:lnTo>
                    <a:pt x="1202830" y="22066"/>
                  </a:lnTo>
                  <a:lnTo>
                    <a:pt x="6929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6255" y="1602231"/>
              <a:ext cx="2222500" cy="3074670"/>
            </a:xfrm>
            <a:custGeom>
              <a:avLst/>
              <a:gdLst/>
              <a:ahLst/>
              <a:cxnLst/>
              <a:rect l="l" t="t" r="r" b="b"/>
              <a:pathLst>
                <a:path w="2222500" h="3074670">
                  <a:moveTo>
                    <a:pt x="1740420" y="0"/>
                  </a:moveTo>
                  <a:lnTo>
                    <a:pt x="1674761" y="1523"/>
                  </a:lnTo>
                  <a:lnTo>
                    <a:pt x="1238308" y="35397"/>
                  </a:lnTo>
                  <a:lnTo>
                    <a:pt x="682028" y="88868"/>
                  </a:lnTo>
                  <a:lnTo>
                    <a:pt x="20342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47828" y="3052072"/>
                  </a:lnTo>
                  <a:lnTo>
                    <a:pt x="521293" y="3003530"/>
                  </a:lnTo>
                  <a:lnTo>
                    <a:pt x="1015369" y="2954989"/>
                  </a:lnTo>
                  <a:lnTo>
                    <a:pt x="1525028" y="2932925"/>
                  </a:lnTo>
                  <a:lnTo>
                    <a:pt x="1578010" y="2933257"/>
                  </a:lnTo>
                  <a:lnTo>
                    <a:pt x="1629723" y="2934276"/>
                  </a:lnTo>
                  <a:lnTo>
                    <a:pt x="1680028" y="2936019"/>
                  </a:lnTo>
                  <a:lnTo>
                    <a:pt x="1728785" y="2938520"/>
                  </a:lnTo>
                  <a:lnTo>
                    <a:pt x="1775853" y="2941815"/>
                  </a:lnTo>
                  <a:lnTo>
                    <a:pt x="1965454" y="2971582"/>
                  </a:lnTo>
                  <a:lnTo>
                    <a:pt x="2103847" y="3016057"/>
                  </a:lnTo>
                  <a:lnTo>
                    <a:pt x="2188637" y="3056492"/>
                  </a:lnTo>
                  <a:lnTo>
                    <a:pt x="2217432" y="3074136"/>
                  </a:lnTo>
                  <a:lnTo>
                    <a:pt x="2217061" y="2618924"/>
                  </a:lnTo>
                  <a:lnTo>
                    <a:pt x="2216845" y="1616887"/>
                  </a:lnTo>
                  <a:lnTo>
                    <a:pt x="2218129" y="613421"/>
                  </a:lnTo>
                  <a:lnTo>
                    <a:pt x="2222258" y="153923"/>
                  </a:lnTo>
                  <a:lnTo>
                    <a:pt x="2197995" y="129873"/>
                  </a:lnTo>
                  <a:lnTo>
                    <a:pt x="2117404" y="76961"/>
                  </a:lnTo>
                  <a:lnTo>
                    <a:pt x="1968780" y="24050"/>
                  </a:lnTo>
                  <a:lnTo>
                    <a:pt x="174042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66255" y="4535335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5" h="172085">
                  <a:moveTo>
                    <a:pt x="1525028" y="0"/>
                  </a:moveTo>
                  <a:lnTo>
                    <a:pt x="1015369" y="22064"/>
                  </a:lnTo>
                  <a:lnTo>
                    <a:pt x="521293" y="70605"/>
                  </a:lnTo>
                  <a:lnTo>
                    <a:pt x="147827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2217432" y="171996"/>
                  </a:lnTo>
                  <a:lnTo>
                    <a:pt x="2217432" y="141211"/>
                  </a:lnTo>
                  <a:lnTo>
                    <a:pt x="2103847" y="83132"/>
                  </a:lnTo>
                  <a:lnTo>
                    <a:pt x="1965454" y="38657"/>
                  </a:lnTo>
                  <a:lnTo>
                    <a:pt x="1775853" y="8890"/>
                  </a:lnTo>
                  <a:lnTo>
                    <a:pt x="1728785" y="5595"/>
                  </a:lnTo>
                  <a:lnTo>
                    <a:pt x="1680028" y="3094"/>
                  </a:lnTo>
                  <a:lnTo>
                    <a:pt x="1629723" y="1351"/>
                  </a:lnTo>
                  <a:lnTo>
                    <a:pt x="1578010" y="332"/>
                  </a:lnTo>
                  <a:lnTo>
                    <a:pt x="15250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570988" y="1600453"/>
              <a:ext cx="663575" cy="3074670"/>
            </a:xfrm>
            <a:custGeom>
              <a:avLst/>
              <a:gdLst/>
              <a:ahLst/>
              <a:cxnLst/>
              <a:rect l="l" t="t" r="r" b="b"/>
              <a:pathLst>
                <a:path w="663575" h="3074670">
                  <a:moveTo>
                    <a:pt x="501265" y="117"/>
                  </a:moveTo>
                  <a:lnTo>
                    <a:pt x="256478" y="25042"/>
                  </a:lnTo>
                  <a:lnTo>
                    <a:pt x="106759" y="80137"/>
                  </a:lnTo>
                  <a:lnTo>
                    <a:pt x="24882" y="135231"/>
                  </a:lnTo>
                  <a:lnTo>
                    <a:pt x="0" y="160274"/>
                  </a:lnTo>
                  <a:lnTo>
                    <a:pt x="5195" y="618872"/>
                  </a:lnTo>
                  <a:lnTo>
                    <a:pt x="8699" y="1620237"/>
                  </a:lnTo>
                  <a:lnTo>
                    <a:pt x="10679" y="2620149"/>
                  </a:lnTo>
                  <a:lnTo>
                    <a:pt x="11303" y="3074390"/>
                  </a:lnTo>
                  <a:lnTo>
                    <a:pt x="30595" y="3062030"/>
                  </a:lnTo>
                  <a:lnTo>
                    <a:pt x="50196" y="3050535"/>
                  </a:lnTo>
                  <a:lnTo>
                    <a:pt x="70417" y="3040195"/>
                  </a:lnTo>
                  <a:lnTo>
                    <a:pt x="91567" y="3031299"/>
                  </a:lnTo>
                  <a:lnTo>
                    <a:pt x="663194" y="9525"/>
                  </a:lnTo>
                  <a:lnTo>
                    <a:pt x="604821" y="5032"/>
                  </a:lnTo>
                  <a:lnTo>
                    <a:pt x="577665" y="3184"/>
                  </a:lnTo>
                  <a:lnTo>
                    <a:pt x="535070" y="1017"/>
                  </a:lnTo>
                  <a:lnTo>
                    <a:pt x="501265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3210" y="317195"/>
              <a:ext cx="2986342" cy="457746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83838" y="4862182"/>
              <a:ext cx="701040" cy="281940"/>
            </a:xfrm>
            <a:custGeom>
              <a:avLst/>
              <a:gdLst/>
              <a:ahLst/>
              <a:cxnLst/>
              <a:rect l="l" t="t" r="r" b="b"/>
              <a:pathLst>
                <a:path w="701039" h="281939">
                  <a:moveTo>
                    <a:pt x="114121" y="228705"/>
                  </a:moveTo>
                  <a:lnTo>
                    <a:pt x="108025" y="228705"/>
                  </a:lnTo>
                  <a:lnTo>
                    <a:pt x="72034" y="235524"/>
                  </a:lnTo>
                  <a:lnTo>
                    <a:pt x="37937" y="251628"/>
                  </a:lnTo>
                  <a:lnTo>
                    <a:pt x="10816" y="270485"/>
                  </a:lnTo>
                  <a:lnTo>
                    <a:pt x="0" y="281315"/>
                  </a:lnTo>
                  <a:lnTo>
                    <a:pt x="599786" y="281315"/>
                  </a:lnTo>
                  <a:lnTo>
                    <a:pt x="632345" y="243535"/>
                  </a:lnTo>
                  <a:lnTo>
                    <a:pt x="178510" y="243535"/>
                  </a:lnTo>
                  <a:lnTo>
                    <a:pt x="165899" y="242413"/>
                  </a:lnTo>
                  <a:lnTo>
                    <a:pt x="152777" y="239498"/>
                  </a:lnTo>
                  <a:lnTo>
                    <a:pt x="139344" y="235464"/>
                  </a:lnTo>
                  <a:lnTo>
                    <a:pt x="125805" y="230988"/>
                  </a:lnTo>
                  <a:lnTo>
                    <a:pt x="120090" y="229417"/>
                  </a:lnTo>
                  <a:lnTo>
                    <a:pt x="114121" y="228705"/>
                  </a:lnTo>
                  <a:close/>
                </a:path>
                <a:path w="701039" h="281939">
                  <a:moveTo>
                    <a:pt x="477341" y="0"/>
                  </a:moveTo>
                  <a:lnTo>
                    <a:pt x="471245" y="0"/>
                  </a:lnTo>
                  <a:lnTo>
                    <a:pt x="460069" y="1935"/>
                  </a:lnTo>
                  <a:lnTo>
                    <a:pt x="450131" y="7524"/>
                  </a:lnTo>
                  <a:lnTo>
                    <a:pt x="441956" y="16437"/>
                  </a:lnTo>
                  <a:lnTo>
                    <a:pt x="436066" y="28346"/>
                  </a:lnTo>
                  <a:lnTo>
                    <a:pt x="412202" y="63323"/>
                  </a:lnTo>
                  <a:lnTo>
                    <a:pt x="372745" y="92998"/>
                  </a:lnTo>
                  <a:lnTo>
                    <a:pt x="326084" y="119113"/>
                  </a:lnTo>
                  <a:lnTo>
                    <a:pt x="280609" y="143407"/>
                  </a:lnTo>
                  <a:lnTo>
                    <a:pt x="244707" y="167622"/>
                  </a:lnTo>
                  <a:lnTo>
                    <a:pt x="226770" y="193498"/>
                  </a:lnTo>
                  <a:lnTo>
                    <a:pt x="218372" y="217670"/>
                  </a:lnTo>
                  <a:lnTo>
                    <a:pt x="207212" y="233053"/>
                  </a:lnTo>
                  <a:lnTo>
                    <a:pt x="193766" y="241168"/>
                  </a:lnTo>
                  <a:lnTo>
                    <a:pt x="178510" y="243535"/>
                  </a:lnTo>
                  <a:lnTo>
                    <a:pt x="632345" y="243535"/>
                  </a:lnTo>
                  <a:lnTo>
                    <a:pt x="690066" y="176889"/>
                  </a:lnTo>
                  <a:lnTo>
                    <a:pt x="697372" y="165708"/>
                  </a:lnTo>
                  <a:lnTo>
                    <a:pt x="700416" y="153992"/>
                  </a:lnTo>
                  <a:lnTo>
                    <a:pt x="699746" y="142453"/>
                  </a:lnTo>
                  <a:lnTo>
                    <a:pt x="678636" y="109499"/>
                  </a:lnTo>
                  <a:lnTo>
                    <a:pt x="631987" y="82641"/>
                  </a:lnTo>
                  <a:lnTo>
                    <a:pt x="585005" y="56229"/>
                  </a:lnTo>
                  <a:lnTo>
                    <a:pt x="537690" y="30350"/>
                  </a:lnTo>
                  <a:lnTo>
                    <a:pt x="490041" y="5092"/>
                  </a:lnTo>
                  <a:lnTo>
                    <a:pt x="483691" y="1625"/>
                  </a:lnTo>
                  <a:lnTo>
                    <a:pt x="477341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686492" y="4182732"/>
              <a:ext cx="1196975" cy="961390"/>
            </a:xfrm>
            <a:custGeom>
              <a:avLst/>
              <a:gdLst/>
              <a:ahLst/>
              <a:cxnLst/>
              <a:rect l="l" t="t" r="r" b="b"/>
              <a:pathLst>
                <a:path w="1196975" h="961389">
                  <a:moveTo>
                    <a:pt x="641756" y="889482"/>
                  </a:moveTo>
                  <a:lnTo>
                    <a:pt x="622744" y="856386"/>
                  </a:lnTo>
                  <a:lnTo>
                    <a:pt x="618045" y="853414"/>
                  </a:lnTo>
                  <a:lnTo>
                    <a:pt x="613117" y="851636"/>
                  </a:lnTo>
                  <a:lnTo>
                    <a:pt x="612965" y="851573"/>
                  </a:lnTo>
                  <a:lnTo>
                    <a:pt x="606742" y="851573"/>
                  </a:lnTo>
                  <a:lnTo>
                    <a:pt x="605599" y="851636"/>
                  </a:lnTo>
                  <a:lnTo>
                    <a:pt x="590029" y="849045"/>
                  </a:lnTo>
                  <a:lnTo>
                    <a:pt x="574128" y="847140"/>
                  </a:lnTo>
                  <a:lnTo>
                    <a:pt x="558342" y="845985"/>
                  </a:lnTo>
                  <a:lnTo>
                    <a:pt x="542353" y="845578"/>
                  </a:lnTo>
                  <a:lnTo>
                    <a:pt x="511581" y="847153"/>
                  </a:lnTo>
                  <a:lnTo>
                    <a:pt x="481368" y="852030"/>
                  </a:lnTo>
                  <a:lnTo>
                    <a:pt x="452031" y="860539"/>
                  </a:lnTo>
                  <a:lnTo>
                    <a:pt x="424116" y="872985"/>
                  </a:lnTo>
                  <a:lnTo>
                    <a:pt x="419036" y="862139"/>
                  </a:lnTo>
                  <a:lnTo>
                    <a:pt x="406336" y="824572"/>
                  </a:lnTo>
                  <a:lnTo>
                    <a:pt x="405066" y="821728"/>
                  </a:lnTo>
                  <a:lnTo>
                    <a:pt x="404177" y="819353"/>
                  </a:lnTo>
                  <a:lnTo>
                    <a:pt x="410819" y="815695"/>
                  </a:lnTo>
                  <a:lnTo>
                    <a:pt x="417449" y="811771"/>
                  </a:lnTo>
                  <a:lnTo>
                    <a:pt x="467410" y="769035"/>
                  </a:lnTo>
                  <a:lnTo>
                    <a:pt x="495935" y="728014"/>
                  </a:lnTo>
                  <a:lnTo>
                    <a:pt x="515404" y="681291"/>
                  </a:lnTo>
                  <a:lnTo>
                    <a:pt x="524954" y="630478"/>
                  </a:lnTo>
                  <a:lnTo>
                    <a:pt x="525208" y="579907"/>
                  </a:lnTo>
                  <a:lnTo>
                    <a:pt x="517664" y="529844"/>
                  </a:lnTo>
                  <a:lnTo>
                    <a:pt x="502907" y="481431"/>
                  </a:lnTo>
                  <a:lnTo>
                    <a:pt x="481558" y="435813"/>
                  </a:lnTo>
                  <a:lnTo>
                    <a:pt x="454202" y="394144"/>
                  </a:lnTo>
                  <a:lnTo>
                    <a:pt x="421436" y="357568"/>
                  </a:lnTo>
                  <a:lnTo>
                    <a:pt x="383857" y="327215"/>
                  </a:lnTo>
                  <a:lnTo>
                    <a:pt x="338035" y="302818"/>
                  </a:lnTo>
                  <a:lnTo>
                    <a:pt x="281292" y="287921"/>
                  </a:lnTo>
                  <a:lnTo>
                    <a:pt x="253047" y="286131"/>
                  </a:lnTo>
                  <a:lnTo>
                    <a:pt x="212153" y="289864"/>
                  </a:lnTo>
                  <a:lnTo>
                    <a:pt x="172821" y="300609"/>
                  </a:lnTo>
                  <a:lnTo>
                    <a:pt x="135775" y="317754"/>
                  </a:lnTo>
                  <a:lnTo>
                    <a:pt x="101714" y="340664"/>
                  </a:lnTo>
                  <a:lnTo>
                    <a:pt x="71361" y="368719"/>
                  </a:lnTo>
                  <a:lnTo>
                    <a:pt x="45415" y="401281"/>
                  </a:lnTo>
                  <a:lnTo>
                    <a:pt x="24587" y="437718"/>
                  </a:lnTo>
                  <a:lnTo>
                    <a:pt x="9601" y="477418"/>
                  </a:lnTo>
                  <a:lnTo>
                    <a:pt x="1168" y="519722"/>
                  </a:lnTo>
                  <a:lnTo>
                    <a:pt x="0" y="564032"/>
                  </a:lnTo>
                  <a:lnTo>
                    <a:pt x="6794" y="609701"/>
                  </a:lnTo>
                  <a:lnTo>
                    <a:pt x="22288" y="656107"/>
                  </a:lnTo>
                  <a:lnTo>
                    <a:pt x="44513" y="697852"/>
                  </a:lnTo>
                  <a:lnTo>
                    <a:pt x="72644" y="735063"/>
                  </a:lnTo>
                  <a:lnTo>
                    <a:pt x="105791" y="767397"/>
                  </a:lnTo>
                  <a:lnTo>
                    <a:pt x="143027" y="794512"/>
                  </a:lnTo>
                  <a:lnTo>
                    <a:pt x="183476" y="816063"/>
                  </a:lnTo>
                  <a:lnTo>
                    <a:pt x="226250" y="831697"/>
                  </a:lnTo>
                  <a:lnTo>
                    <a:pt x="264058" y="839825"/>
                  </a:lnTo>
                  <a:lnTo>
                    <a:pt x="302450" y="842772"/>
                  </a:lnTo>
                  <a:lnTo>
                    <a:pt x="305117" y="842772"/>
                  </a:lnTo>
                  <a:lnTo>
                    <a:pt x="307784" y="842708"/>
                  </a:lnTo>
                  <a:lnTo>
                    <a:pt x="310324" y="842619"/>
                  </a:lnTo>
                  <a:lnTo>
                    <a:pt x="314020" y="860539"/>
                  </a:lnTo>
                  <a:lnTo>
                    <a:pt x="317449" y="876782"/>
                  </a:lnTo>
                  <a:lnTo>
                    <a:pt x="320636" y="893470"/>
                  </a:lnTo>
                  <a:lnTo>
                    <a:pt x="323151" y="910475"/>
                  </a:lnTo>
                  <a:lnTo>
                    <a:pt x="296697" y="922350"/>
                  </a:lnTo>
                  <a:lnTo>
                    <a:pt x="271868" y="937831"/>
                  </a:lnTo>
                  <a:lnTo>
                    <a:pt x="248996" y="956602"/>
                  </a:lnTo>
                  <a:lnTo>
                    <a:pt x="245046" y="960767"/>
                  </a:lnTo>
                  <a:lnTo>
                    <a:pt x="606069" y="960767"/>
                  </a:lnTo>
                  <a:lnTo>
                    <a:pt x="622173" y="942759"/>
                  </a:lnTo>
                  <a:lnTo>
                    <a:pt x="636587" y="918552"/>
                  </a:lnTo>
                  <a:lnTo>
                    <a:pt x="638746" y="913333"/>
                  </a:lnTo>
                  <a:lnTo>
                    <a:pt x="640016" y="908113"/>
                  </a:lnTo>
                  <a:lnTo>
                    <a:pt x="640016" y="902881"/>
                  </a:lnTo>
                  <a:lnTo>
                    <a:pt x="641438" y="896137"/>
                  </a:lnTo>
                  <a:lnTo>
                    <a:pt x="641756" y="889482"/>
                  </a:lnTo>
                  <a:close/>
                </a:path>
                <a:path w="1196975" h="961389">
                  <a:moveTo>
                    <a:pt x="1196721" y="88087"/>
                  </a:moveTo>
                  <a:lnTo>
                    <a:pt x="1187843" y="35661"/>
                  </a:lnTo>
                  <a:lnTo>
                    <a:pt x="1150429" y="9880"/>
                  </a:lnTo>
                  <a:lnTo>
                    <a:pt x="1145349" y="10147"/>
                  </a:lnTo>
                  <a:lnTo>
                    <a:pt x="1107655" y="28765"/>
                  </a:lnTo>
                  <a:lnTo>
                    <a:pt x="1096327" y="37731"/>
                  </a:lnTo>
                  <a:lnTo>
                    <a:pt x="1097216" y="32512"/>
                  </a:lnTo>
                  <a:lnTo>
                    <a:pt x="1097216" y="27279"/>
                  </a:lnTo>
                  <a:lnTo>
                    <a:pt x="1096327" y="21590"/>
                  </a:lnTo>
                  <a:lnTo>
                    <a:pt x="1092657" y="12014"/>
                  </a:lnTo>
                  <a:lnTo>
                    <a:pt x="1086586" y="5283"/>
                  </a:lnTo>
                  <a:lnTo>
                    <a:pt x="1078979" y="1308"/>
                  </a:lnTo>
                  <a:lnTo>
                    <a:pt x="1070673" y="0"/>
                  </a:lnTo>
                  <a:lnTo>
                    <a:pt x="1062507" y="1282"/>
                  </a:lnTo>
                  <a:lnTo>
                    <a:pt x="1055344" y="5054"/>
                  </a:lnTo>
                  <a:lnTo>
                    <a:pt x="1050074" y="11214"/>
                  </a:lnTo>
                  <a:lnTo>
                    <a:pt x="1047559" y="19697"/>
                  </a:lnTo>
                  <a:lnTo>
                    <a:pt x="1046581" y="27279"/>
                  </a:lnTo>
                  <a:lnTo>
                    <a:pt x="1044549" y="35775"/>
                  </a:lnTo>
                  <a:lnTo>
                    <a:pt x="1041933" y="44196"/>
                  </a:lnTo>
                  <a:lnTo>
                    <a:pt x="1039177" y="51485"/>
                  </a:lnTo>
                  <a:lnTo>
                    <a:pt x="1036650" y="59766"/>
                  </a:lnTo>
                  <a:lnTo>
                    <a:pt x="1035062" y="68160"/>
                  </a:lnTo>
                  <a:lnTo>
                    <a:pt x="1034542" y="76644"/>
                  </a:lnTo>
                  <a:lnTo>
                    <a:pt x="1035240" y="85178"/>
                  </a:lnTo>
                  <a:lnTo>
                    <a:pt x="1039952" y="101180"/>
                  </a:lnTo>
                  <a:lnTo>
                    <a:pt x="1048029" y="115201"/>
                  </a:lnTo>
                  <a:lnTo>
                    <a:pt x="1058341" y="127635"/>
                  </a:lnTo>
                  <a:lnTo>
                    <a:pt x="1070165" y="139280"/>
                  </a:lnTo>
                  <a:lnTo>
                    <a:pt x="1071943" y="142138"/>
                  </a:lnTo>
                  <a:lnTo>
                    <a:pt x="1074699" y="150037"/>
                  </a:lnTo>
                  <a:lnTo>
                    <a:pt x="1075080" y="158407"/>
                  </a:lnTo>
                  <a:lnTo>
                    <a:pt x="1073226" y="166585"/>
                  </a:lnTo>
                  <a:lnTo>
                    <a:pt x="1069276" y="173951"/>
                  </a:lnTo>
                  <a:lnTo>
                    <a:pt x="1004785" y="266255"/>
                  </a:lnTo>
                  <a:lnTo>
                    <a:pt x="894930" y="425348"/>
                  </a:lnTo>
                  <a:lnTo>
                    <a:pt x="789063" y="580250"/>
                  </a:lnTo>
                  <a:lnTo>
                    <a:pt x="731659" y="665111"/>
                  </a:lnTo>
                  <a:lnTo>
                    <a:pt x="692492" y="724001"/>
                  </a:lnTo>
                  <a:lnTo>
                    <a:pt x="670915" y="759663"/>
                  </a:lnTo>
                  <a:lnTo>
                    <a:pt x="660082" y="789482"/>
                  </a:lnTo>
                  <a:lnTo>
                    <a:pt x="661517" y="804684"/>
                  </a:lnTo>
                  <a:lnTo>
                    <a:pt x="696379" y="844435"/>
                  </a:lnTo>
                  <a:lnTo>
                    <a:pt x="736041" y="862939"/>
                  </a:lnTo>
                  <a:lnTo>
                    <a:pt x="757110" y="865720"/>
                  </a:lnTo>
                  <a:lnTo>
                    <a:pt x="761555" y="865720"/>
                  </a:lnTo>
                  <a:lnTo>
                    <a:pt x="811923" y="837539"/>
                  </a:lnTo>
                  <a:lnTo>
                    <a:pt x="837882" y="791387"/>
                  </a:lnTo>
                  <a:lnTo>
                    <a:pt x="903109" y="649376"/>
                  </a:lnTo>
                  <a:lnTo>
                    <a:pt x="969149" y="507860"/>
                  </a:lnTo>
                  <a:lnTo>
                    <a:pt x="1013752" y="413854"/>
                  </a:lnTo>
                  <a:lnTo>
                    <a:pt x="1058875" y="320128"/>
                  </a:lnTo>
                  <a:lnTo>
                    <a:pt x="1104595" y="226720"/>
                  </a:lnTo>
                  <a:lnTo>
                    <a:pt x="1127696" y="180124"/>
                  </a:lnTo>
                  <a:lnTo>
                    <a:pt x="1129982" y="174904"/>
                  </a:lnTo>
                  <a:lnTo>
                    <a:pt x="1133919" y="171107"/>
                  </a:lnTo>
                  <a:lnTo>
                    <a:pt x="1138364" y="168262"/>
                  </a:lnTo>
                  <a:lnTo>
                    <a:pt x="1165606" y="147408"/>
                  </a:lnTo>
                  <a:lnTo>
                    <a:pt x="1186141" y="120370"/>
                  </a:lnTo>
                  <a:lnTo>
                    <a:pt x="1196721" y="88087"/>
                  </a:lnTo>
                  <a:close/>
                </a:path>
              </a:pathLst>
            </a:custGeom>
            <a:solidFill>
              <a:srgbClr val="FDDFB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6657" y="4182973"/>
              <a:ext cx="87629" cy="734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346580" y="4769053"/>
              <a:ext cx="272415" cy="279400"/>
            </a:xfrm>
            <a:custGeom>
              <a:avLst/>
              <a:gdLst/>
              <a:ahLst/>
              <a:cxnLst/>
              <a:rect l="l" t="t" r="r" b="b"/>
              <a:pathLst>
                <a:path w="272414" h="279400">
                  <a:moveTo>
                    <a:pt x="272409" y="0"/>
                  </a:moveTo>
                  <a:lnTo>
                    <a:pt x="237307" y="30002"/>
                  </a:lnTo>
                  <a:lnTo>
                    <a:pt x="194790" y="52335"/>
                  </a:lnTo>
                  <a:lnTo>
                    <a:pt x="142114" y="61117"/>
                  </a:lnTo>
                  <a:lnTo>
                    <a:pt x="114389" y="65136"/>
                  </a:lnTo>
                  <a:lnTo>
                    <a:pt x="64891" y="88747"/>
                  </a:lnTo>
                  <a:lnTo>
                    <a:pt x="30648" y="140474"/>
                  </a:lnTo>
                  <a:lnTo>
                    <a:pt x="10836" y="173275"/>
                  </a:lnTo>
                  <a:lnTo>
                    <a:pt x="0" y="203101"/>
                  </a:lnTo>
                  <a:lnTo>
                    <a:pt x="1438" y="218303"/>
                  </a:lnTo>
                  <a:lnTo>
                    <a:pt x="36300" y="258058"/>
                  </a:lnTo>
                  <a:lnTo>
                    <a:pt x="75955" y="276553"/>
                  </a:lnTo>
                  <a:lnTo>
                    <a:pt x="97022" y="279340"/>
                  </a:lnTo>
                  <a:lnTo>
                    <a:pt x="101467" y="279340"/>
                  </a:lnTo>
                  <a:lnTo>
                    <a:pt x="151822" y="251165"/>
                  </a:lnTo>
                  <a:lnTo>
                    <a:pt x="177667" y="205016"/>
                  </a:lnTo>
                  <a:lnTo>
                    <a:pt x="248586" y="50989"/>
                  </a:lnTo>
                  <a:lnTo>
                    <a:pt x="272409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3883839" y="4862296"/>
              <a:ext cx="701040" cy="281305"/>
            </a:xfrm>
            <a:custGeom>
              <a:avLst/>
              <a:gdLst/>
              <a:ahLst/>
              <a:cxnLst/>
              <a:rect l="l" t="t" r="r" b="b"/>
              <a:pathLst>
                <a:path w="701039" h="281304">
                  <a:moveTo>
                    <a:pt x="114121" y="228591"/>
                  </a:moveTo>
                  <a:lnTo>
                    <a:pt x="108025" y="228591"/>
                  </a:lnTo>
                  <a:lnTo>
                    <a:pt x="72034" y="235410"/>
                  </a:lnTo>
                  <a:lnTo>
                    <a:pt x="37936" y="251514"/>
                  </a:lnTo>
                  <a:lnTo>
                    <a:pt x="10816" y="270371"/>
                  </a:lnTo>
                  <a:lnTo>
                    <a:pt x="0" y="281201"/>
                  </a:lnTo>
                  <a:lnTo>
                    <a:pt x="599786" y="281201"/>
                  </a:lnTo>
                  <a:lnTo>
                    <a:pt x="632345" y="243420"/>
                  </a:lnTo>
                  <a:lnTo>
                    <a:pt x="178510" y="243420"/>
                  </a:lnTo>
                  <a:lnTo>
                    <a:pt x="165899" y="242299"/>
                  </a:lnTo>
                  <a:lnTo>
                    <a:pt x="152776" y="239383"/>
                  </a:lnTo>
                  <a:lnTo>
                    <a:pt x="139344" y="235350"/>
                  </a:lnTo>
                  <a:lnTo>
                    <a:pt x="125805" y="230874"/>
                  </a:lnTo>
                  <a:lnTo>
                    <a:pt x="120090" y="229303"/>
                  </a:lnTo>
                  <a:lnTo>
                    <a:pt x="114121" y="228591"/>
                  </a:lnTo>
                  <a:close/>
                </a:path>
                <a:path w="701039" h="281304">
                  <a:moveTo>
                    <a:pt x="446734" y="10680"/>
                  </a:moveTo>
                  <a:lnTo>
                    <a:pt x="442289" y="15430"/>
                  </a:lnTo>
                  <a:lnTo>
                    <a:pt x="438352" y="21120"/>
                  </a:lnTo>
                  <a:lnTo>
                    <a:pt x="436066" y="28232"/>
                  </a:lnTo>
                  <a:lnTo>
                    <a:pt x="412201" y="63209"/>
                  </a:lnTo>
                  <a:lnTo>
                    <a:pt x="372744" y="92884"/>
                  </a:lnTo>
                  <a:lnTo>
                    <a:pt x="326084" y="118999"/>
                  </a:lnTo>
                  <a:lnTo>
                    <a:pt x="280608" y="143293"/>
                  </a:lnTo>
                  <a:lnTo>
                    <a:pt x="244707" y="167509"/>
                  </a:lnTo>
                  <a:lnTo>
                    <a:pt x="226770" y="193385"/>
                  </a:lnTo>
                  <a:lnTo>
                    <a:pt x="218372" y="217557"/>
                  </a:lnTo>
                  <a:lnTo>
                    <a:pt x="207212" y="232940"/>
                  </a:lnTo>
                  <a:lnTo>
                    <a:pt x="193765" y="241054"/>
                  </a:lnTo>
                  <a:lnTo>
                    <a:pt x="178510" y="243420"/>
                  </a:lnTo>
                  <a:lnTo>
                    <a:pt x="632345" y="243420"/>
                  </a:lnTo>
                  <a:lnTo>
                    <a:pt x="690066" y="176775"/>
                  </a:lnTo>
                  <a:lnTo>
                    <a:pt x="697372" y="165593"/>
                  </a:lnTo>
                  <a:lnTo>
                    <a:pt x="700416" y="153878"/>
                  </a:lnTo>
                  <a:lnTo>
                    <a:pt x="699745" y="142339"/>
                  </a:lnTo>
                  <a:lnTo>
                    <a:pt x="678636" y="109385"/>
                  </a:lnTo>
                  <a:lnTo>
                    <a:pt x="631987" y="82527"/>
                  </a:lnTo>
                  <a:lnTo>
                    <a:pt x="585005" y="56114"/>
                  </a:lnTo>
                  <a:lnTo>
                    <a:pt x="537689" y="30235"/>
                  </a:lnTo>
                  <a:lnTo>
                    <a:pt x="532567" y="27520"/>
                  </a:lnTo>
                  <a:lnTo>
                    <a:pt x="455116" y="27520"/>
                  </a:lnTo>
                  <a:lnTo>
                    <a:pt x="453084" y="26428"/>
                  </a:lnTo>
                  <a:lnTo>
                    <a:pt x="452449" y="23964"/>
                  </a:lnTo>
                  <a:lnTo>
                    <a:pt x="451179" y="20650"/>
                  </a:lnTo>
                  <a:lnTo>
                    <a:pt x="450290" y="17322"/>
                  </a:lnTo>
                  <a:lnTo>
                    <a:pt x="448512" y="14477"/>
                  </a:lnTo>
                  <a:lnTo>
                    <a:pt x="448004" y="13055"/>
                  </a:lnTo>
                  <a:lnTo>
                    <a:pt x="447623" y="11633"/>
                  </a:lnTo>
                  <a:lnTo>
                    <a:pt x="446734" y="10680"/>
                  </a:lnTo>
                  <a:close/>
                </a:path>
                <a:path w="701039" h="281304">
                  <a:moveTo>
                    <a:pt x="477722" y="0"/>
                  </a:moveTo>
                  <a:lnTo>
                    <a:pt x="465530" y="0"/>
                  </a:lnTo>
                  <a:lnTo>
                    <a:pt x="459434" y="1777"/>
                  </a:lnTo>
                  <a:lnTo>
                    <a:pt x="454227" y="4978"/>
                  </a:lnTo>
                  <a:lnTo>
                    <a:pt x="457783" y="10680"/>
                  </a:lnTo>
                  <a:lnTo>
                    <a:pt x="460831" y="18275"/>
                  </a:lnTo>
                  <a:lnTo>
                    <a:pt x="461720" y="21120"/>
                  </a:lnTo>
                  <a:lnTo>
                    <a:pt x="462736" y="25095"/>
                  </a:lnTo>
                  <a:lnTo>
                    <a:pt x="459942" y="27520"/>
                  </a:lnTo>
                  <a:lnTo>
                    <a:pt x="532567" y="27520"/>
                  </a:lnTo>
                  <a:lnTo>
                    <a:pt x="490041" y="4978"/>
                  </a:lnTo>
                  <a:lnTo>
                    <a:pt x="483818" y="1549"/>
                  </a:lnTo>
                  <a:lnTo>
                    <a:pt x="477722" y="0"/>
                  </a:lnTo>
                  <a:close/>
                </a:path>
              </a:pathLst>
            </a:custGeom>
            <a:solidFill>
              <a:srgbClr val="F5DA3D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4768976" y="4016882"/>
              <a:ext cx="51435" cy="222885"/>
            </a:xfrm>
            <a:custGeom>
              <a:avLst/>
              <a:gdLst/>
              <a:ahLst/>
              <a:cxnLst/>
              <a:rect l="l" t="t" r="r" b="b"/>
              <a:pathLst>
                <a:path w="51435" h="222885">
                  <a:moveTo>
                    <a:pt x="25653" y="0"/>
                  </a:moveTo>
                  <a:lnTo>
                    <a:pt x="16234" y="9046"/>
                  </a:lnTo>
                  <a:lnTo>
                    <a:pt x="8016" y="30018"/>
                  </a:lnTo>
                  <a:lnTo>
                    <a:pt x="2204" y="53658"/>
                  </a:lnTo>
                  <a:lnTo>
                    <a:pt x="0" y="70713"/>
                  </a:lnTo>
                  <a:lnTo>
                    <a:pt x="0" y="200736"/>
                  </a:lnTo>
                  <a:lnTo>
                    <a:pt x="2204" y="210237"/>
                  </a:lnTo>
                  <a:lnTo>
                    <a:pt x="8016" y="217023"/>
                  </a:lnTo>
                  <a:lnTo>
                    <a:pt x="16234" y="221095"/>
                  </a:lnTo>
                  <a:lnTo>
                    <a:pt x="25653" y="222453"/>
                  </a:lnTo>
                  <a:lnTo>
                    <a:pt x="35147" y="221095"/>
                  </a:lnTo>
                  <a:lnTo>
                    <a:pt x="43402" y="217023"/>
                  </a:lnTo>
                  <a:lnTo>
                    <a:pt x="49228" y="210237"/>
                  </a:lnTo>
                  <a:lnTo>
                    <a:pt x="51435" y="200736"/>
                  </a:lnTo>
                  <a:lnTo>
                    <a:pt x="51435" y="70713"/>
                  </a:lnTo>
                  <a:lnTo>
                    <a:pt x="49228" y="53658"/>
                  </a:lnTo>
                  <a:lnTo>
                    <a:pt x="43402" y="30018"/>
                  </a:lnTo>
                  <a:lnTo>
                    <a:pt x="35147" y="9046"/>
                  </a:lnTo>
                  <a:lnTo>
                    <a:pt x="25653" y="0"/>
                  </a:lnTo>
                  <a:close/>
                </a:path>
              </a:pathLst>
            </a:custGeom>
            <a:solidFill>
              <a:srgbClr val="4EE17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4768977" y="4082364"/>
              <a:ext cx="51435" cy="157480"/>
            </a:xfrm>
            <a:custGeom>
              <a:avLst/>
              <a:gdLst/>
              <a:ahLst/>
              <a:cxnLst/>
              <a:rect l="l" t="t" r="r" b="b"/>
              <a:pathLst>
                <a:path w="51435" h="157479">
                  <a:moveTo>
                    <a:pt x="51435" y="18034"/>
                  </a:moveTo>
                  <a:lnTo>
                    <a:pt x="44450" y="20434"/>
                  </a:lnTo>
                  <a:lnTo>
                    <a:pt x="37439" y="22174"/>
                  </a:lnTo>
                  <a:lnTo>
                    <a:pt x="30403" y="23228"/>
                  </a:lnTo>
                  <a:lnTo>
                    <a:pt x="23368" y="23583"/>
                  </a:lnTo>
                  <a:lnTo>
                    <a:pt x="15494" y="23583"/>
                  </a:lnTo>
                  <a:lnTo>
                    <a:pt x="7620" y="22250"/>
                  </a:lnTo>
                  <a:lnTo>
                    <a:pt x="0" y="19456"/>
                  </a:lnTo>
                  <a:lnTo>
                    <a:pt x="0" y="135255"/>
                  </a:lnTo>
                  <a:lnTo>
                    <a:pt x="2197" y="144754"/>
                  </a:lnTo>
                  <a:lnTo>
                    <a:pt x="8013" y="151536"/>
                  </a:lnTo>
                  <a:lnTo>
                    <a:pt x="16230" y="155613"/>
                  </a:lnTo>
                  <a:lnTo>
                    <a:pt x="25654" y="156959"/>
                  </a:lnTo>
                  <a:lnTo>
                    <a:pt x="35140" y="155613"/>
                  </a:lnTo>
                  <a:lnTo>
                    <a:pt x="43395" y="151536"/>
                  </a:lnTo>
                  <a:lnTo>
                    <a:pt x="49225" y="144754"/>
                  </a:lnTo>
                  <a:lnTo>
                    <a:pt x="51435" y="135255"/>
                  </a:lnTo>
                  <a:lnTo>
                    <a:pt x="51435" y="18034"/>
                  </a:lnTo>
                  <a:close/>
                </a:path>
                <a:path w="51435" h="157479">
                  <a:moveTo>
                    <a:pt x="51435" y="3797"/>
                  </a:moveTo>
                  <a:lnTo>
                    <a:pt x="50927" y="1905"/>
                  </a:lnTo>
                  <a:lnTo>
                    <a:pt x="50927" y="0"/>
                  </a:lnTo>
                  <a:lnTo>
                    <a:pt x="43992" y="1790"/>
                  </a:lnTo>
                  <a:lnTo>
                    <a:pt x="36804" y="3175"/>
                  </a:lnTo>
                  <a:lnTo>
                    <a:pt x="29502" y="4064"/>
                  </a:lnTo>
                  <a:lnTo>
                    <a:pt x="22225" y="4368"/>
                  </a:lnTo>
                  <a:lnTo>
                    <a:pt x="14478" y="4368"/>
                  </a:lnTo>
                  <a:lnTo>
                    <a:pt x="6985" y="3238"/>
                  </a:lnTo>
                  <a:lnTo>
                    <a:pt x="508" y="482"/>
                  </a:lnTo>
                  <a:lnTo>
                    <a:pt x="0" y="2374"/>
                  </a:lnTo>
                  <a:lnTo>
                    <a:pt x="0" y="8547"/>
                  </a:lnTo>
                  <a:lnTo>
                    <a:pt x="7874" y="11633"/>
                  </a:lnTo>
                  <a:lnTo>
                    <a:pt x="15875" y="13208"/>
                  </a:lnTo>
                  <a:lnTo>
                    <a:pt x="24003" y="13208"/>
                  </a:lnTo>
                  <a:lnTo>
                    <a:pt x="30873" y="12827"/>
                  </a:lnTo>
                  <a:lnTo>
                    <a:pt x="37757" y="11684"/>
                  </a:lnTo>
                  <a:lnTo>
                    <a:pt x="44627" y="9791"/>
                  </a:lnTo>
                  <a:lnTo>
                    <a:pt x="51435" y="7124"/>
                  </a:lnTo>
                  <a:lnTo>
                    <a:pt x="51435" y="3797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03497" y="4016882"/>
              <a:ext cx="1493520" cy="1127176"/>
            </a:xfrm>
            <a:custGeom>
              <a:avLst/>
              <a:gdLst/>
              <a:ahLst/>
              <a:cxnLst/>
              <a:rect l="l" t="t" r="r" b="b"/>
              <a:pathLst>
                <a:path w="1493520" h="859154">
                  <a:moveTo>
                    <a:pt x="759283" y="129501"/>
                  </a:moveTo>
                  <a:lnTo>
                    <a:pt x="714386" y="132167"/>
                  </a:lnTo>
                  <a:lnTo>
                    <a:pt x="669573" y="140063"/>
                  </a:lnTo>
                  <a:lnTo>
                    <a:pt x="625355" y="153038"/>
                  </a:lnTo>
                  <a:lnTo>
                    <a:pt x="582245" y="170941"/>
                  </a:lnTo>
                  <a:lnTo>
                    <a:pt x="543734" y="193111"/>
                  </a:lnTo>
                  <a:lnTo>
                    <a:pt x="508267" y="221507"/>
                  </a:lnTo>
                  <a:lnTo>
                    <a:pt x="476313" y="255251"/>
                  </a:lnTo>
                  <a:lnTo>
                    <a:pt x="448338" y="293462"/>
                  </a:lnTo>
                  <a:lnTo>
                    <a:pt x="424809" y="335260"/>
                  </a:lnTo>
                  <a:lnTo>
                    <a:pt x="406195" y="379765"/>
                  </a:lnTo>
                  <a:lnTo>
                    <a:pt x="392961" y="426098"/>
                  </a:lnTo>
                  <a:lnTo>
                    <a:pt x="385576" y="473378"/>
                  </a:lnTo>
                  <a:lnTo>
                    <a:pt x="384506" y="520725"/>
                  </a:lnTo>
                  <a:lnTo>
                    <a:pt x="334238" y="530224"/>
                  </a:lnTo>
                  <a:lnTo>
                    <a:pt x="284924" y="543467"/>
                  </a:lnTo>
                  <a:lnTo>
                    <a:pt x="236780" y="560433"/>
                  </a:lnTo>
                  <a:lnTo>
                    <a:pt x="190021" y="581101"/>
                  </a:lnTo>
                  <a:lnTo>
                    <a:pt x="144864" y="605450"/>
                  </a:lnTo>
                  <a:lnTo>
                    <a:pt x="101524" y="633460"/>
                  </a:lnTo>
                  <a:lnTo>
                    <a:pt x="60217" y="665110"/>
                  </a:lnTo>
                  <a:lnTo>
                    <a:pt x="21159" y="700379"/>
                  </a:lnTo>
                  <a:lnTo>
                    <a:pt x="0" y="728946"/>
                  </a:lnTo>
                  <a:lnTo>
                    <a:pt x="1045" y="751117"/>
                  </a:lnTo>
                  <a:lnTo>
                    <a:pt x="18212" y="772472"/>
                  </a:lnTo>
                  <a:lnTo>
                    <a:pt x="45416" y="798589"/>
                  </a:lnTo>
                  <a:lnTo>
                    <a:pt x="62305" y="818231"/>
                  </a:lnTo>
                  <a:lnTo>
                    <a:pt x="82516" y="842272"/>
                  </a:lnTo>
                  <a:lnTo>
                    <a:pt x="99128" y="858594"/>
                  </a:lnTo>
                  <a:lnTo>
                    <a:pt x="173279" y="858594"/>
                  </a:lnTo>
                  <a:lnTo>
                    <a:pt x="176480" y="856322"/>
                  </a:lnTo>
                  <a:lnTo>
                    <a:pt x="249261" y="856322"/>
                  </a:lnTo>
                  <a:lnTo>
                    <a:pt x="261286" y="816928"/>
                  </a:lnTo>
                  <a:lnTo>
                    <a:pt x="281337" y="769616"/>
                  </a:lnTo>
                  <a:lnTo>
                    <a:pt x="306736" y="726488"/>
                  </a:lnTo>
                  <a:lnTo>
                    <a:pt x="338000" y="689168"/>
                  </a:lnTo>
                  <a:lnTo>
                    <a:pt x="375646" y="659282"/>
                  </a:lnTo>
                  <a:lnTo>
                    <a:pt x="420193" y="638454"/>
                  </a:lnTo>
                  <a:lnTo>
                    <a:pt x="994269" y="638454"/>
                  </a:lnTo>
                  <a:lnTo>
                    <a:pt x="997607" y="632581"/>
                  </a:lnTo>
                  <a:lnTo>
                    <a:pt x="1022446" y="582596"/>
                  </a:lnTo>
                  <a:lnTo>
                    <a:pt x="1045561" y="530180"/>
                  </a:lnTo>
                  <a:lnTo>
                    <a:pt x="1064810" y="479916"/>
                  </a:lnTo>
                  <a:lnTo>
                    <a:pt x="1078053" y="436384"/>
                  </a:lnTo>
                  <a:lnTo>
                    <a:pt x="1084145" y="394172"/>
                  </a:lnTo>
                  <a:lnTo>
                    <a:pt x="1081069" y="355815"/>
                  </a:lnTo>
                  <a:lnTo>
                    <a:pt x="1069945" y="320573"/>
                  </a:lnTo>
                  <a:lnTo>
                    <a:pt x="1051891" y="287705"/>
                  </a:lnTo>
                  <a:lnTo>
                    <a:pt x="1079708" y="277709"/>
                  </a:lnTo>
                  <a:lnTo>
                    <a:pt x="1109454" y="271133"/>
                  </a:lnTo>
                  <a:lnTo>
                    <a:pt x="1140581" y="267522"/>
                  </a:lnTo>
                  <a:lnTo>
                    <a:pt x="1172541" y="266420"/>
                  </a:lnTo>
                  <a:lnTo>
                    <a:pt x="1478845" y="266420"/>
                  </a:lnTo>
                  <a:lnTo>
                    <a:pt x="1483227" y="256522"/>
                  </a:lnTo>
                  <a:lnTo>
                    <a:pt x="1490422" y="239483"/>
                  </a:lnTo>
                  <a:lnTo>
                    <a:pt x="1493089" y="234327"/>
                  </a:lnTo>
                  <a:lnTo>
                    <a:pt x="1492581" y="227228"/>
                  </a:lnTo>
                  <a:lnTo>
                    <a:pt x="1487120" y="224967"/>
                  </a:lnTo>
                  <a:lnTo>
                    <a:pt x="1476972" y="219494"/>
                  </a:lnTo>
                  <a:lnTo>
                    <a:pt x="1456866" y="208190"/>
                  </a:lnTo>
                  <a:lnTo>
                    <a:pt x="1450691" y="204812"/>
                  </a:lnTo>
                  <a:lnTo>
                    <a:pt x="975818" y="204812"/>
                  </a:lnTo>
                  <a:lnTo>
                    <a:pt x="936437" y="177288"/>
                  </a:lnTo>
                  <a:lnTo>
                    <a:pt x="894550" y="156149"/>
                  </a:lnTo>
                  <a:lnTo>
                    <a:pt x="850701" y="141241"/>
                  </a:lnTo>
                  <a:lnTo>
                    <a:pt x="805431" y="132411"/>
                  </a:lnTo>
                  <a:lnTo>
                    <a:pt x="759283" y="129501"/>
                  </a:lnTo>
                  <a:close/>
                </a:path>
                <a:path w="1493520" h="859154">
                  <a:moveTo>
                    <a:pt x="249261" y="856322"/>
                  </a:moveTo>
                  <a:lnTo>
                    <a:pt x="176480" y="856322"/>
                  </a:lnTo>
                  <a:lnTo>
                    <a:pt x="176283" y="858594"/>
                  </a:lnTo>
                  <a:lnTo>
                    <a:pt x="248568" y="858594"/>
                  </a:lnTo>
                  <a:lnTo>
                    <a:pt x="249261" y="856322"/>
                  </a:lnTo>
                  <a:close/>
                </a:path>
                <a:path w="1493520" h="859154">
                  <a:moveTo>
                    <a:pt x="994269" y="638454"/>
                  </a:moveTo>
                  <a:lnTo>
                    <a:pt x="420193" y="638454"/>
                  </a:lnTo>
                  <a:lnTo>
                    <a:pt x="451636" y="671981"/>
                  </a:lnTo>
                  <a:lnTo>
                    <a:pt x="495099" y="700571"/>
                  </a:lnTo>
                  <a:lnTo>
                    <a:pt x="546432" y="724369"/>
                  </a:lnTo>
                  <a:lnTo>
                    <a:pt x="601485" y="743518"/>
                  </a:lnTo>
                  <a:lnTo>
                    <a:pt x="656110" y="758161"/>
                  </a:lnTo>
                  <a:lnTo>
                    <a:pt x="706157" y="768443"/>
                  </a:lnTo>
                  <a:lnTo>
                    <a:pt x="747477" y="774507"/>
                  </a:lnTo>
                  <a:lnTo>
                    <a:pt x="775920" y="776497"/>
                  </a:lnTo>
                  <a:lnTo>
                    <a:pt x="780873" y="776497"/>
                  </a:lnTo>
                  <a:lnTo>
                    <a:pt x="824069" y="750713"/>
                  </a:lnTo>
                  <a:lnTo>
                    <a:pt x="849961" y="711987"/>
                  </a:lnTo>
                  <a:lnTo>
                    <a:pt x="945626" y="711987"/>
                  </a:lnTo>
                  <a:lnTo>
                    <a:pt x="951323" y="706938"/>
                  </a:lnTo>
                  <a:lnTo>
                    <a:pt x="973185" y="675556"/>
                  </a:lnTo>
                  <a:lnTo>
                    <a:pt x="994269" y="638454"/>
                  </a:lnTo>
                  <a:close/>
                </a:path>
                <a:path w="1493520" h="859154">
                  <a:moveTo>
                    <a:pt x="945626" y="711987"/>
                  </a:moveTo>
                  <a:lnTo>
                    <a:pt x="849961" y="711987"/>
                  </a:lnTo>
                  <a:lnTo>
                    <a:pt x="865342" y="716602"/>
                  </a:lnTo>
                  <a:lnTo>
                    <a:pt x="880901" y="721098"/>
                  </a:lnTo>
                  <a:lnTo>
                    <a:pt x="896485" y="724505"/>
                  </a:lnTo>
                  <a:lnTo>
                    <a:pt x="911937" y="725855"/>
                  </a:lnTo>
                  <a:lnTo>
                    <a:pt x="919430" y="725855"/>
                  </a:lnTo>
                  <a:lnTo>
                    <a:pt x="926923" y="724725"/>
                  </a:lnTo>
                  <a:lnTo>
                    <a:pt x="934162" y="722147"/>
                  </a:lnTo>
                  <a:lnTo>
                    <a:pt x="945626" y="711987"/>
                  </a:lnTo>
                  <a:close/>
                </a:path>
                <a:path w="1493520" h="859154">
                  <a:moveTo>
                    <a:pt x="1478845" y="266420"/>
                  </a:moveTo>
                  <a:lnTo>
                    <a:pt x="1172541" y="266420"/>
                  </a:lnTo>
                  <a:lnTo>
                    <a:pt x="1213107" y="267888"/>
                  </a:lnTo>
                  <a:lnTo>
                    <a:pt x="1252853" y="271637"/>
                  </a:lnTo>
                  <a:lnTo>
                    <a:pt x="1343552" y="284868"/>
                  </a:lnTo>
                  <a:lnTo>
                    <a:pt x="1398220" y="294957"/>
                  </a:lnTo>
                  <a:lnTo>
                    <a:pt x="1418064" y="301029"/>
                  </a:lnTo>
                  <a:lnTo>
                    <a:pt x="1429474" y="304010"/>
                  </a:lnTo>
                  <a:lnTo>
                    <a:pt x="1440384" y="305282"/>
                  </a:lnTo>
                  <a:lnTo>
                    <a:pt x="1443813" y="305282"/>
                  </a:lnTo>
                  <a:lnTo>
                    <a:pt x="1446861" y="304799"/>
                  </a:lnTo>
                  <a:lnTo>
                    <a:pt x="1449401" y="303669"/>
                  </a:lnTo>
                  <a:lnTo>
                    <a:pt x="1463883" y="292710"/>
                  </a:lnTo>
                  <a:lnTo>
                    <a:pt x="1474769" y="275629"/>
                  </a:lnTo>
                  <a:lnTo>
                    <a:pt x="1478845" y="266420"/>
                  </a:lnTo>
                  <a:close/>
                </a:path>
                <a:path w="1493520" h="859154">
                  <a:moveTo>
                    <a:pt x="1389838" y="0"/>
                  </a:moveTo>
                  <a:lnTo>
                    <a:pt x="1344666" y="2007"/>
                  </a:lnTo>
                  <a:lnTo>
                    <a:pt x="1299944" y="8010"/>
                  </a:lnTo>
                  <a:lnTo>
                    <a:pt x="1255851" y="17976"/>
                  </a:lnTo>
                  <a:lnTo>
                    <a:pt x="1212562" y="31873"/>
                  </a:lnTo>
                  <a:lnTo>
                    <a:pt x="1170255" y="49669"/>
                  </a:lnTo>
                  <a:lnTo>
                    <a:pt x="1105945" y="85777"/>
                  </a:lnTo>
                  <a:lnTo>
                    <a:pt x="1047065" y="130467"/>
                  </a:lnTo>
                  <a:lnTo>
                    <a:pt x="1009203" y="163891"/>
                  </a:lnTo>
                  <a:lnTo>
                    <a:pt x="975818" y="204812"/>
                  </a:lnTo>
                  <a:lnTo>
                    <a:pt x="1450691" y="204812"/>
                  </a:lnTo>
                  <a:lnTo>
                    <a:pt x="1446861" y="202717"/>
                  </a:lnTo>
                  <a:lnTo>
                    <a:pt x="1453350" y="202590"/>
                  </a:lnTo>
                  <a:lnTo>
                    <a:pt x="1466185" y="202031"/>
                  </a:lnTo>
                  <a:lnTo>
                    <a:pt x="1472388" y="201904"/>
                  </a:lnTo>
                  <a:lnTo>
                    <a:pt x="1477595" y="201269"/>
                  </a:lnTo>
                  <a:lnTo>
                    <a:pt x="1482421" y="196913"/>
                  </a:lnTo>
                  <a:lnTo>
                    <a:pt x="1482421" y="191109"/>
                  </a:lnTo>
                  <a:lnTo>
                    <a:pt x="1480623" y="147195"/>
                  </a:lnTo>
                  <a:lnTo>
                    <a:pt x="1478135" y="103116"/>
                  </a:lnTo>
                  <a:lnTo>
                    <a:pt x="1474741" y="59005"/>
                  </a:lnTo>
                  <a:lnTo>
                    <a:pt x="1470229" y="14998"/>
                  </a:lnTo>
                  <a:lnTo>
                    <a:pt x="1469721" y="9359"/>
                  </a:lnTo>
                  <a:lnTo>
                    <a:pt x="1466165" y="5651"/>
                  </a:lnTo>
                  <a:lnTo>
                    <a:pt x="1443095" y="2861"/>
                  </a:lnTo>
                  <a:lnTo>
                    <a:pt x="1425334" y="1292"/>
                  </a:lnTo>
                  <a:lnTo>
                    <a:pt x="1407574" y="328"/>
                  </a:lnTo>
                  <a:lnTo>
                    <a:pt x="1389838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2476" y="4792725"/>
              <a:ext cx="69905" cy="1459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8423" y="4462627"/>
              <a:ext cx="106237" cy="122554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730522" y="847304"/>
            <a:ext cx="5839065" cy="42049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540895">
              <a:spcBef>
                <a:spcPts val="133"/>
              </a:spcBef>
            </a:pP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>
              <a:spcBef>
                <a:spcPts val="67"/>
              </a:spcBef>
            </a:pPr>
            <a:endParaRPr sz="3133" dirty="0">
              <a:latin typeface="Calibri"/>
              <a:cs typeface="Calibri"/>
            </a:endParaRPr>
          </a:p>
          <a:p>
            <a:pPr marL="16933"/>
            <a:r>
              <a:rPr lang="ms-MY" sz="2933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Akuan tentang kesesuaian sesuatu makanan untuk kegunaan dalam pencegahan, pengurangan, perawatan atau penyembuhan penyakit, gangguan atau keadaan fisiologi tertentu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7312" y="145399"/>
            <a:ext cx="4772554" cy="10252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(6) </a:t>
            </a:r>
          </a:p>
          <a:p>
            <a:r>
              <a:rPr lang="ms-MY" sz="3200" b="1" dirty="0"/>
              <a:t>Akuan dilarang</a:t>
            </a:r>
            <a:endParaRPr lang="en-MY" sz="3200" b="1" dirty="0"/>
          </a:p>
        </p:txBody>
      </p:sp>
      <p:sp>
        <p:nvSpPr>
          <p:cNvPr id="39" name="Rectangle 38"/>
          <p:cNvSpPr/>
          <p:nvPr/>
        </p:nvSpPr>
        <p:spPr>
          <a:xfrm>
            <a:off x="5005471" y="1246932"/>
            <a:ext cx="4468538" cy="93100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31806877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/>
          <p:cNvGrpSpPr/>
          <p:nvPr/>
        </p:nvGrpSpPr>
        <p:grpSpPr>
          <a:xfrm>
            <a:off x="357231" y="843212"/>
            <a:ext cx="11365273" cy="5407737"/>
            <a:chOff x="247065" y="1016774"/>
            <a:chExt cx="8896933" cy="4126723"/>
          </a:xfrm>
        </p:grpSpPr>
        <p:pic>
          <p:nvPicPr>
            <p:cNvPr id="5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065" y="1409923"/>
              <a:ext cx="4355734" cy="3590701"/>
            </a:xfrm>
            <a:prstGeom prst="rect">
              <a:avLst/>
            </a:prstGeom>
          </p:spPr>
        </p:pic>
        <p:pic>
          <p:nvPicPr>
            <p:cNvPr id="6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5432" y="2530718"/>
              <a:ext cx="2332101" cy="1901952"/>
            </a:xfrm>
            <a:prstGeom prst="rect">
              <a:avLst/>
            </a:prstGeom>
          </p:spPr>
        </p:pic>
        <p:pic>
          <p:nvPicPr>
            <p:cNvPr id="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1568" y="1016774"/>
              <a:ext cx="2432430" cy="4126723"/>
            </a:xfrm>
            <a:prstGeom prst="rect">
              <a:avLst/>
            </a:prstGeom>
          </p:spPr>
        </p:pic>
        <p:sp>
          <p:nvSpPr>
            <p:cNvPr id="8" name="object 7"/>
            <p:cNvSpPr/>
            <p:nvPr/>
          </p:nvSpPr>
          <p:spPr>
            <a:xfrm>
              <a:off x="6883551" y="3624310"/>
              <a:ext cx="968859" cy="335551"/>
            </a:xfrm>
            <a:custGeom>
              <a:avLst/>
              <a:gdLst/>
              <a:ahLst/>
              <a:cxnLst/>
              <a:rect l="l" t="t" r="r" b="b"/>
              <a:pathLst>
                <a:path w="918209" h="845185">
                  <a:moveTo>
                    <a:pt x="121289" y="79077"/>
                  </a:moveTo>
                  <a:lnTo>
                    <a:pt x="89131" y="114108"/>
                  </a:lnTo>
                  <a:lnTo>
                    <a:pt x="885571" y="845083"/>
                  </a:lnTo>
                  <a:lnTo>
                    <a:pt x="917828" y="809993"/>
                  </a:lnTo>
                  <a:lnTo>
                    <a:pt x="121289" y="79077"/>
                  </a:lnTo>
                  <a:close/>
                </a:path>
                <a:path w="918209" h="845185">
                  <a:moveTo>
                    <a:pt x="0" y="0"/>
                  </a:moveTo>
                  <a:lnTo>
                    <a:pt x="56896" y="149225"/>
                  </a:lnTo>
                  <a:lnTo>
                    <a:pt x="89131" y="114108"/>
                  </a:lnTo>
                  <a:lnTo>
                    <a:pt x="71627" y="98043"/>
                  </a:lnTo>
                  <a:lnTo>
                    <a:pt x="103758" y="62992"/>
                  </a:lnTo>
                  <a:lnTo>
                    <a:pt x="136055" y="62992"/>
                  </a:lnTo>
                  <a:lnTo>
                    <a:pt x="153543" y="43942"/>
                  </a:lnTo>
                  <a:lnTo>
                    <a:pt x="0" y="0"/>
                  </a:lnTo>
                  <a:close/>
                </a:path>
                <a:path w="918209" h="845185">
                  <a:moveTo>
                    <a:pt x="103758" y="62992"/>
                  </a:moveTo>
                  <a:lnTo>
                    <a:pt x="71627" y="98043"/>
                  </a:lnTo>
                  <a:lnTo>
                    <a:pt x="89131" y="114108"/>
                  </a:lnTo>
                  <a:lnTo>
                    <a:pt x="121289" y="79077"/>
                  </a:lnTo>
                  <a:lnTo>
                    <a:pt x="103758" y="62992"/>
                  </a:lnTo>
                  <a:close/>
                </a:path>
                <a:path w="918209" h="845185">
                  <a:moveTo>
                    <a:pt x="136055" y="62992"/>
                  </a:moveTo>
                  <a:lnTo>
                    <a:pt x="103758" y="62992"/>
                  </a:lnTo>
                  <a:lnTo>
                    <a:pt x="121289" y="79077"/>
                  </a:lnTo>
                  <a:lnTo>
                    <a:pt x="136055" y="6299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57973" y="73743"/>
            <a:ext cx="4756928" cy="932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(6)</a:t>
            </a:r>
          </a:p>
          <a:p>
            <a:r>
              <a:rPr lang="ms-MY" sz="3200" b="1" dirty="0"/>
              <a:t>Akuan dilarang</a:t>
            </a:r>
            <a:endParaRPr lang="en-MY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5154642" y="1006473"/>
            <a:ext cx="4468538" cy="93100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4981264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794085"/>
            <a:ext cx="11550316" cy="53114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82391" y="1288731"/>
            <a:ext cx="4468538" cy="93100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12799771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93877" cy="6858000"/>
            <a:chOff x="0" y="0"/>
            <a:chExt cx="220408" cy="5143500"/>
          </a:xfrm>
        </p:grpSpPr>
        <p:sp>
          <p:nvSpPr>
            <p:cNvPr id="3" name="object 3"/>
            <p:cNvSpPr/>
            <p:nvPr/>
          </p:nvSpPr>
          <p:spPr>
            <a:xfrm>
              <a:off x="174688" y="0"/>
              <a:ext cx="45720" cy="5143500"/>
            </a:xfrm>
            <a:custGeom>
              <a:avLst/>
              <a:gdLst/>
              <a:ahLst/>
              <a:cxnLst/>
              <a:rect l="l" t="t" r="r" b="b"/>
              <a:pathLst>
                <a:path w="45720" h="5143500">
                  <a:moveTo>
                    <a:pt x="4571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5718" y="5143500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E68AE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1605" cy="5143500"/>
            </a:xfrm>
            <a:custGeom>
              <a:avLst/>
              <a:gdLst/>
              <a:ahLst/>
              <a:cxnLst/>
              <a:rect l="l" t="t" r="r" b="b"/>
              <a:pathLst>
                <a:path w="141605" h="5143500">
                  <a:moveTo>
                    <a:pt x="14116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141160" y="5143500"/>
                  </a:lnTo>
                  <a:lnTo>
                    <a:pt x="14116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93877" y="1106562"/>
            <a:ext cx="11448944" cy="5318645"/>
            <a:chOff x="265087" y="182879"/>
            <a:chExt cx="8878912" cy="4961243"/>
          </a:xfrm>
        </p:grpSpPr>
        <p:sp>
          <p:nvSpPr>
            <p:cNvPr id="13" name="object 13"/>
            <p:cNvSpPr/>
            <p:nvPr/>
          </p:nvSpPr>
          <p:spPr>
            <a:xfrm>
              <a:off x="265087" y="1737715"/>
              <a:ext cx="4621530" cy="3150235"/>
            </a:xfrm>
            <a:custGeom>
              <a:avLst/>
              <a:gdLst/>
              <a:ahLst/>
              <a:cxnLst/>
              <a:rect l="l" t="t" r="r" b="b"/>
              <a:pathLst>
                <a:path w="4621530" h="3150235">
                  <a:moveTo>
                    <a:pt x="4621276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2114981" y="3043301"/>
                  </a:lnTo>
                  <a:lnTo>
                    <a:pt x="2138007" y="3074847"/>
                  </a:lnTo>
                  <a:lnTo>
                    <a:pt x="2173554" y="3105785"/>
                  </a:lnTo>
                  <a:lnTo>
                    <a:pt x="2216188" y="3129356"/>
                  </a:lnTo>
                  <a:lnTo>
                    <a:pt x="2264524" y="3144367"/>
                  </a:lnTo>
                  <a:lnTo>
                    <a:pt x="2317204" y="3149625"/>
                  </a:lnTo>
                  <a:lnTo>
                    <a:pt x="2369947" y="3144367"/>
                  </a:lnTo>
                  <a:lnTo>
                    <a:pt x="2418499" y="3129356"/>
                  </a:lnTo>
                  <a:lnTo>
                    <a:pt x="2461437" y="3105785"/>
                  </a:lnTo>
                  <a:lnTo>
                    <a:pt x="2497315" y="3074847"/>
                  </a:lnTo>
                  <a:lnTo>
                    <a:pt x="2520581" y="3043301"/>
                  </a:lnTo>
                  <a:lnTo>
                    <a:pt x="4621276" y="3043301"/>
                  </a:lnTo>
                  <a:lnTo>
                    <a:pt x="462127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95982" y="4524235"/>
              <a:ext cx="372745" cy="325120"/>
            </a:xfrm>
            <a:custGeom>
              <a:avLst/>
              <a:gdLst/>
              <a:ahLst/>
              <a:cxnLst/>
              <a:rect l="l" t="t" r="r" b="b"/>
              <a:pathLst>
                <a:path w="372744" h="325120">
                  <a:moveTo>
                    <a:pt x="186309" y="0"/>
                  </a:moveTo>
                  <a:lnTo>
                    <a:pt x="136833" y="5775"/>
                  </a:lnTo>
                  <a:lnTo>
                    <a:pt x="92343" y="22107"/>
                  </a:lnTo>
                  <a:lnTo>
                    <a:pt x="54625" y="47499"/>
                  </a:lnTo>
                  <a:lnTo>
                    <a:pt x="25470" y="80457"/>
                  </a:lnTo>
                  <a:lnTo>
                    <a:pt x="6665" y="119487"/>
                  </a:lnTo>
                  <a:lnTo>
                    <a:pt x="0" y="163093"/>
                  </a:lnTo>
                  <a:lnTo>
                    <a:pt x="6665" y="206042"/>
                  </a:lnTo>
                  <a:lnTo>
                    <a:pt x="25470" y="244633"/>
                  </a:lnTo>
                  <a:lnTo>
                    <a:pt x="54625" y="277326"/>
                  </a:lnTo>
                  <a:lnTo>
                    <a:pt x="92343" y="302584"/>
                  </a:lnTo>
                  <a:lnTo>
                    <a:pt x="136833" y="318867"/>
                  </a:lnTo>
                  <a:lnTo>
                    <a:pt x="186309" y="324637"/>
                  </a:lnTo>
                  <a:lnTo>
                    <a:pt x="235784" y="318867"/>
                  </a:lnTo>
                  <a:lnTo>
                    <a:pt x="280274" y="302584"/>
                  </a:lnTo>
                  <a:lnTo>
                    <a:pt x="317992" y="277326"/>
                  </a:lnTo>
                  <a:lnTo>
                    <a:pt x="347147" y="244633"/>
                  </a:lnTo>
                  <a:lnTo>
                    <a:pt x="365952" y="206042"/>
                  </a:lnTo>
                  <a:lnTo>
                    <a:pt x="372618" y="163093"/>
                  </a:lnTo>
                  <a:lnTo>
                    <a:pt x="365952" y="119487"/>
                  </a:lnTo>
                  <a:lnTo>
                    <a:pt x="347147" y="80457"/>
                  </a:lnTo>
                  <a:lnTo>
                    <a:pt x="317992" y="47499"/>
                  </a:lnTo>
                  <a:lnTo>
                    <a:pt x="280274" y="22107"/>
                  </a:lnTo>
                  <a:lnTo>
                    <a:pt x="235784" y="5775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690557" y="843153"/>
              <a:ext cx="2218055" cy="3881769"/>
            </a:xfrm>
            <a:custGeom>
              <a:avLst/>
              <a:gdLst/>
              <a:ahLst/>
              <a:cxnLst/>
              <a:rect l="l" t="t" r="r" b="b"/>
              <a:pathLst>
                <a:path w="2218054" h="3074670">
                  <a:moveTo>
                    <a:pt x="471551" y="0"/>
                  </a:moveTo>
                  <a:lnTo>
                    <a:pt x="249189" y="23375"/>
                  </a:lnTo>
                  <a:lnTo>
                    <a:pt x="107696" y="74802"/>
                  </a:lnTo>
                  <a:lnTo>
                    <a:pt x="33067" y="126230"/>
                  </a:lnTo>
                  <a:lnTo>
                    <a:pt x="11303" y="149606"/>
                  </a:lnTo>
                  <a:lnTo>
                    <a:pt x="12912" y="609891"/>
                  </a:lnTo>
                  <a:lnTo>
                    <a:pt x="8651" y="1614966"/>
                  </a:lnTo>
                  <a:lnTo>
                    <a:pt x="2891" y="2618589"/>
                  </a:lnTo>
                  <a:lnTo>
                    <a:pt x="0" y="3074517"/>
                  </a:lnTo>
                  <a:lnTo>
                    <a:pt x="28813" y="3057087"/>
                  </a:lnTo>
                  <a:lnTo>
                    <a:pt x="113633" y="3017010"/>
                  </a:lnTo>
                  <a:lnTo>
                    <a:pt x="252031" y="2972606"/>
                  </a:lnTo>
                  <a:lnTo>
                    <a:pt x="441579" y="2942196"/>
                  </a:lnTo>
                  <a:lnTo>
                    <a:pt x="488708" y="2938895"/>
                  </a:lnTo>
                  <a:lnTo>
                    <a:pt x="537495" y="2936390"/>
                  </a:lnTo>
                  <a:lnTo>
                    <a:pt x="587800" y="2934646"/>
                  </a:lnTo>
                  <a:lnTo>
                    <a:pt x="639483" y="2933625"/>
                  </a:lnTo>
                  <a:lnTo>
                    <a:pt x="692404" y="2933293"/>
                  </a:lnTo>
                  <a:lnTo>
                    <a:pt x="1202134" y="2955359"/>
                  </a:lnTo>
                  <a:lnTo>
                    <a:pt x="1696243" y="3003905"/>
                  </a:lnTo>
                  <a:lnTo>
                    <a:pt x="2069719" y="3052451"/>
                  </a:lnTo>
                  <a:lnTo>
                    <a:pt x="2217547" y="3074517"/>
                  </a:lnTo>
                  <a:lnTo>
                    <a:pt x="2217547" y="160400"/>
                  </a:lnTo>
                  <a:lnTo>
                    <a:pt x="2014339" y="138672"/>
                  </a:lnTo>
                  <a:lnTo>
                    <a:pt x="1536096" y="89249"/>
                  </a:lnTo>
                  <a:lnTo>
                    <a:pt x="979892" y="35778"/>
                  </a:lnTo>
                  <a:lnTo>
                    <a:pt x="542798" y="1905"/>
                  </a:lnTo>
                  <a:lnTo>
                    <a:pt x="506412" y="476"/>
                  </a:lnTo>
                  <a:lnTo>
                    <a:pt x="47155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80639" y="4533798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4" h="172085">
                  <a:moveTo>
                    <a:pt x="692912" y="0"/>
                  </a:moveTo>
                  <a:lnTo>
                    <a:pt x="639902" y="332"/>
                  </a:lnTo>
                  <a:lnTo>
                    <a:pt x="588111" y="1352"/>
                  </a:lnTo>
                  <a:lnTo>
                    <a:pt x="537692" y="3097"/>
                  </a:lnTo>
                  <a:lnTo>
                    <a:pt x="488797" y="5601"/>
                  </a:lnTo>
                  <a:lnTo>
                    <a:pt x="441579" y="8902"/>
                  </a:lnTo>
                  <a:lnTo>
                    <a:pt x="252031" y="39313"/>
                  </a:lnTo>
                  <a:lnTo>
                    <a:pt x="113633" y="83716"/>
                  </a:lnTo>
                  <a:lnTo>
                    <a:pt x="28813" y="123793"/>
                  </a:lnTo>
                  <a:lnTo>
                    <a:pt x="0" y="141223"/>
                  </a:lnTo>
                  <a:lnTo>
                    <a:pt x="0" y="171983"/>
                  </a:lnTo>
                  <a:lnTo>
                    <a:pt x="2217547" y="171983"/>
                  </a:lnTo>
                  <a:lnTo>
                    <a:pt x="2217547" y="141223"/>
                  </a:lnTo>
                  <a:lnTo>
                    <a:pt x="2069887" y="119157"/>
                  </a:lnTo>
                  <a:lnTo>
                    <a:pt x="1696735" y="70611"/>
                  </a:lnTo>
                  <a:lnTo>
                    <a:pt x="1202830" y="22066"/>
                  </a:lnTo>
                  <a:lnTo>
                    <a:pt x="6929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6255" y="843153"/>
              <a:ext cx="2222500" cy="3833749"/>
            </a:xfrm>
            <a:custGeom>
              <a:avLst/>
              <a:gdLst/>
              <a:ahLst/>
              <a:cxnLst/>
              <a:rect l="l" t="t" r="r" b="b"/>
              <a:pathLst>
                <a:path w="2222500" h="3074670">
                  <a:moveTo>
                    <a:pt x="1740420" y="0"/>
                  </a:moveTo>
                  <a:lnTo>
                    <a:pt x="1674761" y="1523"/>
                  </a:lnTo>
                  <a:lnTo>
                    <a:pt x="1238308" y="35397"/>
                  </a:lnTo>
                  <a:lnTo>
                    <a:pt x="682028" y="88868"/>
                  </a:lnTo>
                  <a:lnTo>
                    <a:pt x="203424" y="138291"/>
                  </a:lnTo>
                  <a:lnTo>
                    <a:pt x="0" y="160019"/>
                  </a:lnTo>
                  <a:lnTo>
                    <a:pt x="0" y="3074136"/>
                  </a:lnTo>
                  <a:lnTo>
                    <a:pt x="147828" y="3052072"/>
                  </a:lnTo>
                  <a:lnTo>
                    <a:pt x="521293" y="3003530"/>
                  </a:lnTo>
                  <a:lnTo>
                    <a:pt x="1015369" y="2954989"/>
                  </a:lnTo>
                  <a:lnTo>
                    <a:pt x="1525028" y="2932925"/>
                  </a:lnTo>
                  <a:lnTo>
                    <a:pt x="1578010" y="2933257"/>
                  </a:lnTo>
                  <a:lnTo>
                    <a:pt x="1629723" y="2934276"/>
                  </a:lnTo>
                  <a:lnTo>
                    <a:pt x="1680028" y="2936019"/>
                  </a:lnTo>
                  <a:lnTo>
                    <a:pt x="1728785" y="2938520"/>
                  </a:lnTo>
                  <a:lnTo>
                    <a:pt x="1775853" y="2941815"/>
                  </a:lnTo>
                  <a:lnTo>
                    <a:pt x="1965454" y="2971582"/>
                  </a:lnTo>
                  <a:lnTo>
                    <a:pt x="2103847" y="3016057"/>
                  </a:lnTo>
                  <a:lnTo>
                    <a:pt x="2188637" y="3056492"/>
                  </a:lnTo>
                  <a:lnTo>
                    <a:pt x="2217432" y="3074136"/>
                  </a:lnTo>
                  <a:lnTo>
                    <a:pt x="2217061" y="2618924"/>
                  </a:lnTo>
                  <a:lnTo>
                    <a:pt x="2216845" y="1616887"/>
                  </a:lnTo>
                  <a:lnTo>
                    <a:pt x="2218129" y="613421"/>
                  </a:lnTo>
                  <a:lnTo>
                    <a:pt x="2222258" y="153923"/>
                  </a:lnTo>
                  <a:lnTo>
                    <a:pt x="2197995" y="129873"/>
                  </a:lnTo>
                  <a:lnTo>
                    <a:pt x="2117404" y="76961"/>
                  </a:lnTo>
                  <a:lnTo>
                    <a:pt x="1968780" y="24050"/>
                  </a:lnTo>
                  <a:lnTo>
                    <a:pt x="174042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66255" y="4535335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5" h="172085">
                  <a:moveTo>
                    <a:pt x="1525028" y="0"/>
                  </a:moveTo>
                  <a:lnTo>
                    <a:pt x="1015369" y="22064"/>
                  </a:lnTo>
                  <a:lnTo>
                    <a:pt x="521293" y="70605"/>
                  </a:lnTo>
                  <a:lnTo>
                    <a:pt x="147827" y="119147"/>
                  </a:lnTo>
                  <a:lnTo>
                    <a:pt x="0" y="141211"/>
                  </a:lnTo>
                  <a:lnTo>
                    <a:pt x="0" y="171996"/>
                  </a:lnTo>
                  <a:lnTo>
                    <a:pt x="2217432" y="171996"/>
                  </a:lnTo>
                  <a:lnTo>
                    <a:pt x="2217432" y="141211"/>
                  </a:lnTo>
                  <a:lnTo>
                    <a:pt x="2103847" y="83132"/>
                  </a:lnTo>
                  <a:lnTo>
                    <a:pt x="1965454" y="38657"/>
                  </a:lnTo>
                  <a:lnTo>
                    <a:pt x="1775853" y="8890"/>
                  </a:lnTo>
                  <a:lnTo>
                    <a:pt x="1728785" y="5595"/>
                  </a:lnTo>
                  <a:lnTo>
                    <a:pt x="1680028" y="3094"/>
                  </a:lnTo>
                  <a:lnTo>
                    <a:pt x="1629723" y="1351"/>
                  </a:lnTo>
                  <a:lnTo>
                    <a:pt x="1578010" y="332"/>
                  </a:lnTo>
                  <a:lnTo>
                    <a:pt x="15250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570988" y="1600454"/>
              <a:ext cx="663575" cy="3074670"/>
            </a:xfrm>
            <a:custGeom>
              <a:avLst/>
              <a:gdLst/>
              <a:ahLst/>
              <a:cxnLst/>
              <a:rect l="l" t="t" r="r" b="b"/>
              <a:pathLst>
                <a:path w="663575" h="3074670">
                  <a:moveTo>
                    <a:pt x="501265" y="117"/>
                  </a:moveTo>
                  <a:lnTo>
                    <a:pt x="256478" y="25042"/>
                  </a:lnTo>
                  <a:lnTo>
                    <a:pt x="106759" y="80137"/>
                  </a:lnTo>
                  <a:lnTo>
                    <a:pt x="24882" y="135231"/>
                  </a:lnTo>
                  <a:lnTo>
                    <a:pt x="0" y="160274"/>
                  </a:lnTo>
                  <a:lnTo>
                    <a:pt x="5195" y="618872"/>
                  </a:lnTo>
                  <a:lnTo>
                    <a:pt x="8699" y="1620237"/>
                  </a:lnTo>
                  <a:lnTo>
                    <a:pt x="10679" y="2620149"/>
                  </a:lnTo>
                  <a:lnTo>
                    <a:pt x="11303" y="3074390"/>
                  </a:lnTo>
                  <a:lnTo>
                    <a:pt x="30595" y="3062030"/>
                  </a:lnTo>
                  <a:lnTo>
                    <a:pt x="50196" y="3050535"/>
                  </a:lnTo>
                  <a:lnTo>
                    <a:pt x="70417" y="3040195"/>
                  </a:lnTo>
                  <a:lnTo>
                    <a:pt x="91567" y="3031299"/>
                  </a:lnTo>
                  <a:lnTo>
                    <a:pt x="663194" y="9525"/>
                  </a:lnTo>
                  <a:lnTo>
                    <a:pt x="604821" y="5032"/>
                  </a:lnTo>
                  <a:lnTo>
                    <a:pt x="577665" y="3184"/>
                  </a:lnTo>
                  <a:lnTo>
                    <a:pt x="535070" y="1017"/>
                  </a:lnTo>
                  <a:lnTo>
                    <a:pt x="501265" y="11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7799" y="182879"/>
              <a:ext cx="3386200" cy="43028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7643" y="2237765"/>
              <a:ext cx="984897" cy="109433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7643" y="3593083"/>
              <a:ext cx="1075258" cy="12942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3268" y="3918967"/>
              <a:ext cx="1056843" cy="11335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26324" y="3947022"/>
              <a:ext cx="952614" cy="107748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763790" y="4744072"/>
              <a:ext cx="800100" cy="400050"/>
            </a:xfrm>
            <a:custGeom>
              <a:avLst/>
              <a:gdLst/>
              <a:ahLst/>
              <a:cxnLst/>
              <a:rect l="l" t="t" r="r" b="b"/>
              <a:pathLst>
                <a:path w="800100" h="400050">
                  <a:moveTo>
                    <a:pt x="213343" y="228701"/>
                  </a:moveTo>
                  <a:lnTo>
                    <a:pt x="207247" y="228701"/>
                  </a:lnTo>
                  <a:lnTo>
                    <a:pt x="171183" y="235521"/>
                  </a:lnTo>
                  <a:lnTo>
                    <a:pt x="137047" y="251625"/>
                  </a:lnTo>
                  <a:lnTo>
                    <a:pt x="109913" y="270483"/>
                  </a:lnTo>
                  <a:lnTo>
                    <a:pt x="94852" y="285563"/>
                  </a:lnTo>
                  <a:lnTo>
                    <a:pt x="62449" y="329989"/>
                  </a:lnTo>
                  <a:lnTo>
                    <a:pt x="27322" y="371516"/>
                  </a:lnTo>
                  <a:lnTo>
                    <a:pt x="0" y="399426"/>
                  </a:lnTo>
                  <a:lnTo>
                    <a:pt x="615057" y="399426"/>
                  </a:lnTo>
                  <a:lnTo>
                    <a:pt x="626486" y="373120"/>
                  </a:lnTo>
                  <a:lnTo>
                    <a:pt x="651620" y="336845"/>
                  </a:lnTo>
                  <a:lnTo>
                    <a:pt x="685739" y="296690"/>
                  </a:lnTo>
                  <a:lnTo>
                    <a:pt x="731552" y="243535"/>
                  </a:lnTo>
                  <a:lnTo>
                    <a:pt x="277732" y="243535"/>
                  </a:lnTo>
                  <a:lnTo>
                    <a:pt x="265121" y="242414"/>
                  </a:lnTo>
                  <a:lnTo>
                    <a:pt x="251998" y="239499"/>
                  </a:lnTo>
                  <a:lnTo>
                    <a:pt x="238566" y="235466"/>
                  </a:lnTo>
                  <a:lnTo>
                    <a:pt x="225027" y="230987"/>
                  </a:lnTo>
                  <a:lnTo>
                    <a:pt x="219312" y="229412"/>
                  </a:lnTo>
                  <a:lnTo>
                    <a:pt x="213343" y="228701"/>
                  </a:lnTo>
                  <a:close/>
                </a:path>
                <a:path w="800100" h="400050">
                  <a:moveTo>
                    <a:pt x="576563" y="0"/>
                  </a:moveTo>
                  <a:lnTo>
                    <a:pt x="570467" y="0"/>
                  </a:lnTo>
                  <a:lnTo>
                    <a:pt x="559219" y="1935"/>
                  </a:lnTo>
                  <a:lnTo>
                    <a:pt x="549258" y="7524"/>
                  </a:lnTo>
                  <a:lnTo>
                    <a:pt x="541106" y="16437"/>
                  </a:lnTo>
                  <a:lnTo>
                    <a:pt x="535288" y="28346"/>
                  </a:lnTo>
                  <a:lnTo>
                    <a:pt x="511423" y="63323"/>
                  </a:lnTo>
                  <a:lnTo>
                    <a:pt x="471962" y="92998"/>
                  </a:lnTo>
                  <a:lnTo>
                    <a:pt x="425290" y="119113"/>
                  </a:lnTo>
                  <a:lnTo>
                    <a:pt x="379793" y="143407"/>
                  </a:lnTo>
                  <a:lnTo>
                    <a:pt x="343856" y="167621"/>
                  </a:lnTo>
                  <a:lnTo>
                    <a:pt x="325865" y="193497"/>
                  </a:lnTo>
                  <a:lnTo>
                    <a:pt x="317540" y="217673"/>
                  </a:lnTo>
                  <a:lnTo>
                    <a:pt x="306418" y="233056"/>
                  </a:lnTo>
                  <a:lnTo>
                    <a:pt x="292986" y="241169"/>
                  </a:lnTo>
                  <a:lnTo>
                    <a:pt x="277732" y="243535"/>
                  </a:lnTo>
                  <a:lnTo>
                    <a:pt x="731552" y="243535"/>
                  </a:lnTo>
                  <a:lnTo>
                    <a:pt x="789288" y="176885"/>
                  </a:lnTo>
                  <a:lnTo>
                    <a:pt x="796592" y="165704"/>
                  </a:lnTo>
                  <a:lnTo>
                    <a:pt x="799622" y="153990"/>
                  </a:lnTo>
                  <a:lnTo>
                    <a:pt x="798914" y="142452"/>
                  </a:lnTo>
                  <a:lnTo>
                    <a:pt x="795003" y="131800"/>
                  </a:lnTo>
                  <a:lnTo>
                    <a:pt x="792768" y="125517"/>
                  </a:lnTo>
                  <a:lnTo>
                    <a:pt x="731155" y="82641"/>
                  </a:lnTo>
                  <a:lnTo>
                    <a:pt x="684211" y="56229"/>
                  </a:lnTo>
                  <a:lnTo>
                    <a:pt x="636910" y="30350"/>
                  </a:lnTo>
                  <a:lnTo>
                    <a:pt x="589263" y="5092"/>
                  </a:lnTo>
                  <a:lnTo>
                    <a:pt x="582913" y="1625"/>
                  </a:lnTo>
                  <a:lnTo>
                    <a:pt x="576563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2665577" y="4064622"/>
              <a:ext cx="1196975" cy="1079500"/>
            </a:xfrm>
            <a:custGeom>
              <a:avLst/>
              <a:gdLst/>
              <a:ahLst/>
              <a:cxnLst/>
              <a:rect l="l" t="t" r="r" b="b"/>
              <a:pathLst>
                <a:path w="1196975" h="1079500">
                  <a:moveTo>
                    <a:pt x="641845" y="889482"/>
                  </a:moveTo>
                  <a:lnTo>
                    <a:pt x="622833" y="856373"/>
                  </a:lnTo>
                  <a:lnTo>
                    <a:pt x="618134" y="853414"/>
                  </a:lnTo>
                  <a:lnTo>
                    <a:pt x="613067" y="851623"/>
                  </a:lnTo>
                  <a:lnTo>
                    <a:pt x="612914" y="851573"/>
                  </a:lnTo>
                  <a:lnTo>
                    <a:pt x="606831" y="851573"/>
                  </a:lnTo>
                  <a:lnTo>
                    <a:pt x="605561" y="851623"/>
                  </a:lnTo>
                  <a:lnTo>
                    <a:pt x="589991" y="849045"/>
                  </a:lnTo>
                  <a:lnTo>
                    <a:pt x="574141" y="847140"/>
                  </a:lnTo>
                  <a:lnTo>
                    <a:pt x="558355" y="845985"/>
                  </a:lnTo>
                  <a:lnTo>
                    <a:pt x="542442" y="845578"/>
                  </a:lnTo>
                  <a:lnTo>
                    <a:pt x="511683" y="847153"/>
                  </a:lnTo>
                  <a:lnTo>
                    <a:pt x="481444" y="852030"/>
                  </a:lnTo>
                  <a:lnTo>
                    <a:pt x="452069" y="860539"/>
                  </a:lnTo>
                  <a:lnTo>
                    <a:pt x="424078" y="872985"/>
                  </a:lnTo>
                  <a:lnTo>
                    <a:pt x="419049" y="862139"/>
                  </a:lnTo>
                  <a:lnTo>
                    <a:pt x="406425" y="824572"/>
                  </a:lnTo>
                  <a:lnTo>
                    <a:pt x="405155" y="821728"/>
                  </a:lnTo>
                  <a:lnTo>
                    <a:pt x="404266" y="819353"/>
                  </a:lnTo>
                  <a:lnTo>
                    <a:pt x="410857" y="815695"/>
                  </a:lnTo>
                  <a:lnTo>
                    <a:pt x="417487" y="811771"/>
                  </a:lnTo>
                  <a:lnTo>
                    <a:pt x="467499" y="769035"/>
                  </a:lnTo>
                  <a:lnTo>
                    <a:pt x="496023" y="728014"/>
                  </a:lnTo>
                  <a:lnTo>
                    <a:pt x="515493" y="681291"/>
                  </a:lnTo>
                  <a:lnTo>
                    <a:pt x="525043" y="630478"/>
                  </a:lnTo>
                  <a:lnTo>
                    <a:pt x="525297" y="579907"/>
                  </a:lnTo>
                  <a:lnTo>
                    <a:pt x="517740" y="529844"/>
                  </a:lnTo>
                  <a:lnTo>
                    <a:pt x="502996" y="481431"/>
                  </a:lnTo>
                  <a:lnTo>
                    <a:pt x="481622" y="435813"/>
                  </a:lnTo>
                  <a:lnTo>
                    <a:pt x="454240" y="394144"/>
                  </a:lnTo>
                  <a:lnTo>
                    <a:pt x="421436" y="357568"/>
                  </a:lnTo>
                  <a:lnTo>
                    <a:pt x="383819" y="327215"/>
                  </a:lnTo>
                  <a:lnTo>
                    <a:pt x="338074" y="302818"/>
                  </a:lnTo>
                  <a:lnTo>
                    <a:pt x="281368" y="287921"/>
                  </a:lnTo>
                  <a:lnTo>
                    <a:pt x="253136" y="286131"/>
                  </a:lnTo>
                  <a:lnTo>
                    <a:pt x="212217" y="289864"/>
                  </a:lnTo>
                  <a:lnTo>
                    <a:pt x="172872" y="300609"/>
                  </a:lnTo>
                  <a:lnTo>
                    <a:pt x="135813" y="317754"/>
                  </a:lnTo>
                  <a:lnTo>
                    <a:pt x="101752" y="340664"/>
                  </a:lnTo>
                  <a:lnTo>
                    <a:pt x="71386" y="368719"/>
                  </a:lnTo>
                  <a:lnTo>
                    <a:pt x="45440" y="401281"/>
                  </a:lnTo>
                  <a:lnTo>
                    <a:pt x="24612" y="437718"/>
                  </a:lnTo>
                  <a:lnTo>
                    <a:pt x="9626" y="477418"/>
                  </a:lnTo>
                  <a:lnTo>
                    <a:pt x="1193" y="519722"/>
                  </a:lnTo>
                  <a:lnTo>
                    <a:pt x="0" y="564032"/>
                  </a:lnTo>
                  <a:lnTo>
                    <a:pt x="6781" y="609701"/>
                  </a:lnTo>
                  <a:lnTo>
                    <a:pt x="22250" y="656107"/>
                  </a:lnTo>
                  <a:lnTo>
                    <a:pt x="44526" y="697852"/>
                  </a:lnTo>
                  <a:lnTo>
                    <a:pt x="72694" y="735063"/>
                  </a:lnTo>
                  <a:lnTo>
                    <a:pt x="105854" y="767397"/>
                  </a:lnTo>
                  <a:lnTo>
                    <a:pt x="143116" y="794512"/>
                  </a:lnTo>
                  <a:lnTo>
                    <a:pt x="183565" y="816063"/>
                  </a:lnTo>
                  <a:lnTo>
                    <a:pt x="226339" y="831697"/>
                  </a:lnTo>
                  <a:lnTo>
                    <a:pt x="264147" y="839825"/>
                  </a:lnTo>
                  <a:lnTo>
                    <a:pt x="302539" y="842759"/>
                  </a:lnTo>
                  <a:lnTo>
                    <a:pt x="305206" y="842759"/>
                  </a:lnTo>
                  <a:lnTo>
                    <a:pt x="310413" y="842606"/>
                  </a:lnTo>
                  <a:lnTo>
                    <a:pt x="314109" y="860539"/>
                  </a:lnTo>
                  <a:lnTo>
                    <a:pt x="317538" y="876782"/>
                  </a:lnTo>
                  <a:lnTo>
                    <a:pt x="320725" y="893470"/>
                  </a:lnTo>
                  <a:lnTo>
                    <a:pt x="323240" y="910475"/>
                  </a:lnTo>
                  <a:lnTo>
                    <a:pt x="296710" y="922350"/>
                  </a:lnTo>
                  <a:lnTo>
                    <a:pt x="271868" y="937831"/>
                  </a:lnTo>
                  <a:lnTo>
                    <a:pt x="215404" y="992276"/>
                  </a:lnTo>
                  <a:lnTo>
                    <a:pt x="195351" y="1043863"/>
                  </a:lnTo>
                  <a:lnTo>
                    <a:pt x="197065" y="1055217"/>
                  </a:lnTo>
                  <a:lnTo>
                    <a:pt x="202399" y="1065631"/>
                  </a:lnTo>
                  <a:lnTo>
                    <a:pt x="210388" y="1073823"/>
                  </a:lnTo>
                  <a:lnTo>
                    <a:pt x="220116" y="1078509"/>
                  </a:lnTo>
                  <a:lnTo>
                    <a:pt x="221907" y="1078877"/>
                  </a:lnTo>
                  <a:lnTo>
                    <a:pt x="393420" y="1078877"/>
                  </a:lnTo>
                  <a:lnTo>
                    <a:pt x="417233" y="1073454"/>
                  </a:lnTo>
                  <a:lnTo>
                    <a:pt x="467423" y="1053985"/>
                  </a:lnTo>
                  <a:lnTo>
                    <a:pt x="514985" y="1027391"/>
                  </a:lnTo>
                  <a:lnTo>
                    <a:pt x="559587" y="994029"/>
                  </a:lnTo>
                  <a:lnTo>
                    <a:pt x="582917" y="979970"/>
                  </a:lnTo>
                  <a:lnTo>
                    <a:pt x="622147" y="942759"/>
                  </a:lnTo>
                  <a:lnTo>
                    <a:pt x="640105" y="908100"/>
                  </a:lnTo>
                  <a:lnTo>
                    <a:pt x="640105" y="902881"/>
                  </a:lnTo>
                  <a:lnTo>
                    <a:pt x="641527" y="896137"/>
                  </a:lnTo>
                  <a:lnTo>
                    <a:pt x="641845" y="889482"/>
                  </a:lnTo>
                  <a:close/>
                </a:path>
                <a:path w="1196975" h="1079500">
                  <a:moveTo>
                    <a:pt x="1196809" y="88087"/>
                  </a:moveTo>
                  <a:lnTo>
                    <a:pt x="1187907" y="35661"/>
                  </a:lnTo>
                  <a:lnTo>
                    <a:pt x="1150518" y="9880"/>
                  </a:lnTo>
                  <a:lnTo>
                    <a:pt x="1147978" y="9880"/>
                  </a:lnTo>
                  <a:lnTo>
                    <a:pt x="1107694" y="28765"/>
                  </a:lnTo>
                  <a:lnTo>
                    <a:pt x="1096289" y="37731"/>
                  </a:lnTo>
                  <a:lnTo>
                    <a:pt x="1097178" y="32512"/>
                  </a:lnTo>
                  <a:lnTo>
                    <a:pt x="1097178" y="27279"/>
                  </a:lnTo>
                  <a:lnTo>
                    <a:pt x="1096289" y="21590"/>
                  </a:lnTo>
                  <a:lnTo>
                    <a:pt x="1092669" y="12014"/>
                  </a:lnTo>
                  <a:lnTo>
                    <a:pt x="1086599" y="5283"/>
                  </a:lnTo>
                  <a:lnTo>
                    <a:pt x="1078953" y="1308"/>
                  </a:lnTo>
                  <a:lnTo>
                    <a:pt x="1070635" y="0"/>
                  </a:lnTo>
                  <a:lnTo>
                    <a:pt x="1062482" y="1282"/>
                  </a:lnTo>
                  <a:lnTo>
                    <a:pt x="1055370" y="5054"/>
                  </a:lnTo>
                  <a:lnTo>
                    <a:pt x="1050150" y="11214"/>
                  </a:lnTo>
                  <a:lnTo>
                    <a:pt x="1047648" y="19697"/>
                  </a:lnTo>
                  <a:lnTo>
                    <a:pt x="1046670" y="27279"/>
                  </a:lnTo>
                  <a:lnTo>
                    <a:pt x="1044638" y="35775"/>
                  </a:lnTo>
                  <a:lnTo>
                    <a:pt x="1042022" y="44196"/>
                  </a:lnTo>
                  <a:lnTo>
                    <a:pt x="1039266" y="51485"/>
                  </a:lnTo>
                  <a:lnTo>
                    <a:pt x="1036739" y="59766"/>
                  </a:lnTo>
                  <a:lnTo>
                    <a:pt x="1035151" y="68160"/>
                  </a:lnTo>
                  <a:lnTo>
                    <a:pt x="1034630" y="76644"/>
                  </a:lnTo>
                  <a:lnTo>
                    <a:pt x="1035329" y="85178"/>
                  </a:lnTo>
                  <a:lnTo>
                    <a:pt x="1039964" y="101180"/>
                  </a:lnTo>
                  <a:lnTo>
                    <a:pt x="1048004" y="115201"/>
                  </a:lnTo>
                  <a:lnTo>
                    <a:pt x="1058303" y="127635"/>
                  </a:lnTo>
                  <a:lnTo>
                    <a:pt x="1070254" y="139280"/>
                  </a:lnTo>
                  <a:lnTo>
                    <a:pt x="1072032" y="142125"/>
                  </a:lnTo>
                  <a:lnTo>
                    <a:pt x="1074788" y="150037"/>
                  </a:lnTo>
                  <a:lnTo>
                    <a:pt x="1075169" y="158407"/>
                  </a:lnTo>
                  <a:lnTo>
                    <a:pt x="1073315" y="166585"/>
                  </a:lnTo>
                  <a:lnTo>
                    <a:pt x="1069365" y="173951"/>
                  </a:lnTo>
                  <a:lnTo>
                    <a:pt x="1004874" y="266255"/>
                  </a:lnTo>
                  <a:lnTo>
                    <a:pt x="895019" y="425348"/>
                  </a:lnTo>
                  <a:lnTo>
                    <a:pt x="789127" y="580250"/>
                  </a:lnTo>
                  <a:lnTo>
                    <a:pt x="731710" y="665111"/>
                  </a:lnTo>
                  <a:lnTo>
                    <a:pt x="692492" y="724001"/>
                  </a:lnTo>
                  <a:lnTo>
                    <a:pt x="670991" y="759663"/>
                  </a:lnTo>
                  <a:lnTo>
                    <a:pt x="660146" y="789482"/>
                  </a:lnTo>
                  <a:lnTo>
                    <a:pt x="661543" y="804684"/>
                  </a:lnTo>
                  <a:lnTo>
                    <a:pt x="696417" y="844435"/>
                  </a:lnTo>
                  <a:lnTo>
                    <a:pt x="736130" y="862926"/>
                  </a:lnTo>
                  <a:lnTo>
                    <a:pt x="757199" y="865708"/>
                  </a:lnTo>
                  <a:lnTo>
                    <a:pt x="761644" y="865708"/>
                  </a:lnTo>
                  <a:lnTo>
                    <a:pt x="811999" y="837539"/>
                  </a:lnTo>
                  <a:lnTo>
                    <a:pt x="837844" y="791387"/>
                  </a:lnTo>
                  <a:lnTo>
                    <a:pt x="903135" y="649376"/>
                  </a:lnTo>
                  <a:lnTo>
                    <a:pt x="969225" y="507860"/>
                  </a:lnTo>
                  <a:lnTo>
                    <a:pt x="1013841" y="413854"/>
                  </a:lnTo>
                  <a:lnTo>
                    <a:pt x="1058964" y="320128"/>
                  </a:lnTo>
                  <a:lnTo>
                    <a:pt x="1104684" y="226720"/>
                  </a:lnTo>
                  <a:lnTo>
                    <a:pt x="1127785" y="180124"/>
                  </a:lnTo>
                  <a:lnTo>
                    <a:pt x="1129944" y="174904"/>
                  </a:lnTo>
                  <a:lnTo>
                    <a:pt x="1134008" y="171107"/>
                  </a:lnTo>
                  <a:lnTo>
                    <a:pt x="1138326" y="168262"/>
                  </a:lnTo>
                  <a:lnTo>
                    <a:pt x="1165644" y="147408"/>
                  </a:lnTo>
                  <a:lnTo>
                    <a:pt x="1186218" y="120370"/>
                  </a:lnTo>
                  <a:lnTo>
                    <a:pt x="1196809" y="88087"/>
                  </a:lnTo>
                  <a:close/>
                </a:path>
              </a:pathLst>
            </a:custGeom>
            <a:solidFill>
              <a:srgbClr val="FDDFB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35831" y="4064863"/>
              <a:ext cx="87502" cy="7345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25735" y="4650943"/>
              <a:ext cx="273050" cy="279400"/>
            </a:xfrm>
            <a:custGeom>
              <a:avLst/>
              <a:gdLst/>
              <a:ahLst/>
              <a:cxnLst/>
              <a:rect l="l" t="t" r="r" b="b"/>
              <a:pathLst>
                <a:path w="273050" h="279400">
                  <a:moveTo>
                    <a:pt x="272428" y="0"/>
                  </a:moveTo>
                  <a:lnTo>
                    <a:pt x="237255" y="30002"/>
                  </a:lnTo>
                  <a:lnTo>
                    <a:pt x="194754" y="52335"/>
                  </a:lnTo>
                  <a:lnTo>
                    <a:pt x="142081" y="61117"/>
                  </a:lnTo>
                  <a:lnTo>
                    <a:pt x="114361" y="65136"/>
                  </a:lnTo>
                  <a:lnTo>
                    <a:pt x="64910" y="88747"/>
                  </a:lnTo>
                  <a:lnTo>
                    <a:pt x="30605" y="140469"/>
                  </a:lnTo>
                  <a:lnTo>
                    <a:pt x="10840" y="173275"/>
                  </a:lnTo>
                  <a:lnTo>
                    <a:pt x="0" y="203101"/>
                  </a:lnTo>
                  <a:lnTo>
                    <a:pt x="1395" y="218303"/>
                  </a:lnTo>
                  <a:lnTo>
                    <a:pt x="36266" y="258060"/>
                  </a:lnTo>
                  <a:lnTo>
                    <a:pt x="75973" y="276551"/>
                  </a:lnTo>
                  <a:lnTo>
                    <a:pt x="97041" y="279336"/>
                  </a:lnTo>
                  <a:lnTo>
                    <a:pt x="101486" y="279336"/>
                  </a:lnTo>
                  <a:lnTo>
                    <a:pt x="151842" y="251164"/>
                  </a:lnTo>
                  <a:lnTo>
                    <a:pt x="177686" y="205016"/>
                  </a:lnTo>
                  <a:lnTo>
                    <a:pt x="248606" y="50987"/>
                  </a:lnTo>
                  <a:lnTo>
                    <a:pt x="272428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2763791" y="4744186"/>
              <a:ext cx="800100" cy="399415"/>
            </a:xfrm>
            <a:custGeom>
              <a:avLst/>
              <a:gdLst/>
              <a:ahLst/>
              <a:cxnLst/>
              <a:rect l="l" t="t" r="r" b="b"/>
              <a:pathLst>
                <a:path w="800100" h="399414">
                  <a:moveTo>
                    <a:pt x="213342" y="228587"/>
                  </a:moveTo>
                  <a:lnTo>
                    <a:pt x="207246" y="228587"/>
                  </a:lnTo>
                  <a:lnTo>
                    <a:pt x="171182" y="235406"/>
                  </a:lnTo>
                  <a:lnTo>
                    <a:pt x="137047" y="251511"/>
                  </a:lnTo>
                  <a:lnTo>
                    <a:pt x="109912" y="270369"/>
                  </a:lnTo>
                  <a:lnTo>
                    <a:pt x="94851" y="285450"/>
                  </a:lnTo>
                  <a:lnTo>
                    <a:pt x="62449" y="329875"/>
                  </a:lnTo>
                  <a:lnTo>
                    <a:pt x="27321" y="371402"/>
                  </a:lnTo>
                  <a:lnTo>
                    <a:pt x="0" y="399311"/>
                  </a:lnTo>
                  <a:lnTo>
                    <a:pt x="615056" y="399311"/>
                  </a:lnTo>
                  <a:lnTo>
                    <a:pt x="626485" y="373006"/>
                  </a:lnTo>
                  <a:lnTo>
                    <a:pt x="651619" y="336731"/>
                  </a:lnTo>
                  <a:lnTo>
                    <a:pt x="685738" y="296576"/>
                  </a:lnTo>
                  <a:lnTo>
                    <a:pt x="731551" y="243420"/>
                  </a:lnTo>
                  <a:lnTo>
                    <a:pt x="277731" y="243420"/>
                  </a:lnTo>
                  <a:lnTo>
                    <a:pt x="265120" y="242299"/>
                  </a:lnTo>
                  <a:lnTo>
                    <a:pt x="251998" y="239385"/>
                  </a:lnTo>
                  <a:lnTo>
                    <a:pt x="238565" y="235352"/>
                  </a:lnTo>
                  <a:lnTo>
                    <a:pt x="225026" y="230873"/>
                  </a:lnTo>
                  <a:lnTo>
                    <a:pt x="219311" y="229298"/>
                  </a:lnTo>
                  <a:lnTo>
                    <a:pt x="213342" y="228587"/>
                  </a:lnTo>
                  <a:close/>
                </a:path>
                <a:path w="800100" h="399414">
                  <a:moveTo>
                    <a:pt x="545828" y="10680"/>
                  </a:moveTo>
                  <a:lnTo>
                    <a:pt x="541510" y="15430"/>
                  </a:lnTo>
                  <a:lnTo>
                    <a:pt x="537446" y="21120"/>
                  </a:lnTo>
                  <a:lnTo>
                    <a:pt x="535287" y="28232"/>
                  </a:lnTo>
                  <a:lnTo>
                    <a:pt x="511422" y="63209"/>
                  </a:lnTo>
                  <a:lnTo>
                    <a:pt x="471961" y="92884"/>
                  </a:lnTo>
                  <a:lnTo>
                    <a:pt x="425289" y="118999"/>
                  </a:lnTo>
                  <a:lnTo>
                    <a:pt x="379792" y="143293"/>
                  </a:lnTo>
                  <a:lnTo>
                    <a:pt x="343855" y="167507"/>
                  </a:lnTo>
                  <a:lnTo>
                    <a:pt x="325864" y="193382"/>
                  </a:lnTo>
                  <a:lnTo>
                    <a:pt x="317539" y="217558"/>
                  </a:lnTo>
                  <a:lnTo>
                    <a:pt x="306417" y="232941"/>
                  </a:lnTo>
                  <a:lnTo>
                    <a:pt x="292985" y="241054"/>
                  </a:lnTo>
                  <a:lnTo>
                    <a:pt x="277731" y="243420"/>
                  </a:lnTo>
                  <a:lnTo>
                    <a:pt x="731551" y="243420"/>
                  </a:lnTo>
                  <a:lnTo>
                    <a:pt x="789287" y="176771"/>
                  </a:lnTo>
                  <a:lnTo>
                    <a:pt x="796591" y="165590"/>
                  </a:lnTo>
                  <a:lnTo>
                    <a:pt x="799622" y="153876"/>
                  </a:lnTo>
                  <a:lnTo>
                    <a:pt x="798913" y="142338"/>
                  </a:lnTo>
                  <a:lnTo>
                    <a:pt x="795002" y="131686"/>
                  </a:lnTo>
                  <a:lnTo>
                    <a:pt x="792768" y="125403"/>
                  </a:lnTo>
                  <a:lnTo>
                    <a:pt x="731155" y="82527"/>
                  </a:lnTo>
                  <a:lnTo>
                    <a:pt x="684210" y="56116"/>
                  </a:lnTo>
                  <a:lnTo>
                    <a:pt x="636909" y="30241"/>
                  </a:lnTo>
                  <a:lnTo>
                    <a:pt x="631775" y="27520"/>
                  </a:lnTo>
                  <a:lnTo>
                    <a:pt x="554210" y="27520"/>
                  </a:lnTo>
                  <a:lnTo>
                    <a:pt x="552305" y="26428"/>
                  </a:lnTo>
                  <a:lnTo>
                    <a:pt x="551670" y="23964"/>
                  </a:lnTo>
                  <a:lnTo>
                    <a:pt x="550273" y="20650"/>
                  </a:lnTo>
                  <a:lnTo>
                    <a:pt x="549384" y="17322"/>
                  </a:lnTo>
                  <a:lnTo>
                    <a:pt x="547606" y="14478"/>
                  </a:lnTo>
                  <a:lnTo>
                    <a:pt x="547225" y="13055"/>
                  </a:lnTo>
                  <a:lnTo>
                    <a:pt x="546717" y="11633"/>
                  </a:lnTo>
                  <a:lnTo>
                    <a:pt x="545828" y="10680"/>
                  </a:lnTo>
                  <a:close/>
                </a:path>
                <a:path w="800100" h="399414">
                  <a:moveTo>
                    <a:pt x="576816" y="0"/>
                  </a:moveTo>
                  <a:lnTo>
                    <a:pt x="564624" y="0"/>
                  </a:lnTo>
                  <a:lnTo>
                    <a:pt x="558655" y="1778"/>
                  </a:lnTo>
                  <a:lnTo>
                    <a:pt x="553448" y="4991"/>
                  </a:lnTo>
                  <a:lnTo>
                    <a:pt x="557004" y="10680"/>
                  </a:lnTo>
                  <a:lnTo>
                    <a:pt x="560052" y="18275"/>
                  </a:lnTo>
                  <a:lnTo>
                    <a:pt x="560941" y="21120"/>
                  </a:lnTo>
                  <a:lnTo>
                    <a:pt x="561957" y="25095"/>
                  </a:lnTo>
                  <a:lnTo>
                    <a:pt x="559036" y="27520"/>
                  </a:lnTo>
                  <a:lnTo>
                    <a:pt x="631775" y="27520"/>
                  </a:lnTo>
                  <a:lnTo>
                    <a:pt x="589262" y="4991"/>
                  </a:lnTo>
                  <a:lnTo>
                    <a:pt x="583039" y="1549"/>
                  </a:lnTo>
                  <a:lnTo>
                    <a:pt x="576816" y="0"/>
                  </a:lnTo>
                  <a:close/>
                </a:path>
              </a:pathLst>
            </a:custGeom>
            <a:solidFill>
              <a:srgbClr val="F5DA3D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748150" y="3898772"/>
              <a:ext cx="51435" cy="222885"/>
            </a:xfrm>
            <a:custGeom>
              <a:avLst/>
              <a:gdLst/>
              <a:ahLst/>
              <a:cxnLst/>
              <a:rect l="l" t="t" r="r" b="b"/>
              <a:pathLst>
                <a:path w="51435" h="222885">
                  <a:moveTo>
                    <a:pt x="25653" y="0"/>
                  </a:moveTo>
                  <a:lnTo>
                    <a:pt x="16234" y="9046"/>
                  </a:lnTo>
                  <a:lnTo>
                    <a:pt x="8016" y="30018"/>
                  </a:lnTo>
                  <a:lnTo>
                    <a:pt x="2204" y="53658"/>
                  </a:lnTo>
                  <a:lnTo>
                    <a:pt x="0" y="70713"/>
                  </a:lnTo>
                  <a:lnTo>
                    <a:pt x="0" y="200736"/>
                  </a:lnTo>
                  <a:lnTo>
                    <a:pt x="2204" y="210237"/>
                  </a:lnTo>
                  <a:lnTo>
                    <a:pt x="8016" y="217023"/>
                  </a:lnTo>
                  <a:lnTo>
                    <a:pt x="16234" y="221095"/>
                  </a:lnTo>
                  <a:lnTo>
                    <a:pt x="25653" y="222453"/>
                  </a:lnTo>
                  <a:lnTo>
                    <a:pt x="35073" y="221095"/>
                  </a:lnTo>
                  <a:lnTo>
                    <a:pt x="43291" y="217023"/>
                  </a:lnTo>
                  <a:lnTo>
                    <a:pt x="49103" y="210237"/>
                  </a:lnTo>
                  <a:lnTo>
                    <a:pt x="51308" y="200736"/>
                  </a:lnTo>
                  <a:lnTo>
                    <a:pt x="51308" y="70713"/>
                  </a:lnTo>
                  <a:lnTo>
                    <a:pt x="49103" y="53658"/>
                  </a:lnTo>
                  <a:lnTo>
                    <a:pt x="43291" y="30018"/>
                  </a:lnTo>
                  <a:lnTo>
                    <a:pt x="35073" y="9046"/>
                  </a:lnTo>
                  <a:lnTo>
                    <a:pt x="25653" y="0"/>
                  </a:lnTo>
                  <a:close/>
                </a:path>
              </a:pathLst>
            </a:custGeom>
            <a:solidFill>
              <a:srgbClr val="4EE17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748151" y="3964254"/>
              <a:ext cx="51435" cy="157480"/>
            </a:xfrm>
            <a:custGeom>
              <a:avLst/>
              <a:gdLst/>
              <a:ahLst/>
              <a:cxnLst/>
              <a:rect l="l" t="t" r="r" b="b"/>
              <a:pathLst>
                <a:path w="51435" h="157479">
                  <a:moveTo>
                    <a:pt x="51308" y="18034"/>
                  </a:moveTo>
                  <a:lnTo>
                    <a:pt x="44399" y="20434"/>
                  </a:lnTo>
                  <a:lnTo>
                    <a:pt x="37414" y="22174"/>
                  </a:lnTo>
                  <a:lnTo>
                    <a:pt x="30353" y="23228"/>
                  </a:lnTo>
                  <a:lnTo>
                    <a:pt x="23241" y="23583"/>
                  </a:lnTo>
                  <a:lnTo>
                    <a:pt x="15494" y="23583"/>
                  </a:lnTo>
                  <a:lnTo>
                    <a:pt x="7620" y="22250"/>
                  </a:lnTo>
                  <a:lnTo>
                    <a:pt x="0" y="19456"/>
                  </a:lnTo>
                  <a:lnTo>
                    <a:pt x="0" y="135255"/>
                  </a:lnTo>
                  <a:lnTo>
                    <a:pt x="2197" y="144754"/>
                  </a:lnTo>
                  <a:lnTo>
                    <a:pt x="8013" y="151536"/>
                  </a:lnTo>
                  <a:lnTo>
                    <a:pt x="16230" y="155613"/>
                  </a:lnTo>
                  <a:lnTo>
                    <a:pt x="25654" y="156959"/>
                  </a:lnTo>
                  <a:lnTo>
                    <a:pt x="35064" y="155613"/>
                  </a:lnTo>
                  <a:lnTo>
                    <a:pt x="43281" y="151536"/>
                  </a:lnTo>
                  <a:lnTo>
                    <a:pt x="49098" y="144754"/>
                  </a:lnTo>
                  <a:lnTo>
                    <a:pt x="51308" y="135255"/>
                  </a:lnTo>
                  <a:lnTo>
                    <a:pt x="51308" y="18034"/>
                  </a:lnTo>
                  <a:close/>
                </a:path>
                <a:path w="51435" h="157479">
                  <a:moveTo>
                    <a:pt x="51308" y="3797"/>
                  </a:moveTo>
                  <a:lnTo>
                    <a:pt x="50927" y="1905"/>
                  </a:lnTo>
                  <a:lnTo>
                    <a:pt x="50927" y="0"/>
                  </a:lnTo>
                  <a:lnTo>
                    <a:pt x="43992" y="1790"/>
                  </a:lnTo>
                  <a:lnTo>
                    <a:pt x="36804" y="3175"/>
                  </a:lnTo>
                  <a:lnTo>
                    <a:pt x="29502" y="4064"/>
                  </a:lnTo>
                  <a:lnTo>
                    <a:pt x="22225" y="4368"/>
                  </a:lnTo>
                  <a:lnTo>
                    <a:pt x="14478" y="4368"/>
                  </a:lnTo>
                  <a:lnTo>
                    <a:pt x="6985" y="3238"/>
                  </a:lnTo>
                  <a:lnTo>
                    <a:pt x="508" y="482"/>
                  </a:lnTo>
                  <a:lnTo>
                    <a:pt x="0" y="2374"/>
                  </a:lnTo>
                  <a:lnTo>
                    <a:pt x="0" y="8547"/>
                  </a:lnTo>
                  <a:lnTo>
                    <a:pt x="7874" y="11633"/>
                  </a:lnTo>
                  <a:lnTo>
                    <a:pt x="15875" y="13208"/>
                  </a:lnTo>
                  <a:lnTo>
                    <a:pt x="24003" y="13208"/>
                  </a:lnTo>
                  <a:lnTo>
                    <a:pt x="30873" y="12827"/>
                  </a:lnTo>
                  <a:lnTo>
                    <a:pt x="37744" y="11684"/>
                  </a:lnTo>
                  <a:lnTo>
                    <a:pt x="44577" y="9791"/>
                  </a:lnTo>
                  <a:lnTo>
                    <a:pt x="51308" y="7124"/>
                  </a:lnTo>
                  <a:lnTo>
                    <a:pt x="51308" y="3797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82653" y="3918967"/>
              <a:ext cx="1493520" cy="1173020"/>
            </a:xfrm>
            <a:custGeom>
              <a:avLst/>
              <a:gdLst/>
              <a:ahLst/>
              <a:cxnLst/>
              <a:rect l="l" t="t" r="r" b="b"/>
              <a:pathLst>
                <a:path w="1493520" h="925195">
                  <a:moveTo>
                    <a:pt x="249235" y="856322"/>
                  </a:moveTo>
                  <a:lnTo>
                    <a:pt x="176498" y="856322"/>
                  </a:lnTo>
                  <a:lnTo>
                    <a:pt x="175523" y="867566"/>
                  </a:lnTo>
                  <a:lnTo>
                    <a:pt x="174418" y="878658"/>
                  </a:lnTo>
                  <a:lnTo>
                    <a:pt x="173051" y="889750"/>
                  </a:lnTo>
                  <a:lnTo>
                    <a:pt x="171291" y="900993"/>
                  </a:lnTo>
                  <a:lnTo>
                    <a:pt x="170529" y="905992"/>
                  </a:lnTo>
                  <a:lnTo>
                    <a:pt x="172561" y="912604"/>
                  </a:lnTo>
                  <a:lnTo>
                    <a:pt x="177895" y="914055"/>
                  </a:lnTo>
                  <a:lnTo>
                    <a:pt x="189404" y="916719"/>
                  </a:lnTo>
                  <a:lnTo>
                    <a:pt x="222980" y="924860"/>
                  </a:lnTo>
                  <a:lnTo>
                    <a:pt x="224631" y="925183"/>
                  </a:lnTo>
                  <a:lnTo>
                    <a:pt x="229965" y="925183"/>
                  </a:lnTo>
                  <a:lnTo>
                    <a:pt x="234537" y="922441"/>
                  </a:lnTo>
                  <a:lnTo>
                    <a:pt x="235172" y="917604"/>
                  </a:lnTo>
                  <a:lnTo>
                    <a:pt x="246041" y="866800"/>
                  </a:lnTo>
                  <a:lnTo>
                    <a:pt x="249235" y="856322"/>
                  </a:lnTo>
                  <a:close/>
                </a:path>
                <a:path w="1493520" h="925195">
                  <a:moveTo>
                    <a:pt x="759301" y="129501"/>
                  </a:moveTo>
                  <a:lnTo>
                    <a:pt x="714404" y="132167"/>
                  </a:lnTo>
                  <a:lnTo>
                    <a:pt x="669591" y="140063"/>
                  </a:lnTo>
                  <a:lnTo>
                    <a:pt x="625373" y="153038"/>
                  </a:lnTo>
                  <a:lnTo>
                    <a:pt x="582263" y="170942"/>
                  </a:lnTo>
                  <a:lnTo>
                    <a:pt x="543718" y="193111"/>
                  </a:lnTo>
                  <a:lnTo>
                    <a:pt x="508234" y="221507"/>
                  </a:lnTo>
                  <a:lnTo>
                    <a:pt x="476274" y="255251"/>
                  </a:lnTo>
                  <a:lnTo>
                    <a:pt x="448303" y="293462"/>
                  </a:lnTo>
                  <a:lnTo>
                    <a:pt x="424785" y="335260"/>
                  </a:lnTo>
                  <a:lnTo>
                    <a:pt x="406184" y="379765"/>
                  </a:lnTo>
                  <a:lnTo>
                    <a:pt x="392964" y="426098"/>
                  </a:lnTo>
                  <a:lnTo>
                    <a:pt x="385589" y="473378"/>
                  </a:lnTo>
                  <a:lnTo>
                    <a:pt x="384524" y="520725"/>
                  </a:lnTo>
                  <a:lnTo>
                    <a:pt x="334219" y="530224"/>
                  </a:lnTo>
                  <a:lnTo>
                    <a:pt x="284888" y="543467"/>
                  </a:lnTo>
                  <a:lnTo>
                    <a:pt x="236742" y="560433"/>
                  </a:lnTo>
                  <a:lnTo>
                    <a:pt x="189991" y="581101"/>
                  </a:lnTo>
                  <a:lnTo>
                    <a:pt x="144848" y="605450"/>
                  </a:lnTo>
                  <a:lnTo>
                    <a:pt x="101524" y="633460"/>
                  </a:lnTo>
                  <a:lnTo>
                    <a:pt x="60230" y="665110"/>
                  </a:lnTo>
                  <a:lnTo>
                    <a:pt x="21177" y="700379"/>
                  </a:lnTo>
                  <a:lnTo>
                    <a:pt x="0" y="728946"/>
                  </a:lnTo>
                  <a:lnTo>
                    <a:pt x="1015" y="751117"/>
                  </a:lnTo>
                  <a:lnTo>
                    <a:pt x="18176" y="772472"/>
                  </a:lnTo>
                  <a:lnTo>
                    <a:pt x="45434" y="798588"/>
                  </a:lnTo>
                  <a:lnTo>
                    <a:pt x="62323" y="818229"/>
                  </a:lnTo>
                  <a:lnTo>
                    <a:pt x="104388" y="863742"/>
                  </a:lnTo>
                  <a:lnTo>
                    <a:pt x="130651" y="876642"/>
                  </a:lnTo>
                  <a:lnTo>
                    <a:pt x="133064" y="876642"/>
                  </a:lnTo>
                  <a:lnTo>
                    <a:pt x="144101" y="874851"/>
                  </a:lnTo>
                  <a:lnTo>
                    <a:pt x="155257" y="870171"/>
                  </a:lnTo>
                  <a:lnTo>
                    <a:pt x="166175" y="863648"/>
                  </a:lnTo>
                  <a:lnTo>
                    <a:pt x="176498" y="856322"/>
                  </a:lnTo>
                  <a:lnTo>
                    <a:pt x="249235" y="856322"/>
                  </a:lnTo>
                  <a:lnTo>
                    <a:pt x="261245" y="816929"/>
                  </a:lnTo>
                  <a:lnTo>
                    <a:pt x="281292" y="769617"/>
                  </a:lnTo>
                  <a:lnTo>
                    <a:pt x="306690" y="726489"/>
                  </a:lnTo>
                  <a:lnTo>
                    <a:pt x="337949" y="689168"/>
                  </a:lnTo>
                  <a:lnTo>
                    <a:pt x="375577" y="659282"/>
                  </a:lnTo>
                  <a:lnTo>
                    <a:pt x="420084" y="638454"/>
                  </a:lnTo>
                  <a:lnTo>
                    <a:pt x="994287" y="638454"/>
                  </a:lnTo>
                  <a:lnTo>
                    <a:pt x="997625" y="632581"/>
                  </a:lnTo>
                  <a:lnTo>
                    <a:pt x="1022464" y="582596"/>
                  </a:lnTo>
                  <a:lnTo>
                    <a:pt x="1045579" y="530180"/>
                  </a:lnTo>
                  <a:lnTo>
                    <a:pt x="1064828" y="479916"/>
                  </a:lnTo>
                  <a:lnTo>
                    <a:pt x="1078071" y="436384"/>
                  </a:lnTo>
                  <a:lnTo>
                    <a:pt x="1084145" y="394172"/>
                  </a:lnTo>
                  <a:lnTo>
                    <a:pt x="1081039" y="355815"/>
                  </a:lnTo>
                  <a:lnTo>
                    <a:pt x="1069909" y="320573"/>
                  </a:lnTo>
                  <a:lnTo>
                    <a:pt x="1051909" y="287705"/>
                  </a:lnTo>
                  <a:lnTo>
                    <a:pt x="1079672" y="277709"/>
                  </a:lnTo>
                  <a:lnTo>
                    <a:pt x="1109424" y="271133"/>
                  </a:lnTo>
                  <a:lnTo>
                    <a:pt x="1140581" y="267522"/>
                  </a:lnTo>
                  <a:lnTo>
                    <a:pt x="1172559" y="266420"/>
                  </a:lnTo>
                  <a:lnTo>
                    <a:pt x="1478813" y="266420"/>
                  </a:lnTo>
                  <a:lnTo>
                    <a:pt x="1483191" y="256522"/>
                  </a:lnTo>
                  <a:lnTo>
                    <a:pt x="1490440" y="239483"/>
                  </a:lnTo>
                  <a:lnTo>
                    <a:pt x="1493107" y="234327"/>
                  </a:lnTo>
                  <a:lnTo>
                    <a:pt x="1492472" y="227228"/>
                  </a:lnTo>
                  <a:lnTo>
                    <a:pt x="1487138" y="224967"/>
                  </a:lnTo>
                  <a:lnTo>
                    <a:pt x="1476988" y="219499"/>
                  </a:lnTo>
                  <a:lnTo>
                    <a:pt x="1456830" y="208192"/>
                  </a:lnTo>
                  <a:lnTo>
                    <a:pt x="1450609" y="204812"/>
                  </a:lnTo>
                  <a:lnTo>
                    <a:pt x="975836" y="204812"/>
                  </a:lnTo>
                  <a:lnTo>
                    <a:pt x="936394" y="177288"/>
                  </a:lnTo>
                  <a:lnTo>
                    <a:pt x="894477" y="156149"/>
                  </a:lnTo>
                  <a:lnTo>
                    <a:pt x="850627" y="141241"/>
                  </a:lnTo>
                  <a:lnTo>
                    <a:pt x="805388" y="132411"/>
                  </a:lnTo>
                  <a:lnTo>
                    <a:pt x="759301" y="129501"/>
                  </a:lnTo>
                  <a:close/>
                </a:path>
                <a:path w="1493520" h="925195">
                  <a:moveTo>
                    <a:pt x="994287" y="638454"/>
                  </a:moveTo>
                  <a:lnTo>
                    <a:pt x="420084" y="638454"/>
                  </a:lnTo>
                  <a:lnTo>
                    <a:pt x="451569" y="671980"/>
                  </a:lnTo>
                  <a:lnTo>
                    <a:pt x="495063" y="700570"/>
                  </a:lnTo>
                  <a:lnTo>
                    <a:pt x="546419" y="724367"/>
                  </a:lnTo>
                  <a:lnTo>
                    <a:pt x="601487" y="743515"/>
                  </a:lnTo>
                  <a:lnTo>
                    <a:pt x="656121" y="758157"/>
                  </a:lnTo>
                  <a:lnTo>
                    <a:pt x="706173" y="768438"/>
                  </a:lnTo>
                  <a:lnTo>
                    <a:pt x="747494" y="774501"/>
                  </a:lnTo>
                  <a:lnTo>
                    <a:pt x="775938" y="776490"/>
                  </a:lnTo>
                  <a:lnTo>
                    <a:pt x="780891" y="776490"/>
                  </a:lnTo>
                  <a:lnTo>
                    <a:pt x="824071" y="750714"/>
                  </a:lnTo>
                  <a:lnTo>
                    <a:pt x="849979" y="711987"/>
                  </a:lnTo>
                  <a:lnTo>
                    <a:pt x="945644" y="711987"/>
                  </a:lnTo>
                  <a:lnTo>
                    <a:pt x="951341" y="706938"/>
                  </a:lnTo>
                  <a:lnTo>
                    <a:pt x="973203" y="675556"/>
                  </a:lnTo>
                  <a:lnTo>
                    <a:pt x="994287" y="638454"/>
                  </a:lnTo>
                  <a:close/>
                </a:path>
                <a:path w="1493520" h="925195">
                  <a:moveTo>
                    <a:pt x="945644" y="711987"/>
                  </a:moveTo>
                  <a:lnTo>
                    <a:pt x="849979" y="711987"/>
                  </a:lnTo>
                  <a:lnTo>
                    <a:pt x="865342" y="716602"/>
                  </a:lnTo>
                  <a:lnTo>
                    <a:pt x="880871" y="721098"/>
                  </a:lnTo>
                  <a:lnTo>
                    <a:pt x="896449" y="724505"/>
                  </a:lnTo>
                  <a:lnTo>
                    <a:pt x="911955" y="725855"/>
                  </a:lnTo>
                  <a:lnTo>
                    <a:pt x="919448" y="725855"/>
                  </a:lnTo>
                  <a:lnTo>
                    <a:pt x="926941" y="724725"/>
                  </a:lnTo>
                  <a:lnTo>
                    <a:pt x="934180" y="722147"/>
                  </a:lnTo>
                  <a:lnTo>
                    <a:pt x="945644" y="711987"/>
                  </a:lnTo>
                  <a:close/>
                </a:path>
                <a:path w="1493520" h="925195">
                  <a:moveTo>
                    <a:pt x="1478813" y="266420"/>
                  </a:moveTo>
                  <a:lnTo>
                    <a:pt x="1172559" y="266420"/>
                  </a:lnTo>
                  <a:lnTo>
                    <a:pt x="1213105" y="267888"/>
                  </a:lnTo>
                  <a:lnTo>
                    <a:pt x="1252807" y="271637"/>
                  </a:lnTo>
                  <a:lnTo>
                    <a:pt x="1343499" y="284868"/>
                  </a:lnTo>
                  <a:lnTo>
                    <a:pt x="1398238" y="294957"/>
                  </a:lnTo>
                  <a:lnTo>
                    <a:pt x="1418081" y="301029"/>
                  </a:lnTo>
                  <a:lnTo>
                    <a:pt x="1429492" y="304010"/>
                  </a:lnTo>
                  <a:lnTo>
                    <a:pt x="1440402" y="305282"/>
                  </a:lnTo>
                  <a:lnTo>
                    <a:pt x="1443831" y="305282"/>
                  </a:lnTo>
                  <a:lnTo>
                    <a:pt x="1446752" y="304800"/>
                  </a:lnTo>
                  <a:lnTo>
                    <a:pt x="1449419" y="303669"/>
                  </a:lnTo>
                  <a:lnTo>
                    <a:pt x="1463883" y="292710"/>
                  </a:lnTo>
                  <a:lnTo>
                    <a:pt x="1474739" y="275629"/>
                  </a:lnTo>
                  <a:lnTo>
                    <a:pt x="1478813" y="266420"/>
                  </a:lnTo>
                  <a:close/>
                </a:path>
                <a:path w="1493520" h="925195">
                  <a:moveTo>
                    <a:pt x="1389856" y="0"/>
                  </a:moveTo>
                  <a:lnTo>
                    <a:pt x="1344683" y="2007"/>
                  </a:lnTo>
                  <a:lnTo>
                    <a:pt x="1299962" y="8010"/>
                  </a:lnTo>
                  <a:lnTo>
                    <a:pt x="1255869" y="17976"/>
                  </a:lnTo>
                  <a:lnTo>
                    <a:pt x="1212580" y="31873"/>
                  </a:lnTo>
                  <a:lnTo>
                    <a:pt x="1170273" y="49669"/>
                  </a:lnTo>
                  <a:lnTo>
                    <a:pt x="1105915" y="85777"/>
                  </a:lnTo>
                  <a:lnTo>
                    <a:pt x="1047083" y="130467"/>
                  </a:lnTo>
                  <a:lnTo>
                    <a:pt x="1009173" y="163891"/>
                  </a:lnTo>
                  <a:lnTo>
                    <a:pt x="975836" y="204812"/>
                  </a:lnTo>
                  <a:lnTo>
                    <a:pt x="1450609" y="204812"/>
                  </a:lnTo>
                  <a:lnTo>
                    <a:pt x="1446752" y="202717"/>
                  </a:lnTo>
                  <a:lnTo>
                    <a:pt x="1453314" y="202590"/>
                  </a:lnTo>
                  <a:lnTo>
                    <a:pt x="1466201" y="202031"/>
                  </a:lnTo>
                  <a:lnTo>
                    <a:pt x="1472406" y="201904"/>
                  </a:lnTo>
                  <a:lnTo>
                    <a:pt x="1477613" y="201269"/>
                  </a:lnTo>
                  <a:lnTo>
                    <a:pt x="1482439" y="196913"/>
                  </a:lnTo>
                  <a:lnTo>
                    <a:pt x="1482439" y="191109"/>
                  </a:lnTo>
                  <a:lnTo>
                    <a:pt x="1480569" y="147195"/>
                  </a:lnTo>
                  <a:lnTo>
                    <a:pt x="1478057" y="103116"/>
                  </a:lnTo>
                  <a:lnTo>
                    <a:pt x="1474688" y="59005"/>
                  </a:lnTo>
                  <a:lnTo>
                    <a:pt x="1470247" y="14998"/>
                  </a:lnTo>
                  <a:lnTo>
                    <a:pt x="1425352" y="1292"/>
                  </a:lnTo>
                  <a:lnTo>
                    <a:pt x="1407592" y="328"/>
                  </a:lnTo>
                  <a:lnTo>
                    <a:pt x="1389856" y="0"/>
                  </a:lnTo>
                  <a:close/>
                </a:path>
              </a:pathLst>
            </a:custGeom>
            <a:solidFill>
              <a:srgbClr val="FFB02D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1651" y="4674615"/>
              <a:ext cx="69905" cy="1459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57596" y="4344517"/>
              <a:ext cx="106237" cy="12255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72460" y="1151284"/>
            <a:ext cx="5116536" cy="465631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540895">
              <a:spcBef>
                <a:spcPts val="133"/>
              </a:spcBef>
            </a:pP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>
              <a:spcBef>
                <a:spcPts val="67"/>
              </a:spcBef>
            </a:pPr>
            <a:endParaRPr sz="3133" dirty="0">
              <a:latin typeface="Calibri"/>
              <a:cs typeface="Calibri"/>
            </a:endParaRPr>
          </a:p>
          <a:p>
            <a:pPr marL="16933"/>
            <a:r>
              <a:rPr lang="ms-MY" sz="2933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Akuan yang tidak dapat disahkan</a:t>
            </a:r>
          </a:p>
          <a:p>
            <a:pPr marL="16933"/>
            <a:endParaRPr lang="ms-MY" sz="2933" b="1" spc="-7" dirty="0">
              <a:solidFill>
                <a:srgbClr val="003A73"/>
              </a:solidFill>
              <a:latin typeface="Adobe Garamond Pro" panose="02020502060506020403"/>
              <a:cs typeface="Calibri"/>
            </a:endParaRPr>
          </a:p>
          <a:p>
            <a:pPr marL="16933"/>
            <a:r>
              <a:rPr lang="ms-MY" sz="2933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Akuan yang menimbulkan keraguan tentang keselamatan makanan</a:t>
            </a:r>
          </a:p>
          <a:p>
            <a:pPr marL="16933"/>
            <a:endParaRPr lang="ms-MY" sz="2933" b="1" spc="-7" dirty="0">
              <a:solidFill>
                <a:srgbClr val="003A73"/>
              </a:solidFill>
              <a:latin typeface="Adobe Garamond Pro" panose="02020502060506020403"/>
              <a:cs typeface="Calibri"/>
            </a:endParaRPr>
          </a:p>
          <a:p>
            <a:pPr marL="16933"/>
            <a:endParaRPr lang="ms-MY" sz="2933" b="1" spc="-7" dirty="0">
              <a:solidFill>
                <a:srgbClr val="003A73"/>
              </a:solidFill>
              <a:latin typeface="Adobe Garamond Pro" panose="02020502060506020403"/>
              <a:cs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68443" y="159499"/>
            <a:ext cx="4713627" cy="8170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/>
              <a:t>PERATURAN 18 (6) </a:t>
            </a:r>
          </a:p>
          <a:p>
            <a:r>
              <a:rPr lang="ms-MY" sz="3200" b="1" dirty="0"/>
              <a:t>Akuan dilarang</a:t>
            </a:r>
            <a:endParaRPr lang="en-MY" sz="3200" b="1" dirty="0"/>
          </a:p>
        </p:txBody>
      </p:sp>
      <p:sp>
        <p:nvSpPr>
          <p:cNvPr id="43" name="Rectangle 42"/>
          <p:cNvSpPr/>
          <p:nvPr/>
        </p:nvSpPr>
        <p:spPr>
          <a:xfrm>
            <a:off x="5137120" y="853848"/>
            <a:ext cx="4635529" cy="766016"/>
          </a:xfrm>
          <a:prstGeom prst="rect">
            <a:avLst/>
          </a:prstGeom>
          <a:ln w="7620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3200" b="1" dirty="0">
                <a:solidFill>
                  <a:srgbClr val="FF0000"/>
                </a:solidFill>
                <a:latin typeface="Adobe Garamond Pro" panose="02020502060506020403"/>
              </a:rPr>
              <a:t>TIDAK DIBENARKAN</a:t>
            </a:r>
          </a:p>
        </p:txBody>
      </p:sp>
    </p:spTree>
    <p:extLst>
      <p:ext uri="{BB962C8B-B14F-4D97-AF65-F5344CB8AC3E}">
        <p14:creationId xmlns:p14="http://schemas.microsoft.com/office/powerpoint/2010/main" val="23094714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D84B924A-BC52-4A90-9E0C-A78EF6273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2631619"/>
              </p:ext>
            </p:extLst>
          </p:nvPr>
        </p:nvGraphicFramePr>
        <p:xfrm>
          <a:off x="936230" y="1787322"/>
          <a:ext cx="9986209" cy="201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08065">
                  <a:extLst>
                    <a:ext uri="{9D8B030D-6E8A-4147-A177-3AD203B41FA5}">
                      <a16:colId xmlns:a16="http://schemas.microsoft.com/office/drawing/2014/main" val="3383650093"/>
                    </a:ext>
                  </a:extLst>
                </a:gridCol>
                <a:gridCol w="1771817">
                  <a:extLst>
                    <a:ext uri="{9D8B030D-6E8A-4147-A177-3AD203B41FA5}">
                      <a16:colId xmlns:a16="http://schemas.microsoft.com/office/drawing/2014/main" val="1952177663"/>
                    </a:ext>
                  </a:extLst>
                </a:gridCol>
                <a:gridCol w="5706327">
                  <a:extLst>
                    <a:ext uri="{9D8B030D-6E8A-4147-A177-3AD203B41FA5}">
                      <a16:colId xmlns:a16="http://schemas.microsoft.com/office/drawing/2014/main" val="2964847734"/>
                    </a:ext>
                  </a:extLst>
                </a:gridCol>
              </a:tblGrid>
              <a:tr h="3604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REGULATIONS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STATUS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dobe Garamond Pro" panose="02020502060506020403"/>
                        </a:rPr>
                        <a:t>CONDITION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335441"/>
                  </a:ext>
                </a:extLst>
              </a:tr>
              <a:tr h="11714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18 (7)</a:t>
                      </a:r>
                    </a:p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Organic, ecological, biodynamic, biological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dobe Garamond Pro" panose="02020502060506020403"/>
                        </a:rPr>
                        <a:t>Allowed </a:t>
                      </a:r>
                      <a:endParaRPr lang="en-MY" sz="2400" dirty="0">
                        <a:latin typeface="Adobe Garamond Pro" panose="020205020605060204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Adobe Garamond Pro" panose="02020502060506020403"/>
                        </a:rPr>
                        <a:t>The word ‘organic’, ‘ecological’, ‘biodynamic’, ‘biological’ can be used if they get recognition from any agency that had been recognized by BKMM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47037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522D8A0-FD54-4877-89A9-5246B7ECAC16}"/>
              </a:ext>
            </a:extLst>
          </p:cNvPr>
          <p:cNvSpPr txBox="1">
            <a:spLocks/>
          </p:cNvSpPr>
          <p:nvPr/>
        </p:nvSpPr>
        <p:spPr>
          <a:xfrm>
            <a:off x="232917" y="219528"/>
            <a:ext cx="8182061" cy="8889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>
                <a:solidFill>
                  <a:schemeClr val="tx1"/>
                </a:solidFill>
              </a:rPr>
              <a:t>PERATURAN 18 (7) </a:t>
            </a:r>
          </a:p>
          <a:p>
            <a:r>
              <a:rPr lang="ms-MY" sz="3200" b="1" spc="-53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Organik,</a:t>
            </a:r>
            <a:r>
              <a:rPr lang="ms-MY" sz="3200" b="1" spc="13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3200" b="1" spc="-47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Ekologikal, </a:t>
            </a:r>
            <a:r>
              <a:rPr lang="ms-MY" sz="3200" b="1" spc="-40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 Biodinamik,</a:t>
            </a:r>
            <a:r>
              <a:rPr lang="ms-MY" sz="3200" b="1" spc="-20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3200" b="1" spc="-7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Biological</a:t>
            </a:r>
            <a:endParaRPr lang="en-MY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132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47398" t="11857"/>
          <a:stretch/>
        </p:blipFill>
        <p:spPr>
          <a:xfrm>
            <a:off x="9013707" y="2349489"/>
            <a:ext cx="2921922" cy="2875426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81534"/>
            <a:ext cx="293877" cy="6858000"/>
            <a:chOff x="0" y="0"/>
            <a:chExt cx="220408" cy="5143500"/>
          </a:xfrm>
        </p:grpSpPr>
        <p:sp>
          <p:nvSpPr>
            <p:cNvPr id="3" name="object 3"/>
            <p:cNvSpPr/>
            <p:nvPr/>
          </p:nvSpPr>
          <p:spPr>
            <a:xfrm>
              <a:off x="174688" y="0"/>
              <a:ext cx="45720" cy="5143500"/>
            </a:xfrm>
            <a:custGeom>
              <a:avLst/>
              <a:gdLst/>
              <a:ahLst/>
              <a:cxnLst/>
              <a:rect l="l" t="t" r="r" b="b"/>
              <a:pathLst>
                <a:path w="45720" h="5143500">
                  <a:moveTo>
                    <a:pt x="4571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5718" y="5143500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1E68A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1605" cy="5143500"/>
            </a:xfrm>
            <a:custGeom>
              <a:avLst/>
              <a:gdLst/>
              <a:ahLst/>
              <a:cxnLst/>
              <a:rect l="l" t="t" r="r" b="b"/>
              <a:pathLst>
                <a:path w="141605" h="5143500">
                  <a:moveTo>
                    <a:pt x="14116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141160" y="5143500"/>
                  </a:lnTo>
                  <a:lnTo>
                    <a:pt x="14116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-1564104" y="553453"/>
            <a:ext cx="10887456" cy="5668221"/>
            <a:chOff x="907491" y="843153"/>
            <a:chExt cx="6427394" cy="3846258"/>
          </a:xfrm>
        </p:grpSpPr>
        <p:sp>
          <p:nvSpPr>
            <p:cNvPr id="14" name="object 14"/>
            <p:cNvSpPr/>
            <p:nvPr/>
          </p:nvSpPr>
          <p:spPr>
            <a:xfrm>
              <a:off x="907491" y="843153"/>
              <a:ext cx="367030" cy="313055"/>
            </a:xfrm>
            <a:custGeom>
              <a:avLst/>
              <a:gdLst/>
              <a:ahLst/>
              <a:cxnLst/>
              <a:rect l="l" t="t" r="r" b="b"/>
              <a:pathLst>
                <a:path w="367030" h="313055">
                  <a:moveTo>
                    <a:pt x="183260" y="0"/>
                  </a:moveTo>
                  <a:lnTo>
                    <a:pt x="134589" y="5602"/>
                  </a:lnTo>
                  <a:lnTo>
                    <a:pt x="90824" y="21406"/>
                  </a:lnTo>
                  <a:lnTo>
                    <a:pt x="53725" y="45910"/>
                  </a:lnTo>
                  <a:lnTo>
                    <a:pt x="25050" y="77611"/>
                  </a:lnTo>
                  <a:lnTo>
                    <a:pt x="6555" y="115005"/>
                  </a:lnTo>
                  <a:lnTo>
                    <a:pt x="0" y="156591"/>
                  </a:lnTo>
                  <a:lnTo>
                    <a:pt x="6555" y="198104"/>
                  </a:lnTo>
                  <a:lnTo>
                    <a:pt x="25050" y="235415"/>
                  </a:lnTo>
                  <a:lnTo>
                    <a:pt x="53725" y="267033"/>
                  </a:lnTo>
                  <a:lnTo>
                    <a:pt x="90824" y="291464"/>
                  </a:lnTo>
                  <a:lnTo>
                    <a:pt x="134589" y="307218"/>
                  </a:lnTo>
                  <a:lnTo>
                    <a:pt x="183260" y="312800"/>
                  </a:lnTo>
                  <a:lnTo>
                    <a:pt x="231936" y="307218"/>
                  </a:lnTo>
                  <a:lnTo>
                    <a:pt x="275710" y="291464"/>
                  </a:lnTo>
                  <a:lnTo>
                    <a:pt x="312821" y="267033"/>
                  </a:lnTo>
                  <a:lnTo>
                    <a:pt x="341509" y="235415"/>
                  </a:lnTo>
                  <a:lnTo>
                    <a:pt x="360013" y="198104"/>
                  </a:lnTo>
                  <a:lnTo>
                    <a:pt x="366572" y="156591"/>
                  </a:lnTo>
                  <a:lnTo>
                    <a:pt x="360013" y="115005"/>
                  </a:lnTo>
                  <a:lnTo>
                    <a:pt x="341509" y="77611"/>
                  </a:lnTo>
                  <a:lnTo>
                    <a:pt x="312821" y="45910"/>
                  </a:lnTo>
                  <a:lnTo>
                    <a:pt x="275710" y="21406"/>
                  </a:lnTo>
                  <a:lnTo>
                    <a:pt x="231936" y="5602"/>
                  </a:lnTo>
                  <a:lnTo>
                    <a:pt x="183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713355" y="1539176"/>
              <a:ext cx="4621530" cy="3150235"/>
            </a:xfrm>
            <a:custGeom>
              <a:avLst/>
              <a:gdLst/>
              <a:ahLst/>
              <a:cxnLst/>
              <a:rect l="l" t="t" r="r" b="b"/>
              <a:pathLst>
                <a:path w="4621530" h="3150235">
                  <a:moveTo>
                    <a:pt x="4621276" y="0"/>
                  </a:moveTo>
                  <a:lnTo>
                    <a:pt x="0" y="0"/>
                  </a:lnTo>
                  <a:lnTo>
                    <a:pt x="0" y="3043301"/>
                  </a:lnTo>
                  <a:lnTo>
                    <a:pt x="2114880" y="3043301"/>
                  </a:lnTo>
                  <a:lnTo>
                    <a:pt x="2137918" y="3074860"/>
                  </a:lnTo>
                  <a:lnTo>
                    <a:pt x="2173465" y="3105797"/>
                  </a:lnTo>
                  <a:lnTo>
                    <a:pt x="2216099" y="3129369"/>
                  </a:lnTo>
                  <a:lnTo>
                    <a:pt x="2264435" y="3144380"/>
                  </a:lnTo>
                  <a:lnTo>
                    <a:pt x="2317115" y="3149638"/>
                  </a:lnTo>
                  <a:lnTo>
                    <a:pt x="2369870" y="3144380"/>
                  </a:lnTo>
                  <a:lnTo>
                    <a:pt x="2418435" y="3129369"/>
                  </a:lnTo>
                  <a:lnTo>
                    <a:pt x="2461399" y="3105797"/>
                  </a:lnTo>
                  <a:lnTo>
                    <a:pt x="2497302" y="3074860"/>
                  </a:lnTo>
                  <a:lnTo>
                    <a:pt x="2520594" y="3043301"/>
                  </a:lnTo>
                  <a:lnTo>
                    <a:pt x="4621276" y="3043301"/>
                  </a:lnTo>
                  <a:lnTo>
                    <a:pt x="462127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44288" y="4325696"/>
              <a:ext cx="372745" cy="325120"/>
            </a:xfrm>
            <a:custGeom>
              <a:avLst/>
              <a:gdLst/>
              <a:ahLst/>
              <a:cxnLst/>
              <a:rect l="l" t="t" r="r" b="b"/>
              <a:pathLst>
                <a:path w="372745" h="325120">
                  <a:moveTo>
                    <a:pt x="186182" y="0"/>
                  </a:moveTo>
                  <a:lnTo>
                    <a:pt x="136716" y="5776"/>
                  </a:lnTo>
                  <a:lnTo>
                    <a:pt x="92249" y="22110"/>
                  </a:lnTo>
                  <a:lnTo>
                    <a:pt x="54562" y="47505"/>
                  </a:lnTo>
                  <a:lnTo>
                    <a:pt x="25437" y="80467"/>
                  </a:lnTo>
                  <a:lnTo>
                    <a:pt x="6656" y="119499"/>
                  </a:lnTo>
                  <a:lnTo>
                    <a:pt x="0" y="163106"/>
                  </a:lnTo>
                  <a:lnTo>
                    <a:pt x="6656" y="206050"/>
                  </a:lnTo>
                  <a:lnTo>
                    <a:pt x="25437" y="244640"/>
                  </a:lnTo>
                  <a:lnTo>
                    <a:pt x="54562" y="277334"/>
                  </a:lnTo>
                  <a:lnTo>
                    <a:pt x="92249" y="302594"/>
                  </a:lnTo>
                  <a:lnTo>
                    <a:pt x="136716" y="318879"/>
                  </a:lnTo>
                  <a:lnTo>
                    <a:pt x="186182" y="324650"/>
                  </a:lnTo>
                  <a:lnTo>
                    <a:pt x="235657" y="318879"/>
                  </a:lnTo>
                  <a:lnTo>
                    <a:pt x="280147" y="302594"/>
                  </a:lnTo>
                  <a:lnTo>
                    <a:pt x="317865" y="277334"/>
                  </a:lnTo>
                  <a:lnTo>
                    <a:pt x="347020" y="244640"/>
                  </a:lnTo>
                  <a:lnTo>
                    <a:pt x="365825" y="206050"/>
                  </a:lnTo>
                  <a:lnTo>
                    <a:pt x="372490" y="163106"/>
                  </a:lnTo>
                  <a:lnTo>
                    <a:pt x="365825" y="119499"/>
                  </a:lnTo>
                  <a:lnTo>
                    <a:pt x="347020" y="80467"/>
                  </a:lnTo>
                  <a:lnTo>
                    <a:pt x="317865" y="47505"/>
                  </a:lnTo>
                  <a:lnTo>
                    <a:pt x="280147" y="22110"/>
                  </a:lnTo>
                  <a:lnTo>
                    <a:pt x="235657" y="5776"/>
                  </a:lnTo>
                  <a:lnTo>
                    <a:pt x="18618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028946" y="1401826"/>
              <a:ext cx="2217420" cy="3074670"/>
            </a:xfrm>
            <a:custGeom>
              <a:avLst/>
              <a:gdLst/>
              <a:ahLst/>
              <a:cxnLst/>
              <a:rect l="l" t="t" r="r" b="b"/>
              <a:pathLst>
                <a:path w="2217420" h="3074670">
                  <a:moveTo>
                    <a:pt x="471424" y="0"/>
                  </a:moveTo>
                  <a:lnTo>
                    <a:pt x="249062" y="23375"/>
                  </a:lnTo>
                  <a:lnTo>
                    <a:pt x="107568" y="74802"/>
                  </a:lnTo>
                  <a:lnTo>
                    <a:pt x="32940" y="126230"/>
                  </a:lnTo>
                  <a:lnTo>
                    <a:pt x="11175" y="149606"/>
                  </a:lnTo>
                  <a:lnTo>
                    <a:pt x="12805" y="609885"/>
                  </a:lnTo>
                  <a:lnTo>
                    <a:pt x="8588" y="1614947"/>
                  </a:lnTo>
                  <a:lnTo>
                    <a:pt x="2871" y="2618557"/>
                  </a:lnTo>
                  <a:lnTo>
                    <a:pt x="0" y="3074479"/>
                  </a:lnTo>
                  <a:lnTo>
                    <a:pt x="28793" y="3057049"/>
                  </a:lnTo>
                  <a:lnTo>
                    <a:pt x="113569" y="3016972"/>
                  </a:lnTo>
                  <a:lnTo>
                    <a:pt x="251924" y="2972568"/>
                  </a:lnTo>
                  <a:lnTo>
                    <a:pt x="441451" y="2942158"/>
                  </a:lnTo>
                  <a:lnTo>
                    <a:pt x="488582" y="2938858"/>
                  </a:lnTo>
                  <a:lnTo>
                    <a:pt x="537376" y="2936357"/>
                  </a:lnTo>
                  <a:lnTo>
                    <a:pt x="587701" y="2934616"/>
                  </a:lnTo>
                  <a:lnTo>
                    <a:pt x="639421" y="2933599"/>
                  </a:lnTo>
                  <a:lnTo>
                    <a:pt x="692403" y="2933268"/>
                  </a:lnTo>
                  <a:lnTo>
                    <a:pt x="1202060" y="2955332"/>
                  </a:lnTo>
                  <a:lnTo>
                    <a:pt x="1696132" y="3003873"/>
                  </a:lnTo>
                  <a:lnTo>
                    <a:pt x="2069593" y="3052415"/>
                  </a:lnTo>
                  <a:lnTo>
                    <a:pt x="2217420" y="3074479"/>
                  </a:lnTo>
                  <a:lnTo>
                    <a:pt x="2217420" y="160400"/>
                  </a:lnTo>
                  <a:lnTo>
                    <a:pt x="2014229" y="138654"/>
                  </a:lnTo>
                  <a:lnTo>
                    <a:pt x="1536017" y="89201"/>
                  </a:lnTo>
                  <a:lnTo>
                    <a:pt x="979818" y="35724"/>
                  </a:lnTo>
                  <a:lnTo>
                    <a:pt x="542670" y="1904"/>
                  </a:lnTo>
                  <a:lnTo>
                    <a:pt x="506285" y="476"/>
                  </a:lnTo>
                  <a:lnTo>
                    <a:pt x="47142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028946" y="4335272"/>
              <a:ext cx="2217420" cy="172085"/>
            </a:xfrm>
            <a:custGeom>
              <a:avLst/>
              <a:gdLst/>
              <a:ahLst/>
              <a:cxnLst/>
              <a:rect l="l" t="t" r="r" b="b"/>
              <a:pathLst>
                <a:path w="2217420" h="172085">
                  <a:moveTo>
                    <a:pt x="692784" y="0"/>
                  </a:moveTo>
                  <a:lnTo>
                    <a:pt x="639787" y="330"/>
                  </a:lnTo>
                  <a:lnTo>
                    <a:pt x="588021" y="1348"/>
                  </a:lnTo>
                  <a:lnTo>
                    <a:pt x="537620" y="3088"/>
                  </a:lnTo>
                  <a:lnTo>
                    <a:pt x="488719" y="5590"/>
                  </a:lnTo>
                  <a:lnTo>
                    <a:pt x="441451" y="8889"/>
                  </a:lnTo>
                  <a:lnTo>
                    <a:pt x="251924" y="39300"/>
                  </a:lnTo>
                  <a:lnTo>
                    <a:pt x="113569" y="83704"/>
                  </a:lnTo>
                  <a:lnTo>
                    <a:pt x="28793" y="123781"/>
                  </a:lnTo>
                  <a:lnTo>
                    <a:pt x="0" y="141211"/>
                  </a:lnTo>
                  <a:lnTo>
                    <a:pt x="0" y="171970"/>
                  </a:lnTo>
                  <a:lnTo>
                    <a:pt x="2217420" y="171970"/>
                  </a:lnTo>
                  <a:lnTo>
                    <a:pt x="2217420" y="141211"/>
                  </a:lnTo>
                  <a:lnTo>
                    <a:pt x="2069778" y="119147"/>
                  </a:lnTo>
                  <a:lnTo>
                    <a:pt x="1696656" y="70605"/>
                  </a:lnTo>
                  <a:lnTo>
                    <a:pt x="1202757" y="22064"/>
                  </a:lnTo>
                  <a:lnTo>
                    <a:pt x="69278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2814447" y="1403604"/>
              <a:ext cx="2222500" cy="3074670"/>
            </a:xfrm>
            <a:custGeom>
              <a:avLst/>
              <a:gdLst/>
              <a:ahLst/>
              <a:cxnLst/>
              <a:rect l="l" t="t" r="r" b="b"/>
              <a:pathLst>
                <a:path w="2222500" h="3074670">
                  <a:moveTo>
                    <a:pt x="1740407" y="0"/>
                  </a:moveTo>
                  <a:lnTo>
                    <a:pt x="1674749" y="1650"/>
                  </a:lnTo>
                  <a:lnTo>
                    <a:pt x="1238297" y="35524"/>
                  </a:lnTo>
                  <a:lnTo>
                    <a:pt x="682021" y="88995"/>
                  </a:lnTo>
                  <a:lnTo>
                    <a:pt x="203422" y="138418"/>
                  </a:lnTo>
                  <a:lnTo>
                    <a:pt x="0" y="160147"/>
                  </a:lnTo>
                  <a:lnTo>
                    <a:pt x="0" y="3074238"/>
                  </a:lnTo>
                  <a:lnTo>
                    <a:pt x="147827" y="3052171"/>
                  </a:lnTo>
                  <a:lnTo>
                    <a:pt x="521303" y="3003626"/>
                  </a:lnTo>
                  <a:lnTo>
                    <a:pt x="1015412" y="2955080"/>
                  </a:lnTo>
                  <a:lnTo>
                    <a:pt x="1525142" y="2933014"/>
                  </a:lnTo>
                  <a:lnTo>
                    <a:pt x="1578063" y="2933347"/>
                  </a:lnTo>
                  <a:lnTo>
                    <a:pt x="1629746" y="2934370"/>
                  </a:lnTo>
                  <a:lnTo>
                    <a:pt x="1680051" y="2936116"/>
                  </a:lnTo>
                  <a:lnTo>
                    <a:pt x="1728838" y="2938620"/>
                  </a:lnTo>
                  <a:lnTo>
                    <a:pt x="1775967" y="2941916"/>
                  </a:lnTo>
                  <a:lnTo>
                    <a:pt x="1965515" y="2971678"/>
                  </a:lnTo>
                  <a:lnTo>
                    <a:pt x="2103913" y="3016154"/>
                  </a:lnTo>
                  <a:lnTo>
                    <a:pt x="2188733" y="3056591"/>
                  </a:lnTo>
                  <a:lnTo>
                    <a:pt x="2217547" y="3074238"/>
                  </a:lnTo>
                  <a:lnTo>
                    <a:pt x="2217158" y="2619028"/>
                  </a:lnTo>
                  <a:lnTo>
                    <a:pt x="2216912" y="1616986"/>
                  </a:lnTo>
                  <a:lnTo>
                    <a:pt x="2218189" y="613491"/>
                  </a:lnTo>
                  <a:lnTo>
                    <a:pt x="2222373" y="153924"/>
                  </a:lnTo>
                  <a:lnTo>
                    <a:pt x="2198090" y="129873"/>
                  </a:lnTo>
                  <a:lnTo>
                    <a:pt x="2117455" y="76962"/>
                  </a:lnTo>
                  <a:lnTo>
                    <a:pt x="1968787" y="24050"/>
                  </a:lnTo>
                  <a:lnTo>
                    <a:pt x="1740407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2814447" y="4336796"/>
              <a:ext cx="2218055" cy="172085"/>
            </a:xfrm>
            <a:custGeom>
              <a:avLst/>
              <a:gdLst/>
              <a:ahLst/>
              <a:cxnLst/>
              <a:rect l="l" t="t" r="r" b="b"/>
              <a:pathLst>
                <a:path w="2218054" h="172085">
                  <a:moveTo>
                    <a:pt x="1525142" y="0"/>
                  </a:moveTo>
                  <a:lnTo>
                    <a:pt x="1015412" y="22066"/>
                  </a:lnTo>
                  <a:lnTo>
                    <a:pt x="521303" y="70611"/>
                  </a:lnTo>
                  <a:lnTo>
                    <a:pt x="147828" y="119157"/>
                  </a:lnTo>
                  <a:lnTo>
                    <a:pt x="0" y="141223"/>
                  </a:lnTo>
                  <a:lnTo>
                    <a:pt x="0" y="171996"/>
                  </a:lnTo>
                  <a:lnTo>
                    <a:pt x="2217547" y="171996"/>
                  </a:lnTo>
                  <a:lnTo>
                    <a:pt x="2217547" y="141223"/>
                  </a:lnTo>
                  <a:lnTo>
                    <a:pt x="2103913" y="83140"/>
                  </a:lnTo>
                  <a:lnTo>
                    <a:pt x="1965515" y="38664"/>
                  </a:lnTo>
                  <a:lnTo>
                    <a:pt x="1775967" y="8902"/>
                  </a:lnTo>
                  <a:lnTo>
                    <a:pt x="1728838" y="5606"/>
                  </a:lnTo>
                  <a:lnTo>
                    <a:pt x="1680051" y="3102"/>
                  </a:lnTo>
                  <a:lnTo>
                    <a:pt x="1629746" y="1356"/>
                  </a:lnTo>
                  <a:lnTo>
                    <a:pt x="1578063" y="333"/>
                  </a:lnTo>
                  <a:lnTo>
                    <a:pt x="152514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5019294" y="1401953"/>
              <a:ext cx="663575" cy="3074670"/>
            </a:xfrm>
            <a:custGeom>
              <a:avLst/>
              <a:gdLst/>
              <a:ahLst/>
              <a:cxnLst/>
              <a:rect l="l" t="t" r="r" b="b"/>
              <a:pathLst>
                <a:path w="663575" h="3074670">
                  <a:moveTo>
                    <a:pt x="501191" y="99"/>
                  </a:moveTo>
                  <a:lnTo>
                    <a:pt x="256371" y="25042"/>
                  </a:lnTo>
                  <a:lnTo>
                    <a:pt x="106695" y="80137"/>
                  </a:lnTo>
                  <a:lnTo>
                    <a:pt x="24862" y="135231"/>
                  </a:lnTo>
                  <a:lnTo>
                    <a:pt x="0" y="160274"/>
                  </a:lnTo>
                  <a:lnTo>
                    <a:pt x="5121" y="618813"/>
                  </a:lnTo>
                  <a:lnTo>
                    <a:pt x="8588" y="1620170"/>
                  </a:lnTo>
                  <a:lnTo>
                    <a:pt x="10554" y="2620099"/>
                  </a:lnTo>
                  <a:lnTo>
                    <a:pt x="11175" y="3074352"/>
                  </a:lnTo>
                  <a:lnTo>
                    <a:pt x="30539" y="3061999"/>
                  </a:lnTo>
                  <a:lnTo>
                    <a:pt x="50164" y="3050506"/>
                  </a:lnTo>
                  <a:lnTo>
                    <a:pt x="70361" y="3040164"/>
                  </a:lnTo>
                  <a:lnTo>
                    <a:pt x="91439" y="3031261"/>
                  </a:lnTo>
                  <a:lnTo>
                    <a:pt x="663066" y="9398"/>
                  </a:lnTo>
                  <a:lnTo>
                    <a:pt x="604694" y="5016"/>
                  </a:lnTo>
                  <a:lnTo>
                    <a:pt x="577538" y="3182"/>
                  </a:lnTo>
                  <a:lnTo>
                    <a:pt x="534961" y="964"/>
                  </a:lnTo>
                  <a:lnTo>
                    <a:pt x="501191" y="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31999" y="816840"/>
            <a:ext cx="8529876" cy="51672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 marL="1318226" marR="198962" indent="-4233" algn="ctr">
              <a:spcBef>
                <a:spcPts val="2780"/>
              </a:spcBef>
            </a:pPr>
            <a:r>
              <a:rPr lang="ms-MY" sz="3200" b="1" spc="-5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Tiada suatu pun label yang memperihalkan sesuatu makanan boleh mengandungi</a:t>
            </a:r>
          </a:p>
          <a:p>
            <a:pPr marL="1318226" marR="198962" indent="-4233" algn="ctr">
              <a:spcBef>
                <a:spcPts val="2780"/>
              </a:spcBef>
            </a:pPr>
            <a:r>
              <a:rPr sz="3200" b="1" spc="-5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“</a:t>
            </a:r>
            <a:r>
              <a:rPr sz="3200" b="1" spc="-53" dirty="0" err="1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Orga</a:t>
            </a:r>
            <a:r>
              <a:rPr lang="ms-MY" sz="3200" b="1" spc="-5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nik</a:t>
            </a:r>
            <a:r>
              <a:rPr sz="3200" b="1" spc="-5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“,</a:t>
            </a:r>
            <a:r>
              <a:rPr sz="3200" b="1" spc="1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sz="3200" b="1" spc="-4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“E</a:t>
            </a:r>
            <a:r>
              <a:rPr lang="ms-MY" sz="3200" b="1" spc="-4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kologikal”</a:t>
            </a:r>
            <a:r>
              <a:rPr sz="3200" b="1" spc="-4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, </a:t>
            </a:r>
            <a:r>
              <a:rPr sz="3200" b="1" spc="-4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“Bio</a:t>
            </a:r>
            <a:r>
              <a:rPr lang="ms-MY" sz="3200" b="1" spc="-4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dinamik</a:t>
            </a:r>
            <a:r>
              <a:rPr sz="3200" b="1" spc="-4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”,</a:t>
            </a:r>
            <a:r>
              <a:rPr sz="3200" b="1" spc="-2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3200" b="1" spc="-20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"</a:t>
            </a:r>
            <a:r>
              <a:rPr sz="32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Biological</a:t>
            </a:r>
            <a:r>
              <a:rPr lang="ms-MY" sz="3200" b="1" spc="-7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"</a:t>
            </a:r>
            <a:endParaRPr sz="3200" dirty="0">
              <a:latin typeface="Adobe Garamond Pro" panose="02020502060506020403"/>
              <a:cs typeface="Calibri"/>
            </a:endParaRPr>
          </a:p>
          <a:p>
            <a:pPr>
              <a:spcBef>
                <a:spcPts val="47"/>
              </a:spcBef>
            </a:pPr>
            <a:endParaRPr sz="3200" dirty="0">
              <a:latin typeface="Adobe Garamond Pro" panose="02020502060506020403"/>
              <a:cs typeface="Calibri"/>
            </a:endParaRPr>
          </a:p>
          <a:p>
            <a:pPr marL="1118419" marR="6773" indent="6773" algn="ctr"/>
            <a:r>
              <a:rPr lang="ms-MY" sz="3200" spc="-13" dirty="0">
                <a:solidFill>
                  <a:srgbClr val="003A73"/>
                </a:solidFill>
                <a:latin typeface="Adobe Garamond Pro" panose="02020502060506020403"/>
                <a:cs typeface="Calibri"/>
              </a:rPr>
              <a:t>Melainkan jika makan itu mematuhi kehendak yang dinyatakan dalam Malaysia Sandard MS1529</a:t>
            </a:r>
            <a:endParaRPr sz="3200" dirty="0">
              <a:latin typeface="Adobe Garamond Pro" panose="02020502060506020403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760" y="3439304"/>
            <a:ext cx="1547985" cy="2671010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232917" y="219528"/>
            <a:ext cx="8182061" cy="8889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Adobe Garamond Pro" panose="02020502060506020403" pitchFamily="18" charset="0"/>
                <a:ea typeface="+mj-ea"/>
                <a:cs typeface="+mj-cs"/>
              </a:defRPr>
            </a:lvl1pPr>
          </a:lstStyle>
          <a:p>
            <a:r>
              <a:rPr lang="ms-MY" sz="3200" b="1" dirty="0">
                <a:solidFill>
                  <a:schemeClr val="tx1"/>
                </a:solidFill>
              </a:rPr>
              <a:t>PERATURAN 18 (7) </a:t>
            </a:r>
          </a:p>
          <a:p>
            <a:r>
              <a:rPr lang="ms-MY" sz="3200" b="1" spc="-53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Organik,</a:t>
            </a:r>
            <a:r>
              <a:rPr lang="ms-MY" sz="3200" b="1" spc="13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3200" b="1" spc="-47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Ekologikal, </a:t>
            </a:r>
            <a:r>
              <a:rPr lang="ms-MY" sz="3200" b="1" spc="-40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 Biodinamik,</a:t>
            </a:r>
            <a:r>
              <a:rPr lang="ms-MY" sz="3200" b="1" spc="-20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 </a:t>
            </a:r>
            <a:r>
              <a:rPr lang="ms-MY" sz="3200" b="1" spc="-7" dirty="0">
                <a:solidFill>
                  <a:schemeClr val="tx1"/>
                </a:solidFill>
                <a:latin typeface="Adobe Garamond Pro" panose="02020502060506020403"/>
                <a:cs typeface="Calibri"/>
              </a:rPr>
              <a:t>Biological</a:t>
            </a:r>
            <a:endParaRPr lang="en-MY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61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</TotalTime>
  <Words>5522</Words>
  <Application>Microsoft Office PowerPoint</Application>
  <PresentationFormat>Widescreen</PresentationFormat>
  <Paragraphs>910</Paragraphs>
  <Slides>141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52" baseType="lpstr">
      <vt:lpstr>Adobe Garamond Pro</vt:lpstr>
      <vt:lpstr>Arial</vt:lpstr>
      <vt:lpstr>Arial MT</vt:lpstr>
      <vt:lpstr>Calibri</vt:lpstr>
      <vt:lpstr>Comic Sans MS</vt:lpstr>
      <vt:lpstr>Gaegu</vt:lpstr>
      <vt:lpstr>Garamond</vt:lpstr>
      <vt:lpstr>Times New Roman</vt:lpstr>
      <vt:lpstr>Varela Round</vt:lpstr>
      <vt:lpstr>Wingdings</vt:lpstr>
      <vt:lpstr>Office Theme</vt:lpstr>
      <vt:lpstr>ASAS PELABELAN MAKANAN</vt:lpstr>
      <vt:lpstr>Kandungan:</vt:lpstr>
      <vt:lpstr>Pengenalan</vt:lpstr>
      <vt:lpstr>PENGENALAN</vt:lpstr>
      <vt:lpstr>Kepentingan Pelabelan Makanan</vt:lpstr>
      <vt:lpstr>PowerPoint Presentation</vt:lpstr>
      <vt:lpstr>DEFINASI </vt:lpstr>
      <vt:lpstr>PowerPoint Presentation</vt:lpstr>
      <vt:lpstr>PowerPoint Presentation</vt:lpstr>
      <vt:lpstr>Pelabelan Mandatori</vt:lpstr>
      <vt:lpstr>Keperluan Umum Bagi Pelabelan Makanan</vt:lpstr>
      <vt:lpstr>PERATURAN 9: Kehendak Am Pelabelan Makanan</vt:lpstr>
      <vt:lpstr>PowerPoint Presentation</vt:lpstr>
      <vt:lpstr>PowerPoint Presentation</vt:lpstr>
      <vt:lpstr>PowerPoint Presentation</vt:lpstr>
      <vt:lpstr>PowerPoint Presentation</vt:lpstr>
      <vt:lpstr>PERATURAN11 (1)(a) &amp; (1)(b): Nama Produk</vt:lpstr>
      <vt:lpstr>PERATURAN11 (1)(a) &amp; (1)(b): Nama Produk</vt:lpstr>
      <vt:lpstr>PERATURAN11 (1)(a) &amp; (1)(b): Nama Produk</vt:lpstr>
      <vt:lpstr>PERATURAN11 (1)(a) &amp; (1)(b): Nama Produk</vt:lpstr>
      <vt:lpstr>PowerPoint Presentation</vt:lpstr>
      <vt:lpstr>PowerPoint Presentation</vt:lpstr>
      <vt:lpstr>Pernyataan Tambahan Di Bawah Nama Sebutan Sebenar</vt:lpstr>
      <vt:lpstr>PowerPoint Presentation</vt:lpstr>
      <vt:lpstr>PERATURAN 11 (1)(e)(ea): Senarai Ramuan</vt:lpstr>
      <vt:lpstr>Contoh senarai ramuan</vt:lpstr>
      <vt:lpstr>PERATURAN 11 (1)(e)(ea): Senarai Ramuan</vt:lpstr>
      <vt:lpstr>KESALAHAN BIASA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Peratus ramuan tidak perlu dinyatakan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Hipersensitiviti</vt:lpstr>
      <vt:lpstr>PowerPoint Presentation</vt:lpstr>
      <vt:lpstr>PowerPoint Presentation</vt:lpstr>
      <vt:lpstr>PowerPoint Presentation</vt:lpstr>
      <vt:lpstr>PowerPoint Presentation</vt:lpstr>
      <vt:lpstr>PERATURAN 11 (1)(g):  Bahan aditif</vt:lpstr>
      <vt:lpstr>PowerPoint Presentation</vt:lpstr>
      <vt:lpstr>PERATURAN 11 (1)(e):  Senarai ramuan</vt:lpstr>
      <vt:lpstr>PowerPoint Presentation</vt:lpstr>
      <vt:lpstr>PowerPoint Presentation</vt:lpstr>
      <vt:lpstr>PowerPoint Presentation</vt:lpstr>
      <vt:lpstr>PERATURAN 11 (1)(i) &amp; (1)(ia) 13(3): Berat Bersih</vt:lpstr>
      <vt:lpstr>PERATURAN 11 (1)(i) &amp; (1)(ia): Berat Bersih</vt:lpstr>
      <vt:lpstr>PERATURAN 11 (1)(j):  Maklumat pengeluar</vt:lpstr>
      <vt:lpstr>PERATURAN 11 (1)(j):  Maklumat pengeluar</vt:lpstr>
      <vt:lpstr>PERATURAN 11 (1)(j):  Maklumat pengeluar</vt:lpstr>
      <vt:lpstr>PowerPoint Presentation</vt:lpstr>
      <vt:lpstr>PowerPoint Presentation</vt:lpstr>
      <vt:lpstr>PowerPoint Presentation</vt:lpstr>
      <vt:lpstr>PowerPoint Presentation</vt:lpstr>
      <vt:lpstr>PERATURAN 12: Tatacara Pelabelan</vt:lpstr>
      <vt:lpstr>PowerPoint Presentation</vt:lpstr>
      <vt:lpstr>PowerPoint Presentation</vt:lpstr>
      <vt:lpstr>PERATURAN 13: Size dan Warna Tulisan</vt:lpstr>
      <vt:lpstr>Saiz Huruf</vt:lpstr>
      <vt:lpstr>PERATURAN 14: Penandaan Tarikh</vt:lpstr>
      <vt:lpstr>PERATURAN 14:  Penandaan Tarikh</vt:lpstr>
      <vt:lpstr>PowerPoint Presentation</vt:lpstr>
      <vt:lpstr>PowerPoint Presentation</vt:lpstr>
      <vt:lpstr>PERATURAN 17(1):  Pengecualian Pelabelan</vt:lpstr>
      <vt:lpstr>PERATURAN 17(2)  </vt:lpstr>
      <vt:lpstr>PowerPoint Presentation</vt:lpstr>
      <vt:lpstr>PERATURAN 17(5)  Pengecualian Pelabelan</vt:lpstr>
      <vt:lpstr>PERATURAN 18: AKUAN YANG DLARANG LABEL</vt:lpstr>
      <vt:lpstr>PERATURAN 18: Perkara Yang Dilarang Pada Mana-mana Label</vt:lpstr>
      <vt:lpstr>Perkataan yang menunjukkan penggredan, kualiti atau kelebihan sesuatu produk</vt:lpstr>
      <vt:lpstr>PowerPoint Presentation</vt:lpstr>
      <vt:lpstr>PowerPoint Presentation</vt:lpstr>
      <vt:lpstr>PowerPoint Presentation</vt:lpstr>
      <vt:lpstr>PERATURAN 18: Perkara Yang Dilarang Pada Mana-mana Label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PERATURAN 18(6):  Akuan Dilarang</vt:lpstr>
      <vt:lpstr>PERATURAN 18(6):  Akuan Dilarang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label can include the word “nutritious” unless: </vt:lpstr>
      <vt:lpstr>PowerPoint Presentation</vt:lpstr>
      <vt:lpstr>PowerPoint Presentation</vt:lpstr>
      <vt:lpstr>PowerPoint Presentation</vt:lpstr>
      <vt:lpstr>LARANGAN PENGGUNAAN AYAT RUQYAH</vt:lpstr>
      <vt:lpstr>PowerPoint Presentation</vt:lpstr>
      <vt:lpstr>PowerPoint Presentation</vt:lpstr>
      <vt:lpstr>PowerPoint Presentation</vt:lpstr>
      <vt:lpstr>PERATURAN 18A –  Akuan pada label</vt:lpstr>
      <vt:lpstr>PowerPoint Presentation</vt:lpstr>
      <vt:lpstr>PowerPoint Presentation</vt:lpstr>
      <vt:lpstr>PERATURAN 18A –  Akuan Pada Label</vt:lpstr>
      <vt:lpstr>PowerPoint Presentation</vt:lpstr>
      <vt:lpstr>PowerPoint Presentation</vt:lpstr>
      <vt:lpstr>PowerPoint Presentation</vt:lpstr>
      <vt:lpstr>PowerPoint Presentation</vt:lpstr>
      <vt:lpstr>PELABELAN NUTRISI DAN AKUAN</vt:lpstr>
      <vt:lpstr>PowerPoint Presentation</vt:lpstr>
      <vt:lpstr>PowerPoint Presentation</vt:lpstr>
      <vt:lpstr>PowerPoint Presentation</vt:lpstr>
      <vt:lpstr>PowerPoint Presentation</vt:lpstr>
      <vt:lpstr>PERATURAN 18B  Pelabelan Nutrien </vt:lpstr>
      <vt:lpstr>PERATURAN 18 (B)  Pelabelan Nutrien</vt:lpstr>
      <vt:lpstr>Example of Nutrition Labelling</vt:lpstr>
      <vt:lpstr>Pelabelan nutrien pilihan</vt:lpstr>
      <vt:lpstr>Optional Nutrient</vt:lpstr>
      <vt:lpstr>PowerPoint Presentation</vt:lpstr>
      <vt:lpstr>PowerPoint Presentation</vt:lpstr>
      <vt:lpstr>PERATURAN 18 (B)(5)  Pelabelan Asid Lemak</vt:lpstr>
      <vt:lpstr>PERATURAN 18 (B)(5)  Pelabelan Asid Lemak</vt:lpstr>
      <vt:lpstr>PERATURAN 18 (D)  Akuan perbandingan nutrien Lemak</vt:lpstr>
      <vt:lpstr>PowerPoint Presentation</vt:lpstr>
      <vt:lpstr>PERATURAN 18 (E)  Akuan Fungsi Nutrein</vt:lpstr>
      <vt:lpstr>PowerPoint Presentation</vt:lpstr>
      <vt:lpstr>PowerPoint Presentation</vt:lpstr>
      <vt:lpstr>AKUAN FUNGSI VS AKUAN KESIHATAN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Mohd Arshad Bin Mohd Lokoman</dc:creator>
  <cp:lastModifiedBy>Faridah Binti Kormin</cp:lastModifiedBy>
  <cp:revision>141</cp:revision>
  <dcterms:created xsi:type="dcterms:W3CDTF">2019-02-20T06:39:45Z</dcterms:created>
  <dcterms:modified xsi:type="dcterms:W3CDTF">2025-01-05T17:26:37Z</dcterms:modified>
</cp:coreProperties>
</file>