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2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theme/theme3.xml" ContentType="application/vnd.openxmlformats-officedocument.theme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theme/theme4.xml" ContentType="application/vnd.openxmlformats-officedocument.theme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theme/theme5.xml" ContentType="application/vnd.openxmlformats-officedocument.theme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1" r:id="rId1"/>
    <p:sldMasterId id="2147483674" r:id="rId2"/>
    <p:sldMasterId id="2147483677" r:id="rId3"/>
    <p:sldMasterId id="2147483680" r:id="rId4"/>
    <p:sldMasterId id="2147483683" r:id="rId5"/>
    <p:sldMasterId id="2147483686" r:id="rId6"/>
  </p:sldMasterIdLst>
  <p:sldIdLst>
    <p:sldId id="256" r:id="rId7"/>
    <p:sldId id="257" r:id="rId8"/>
    <p:sldId id="258" r:id="rId9"/>
    <p:sldId id="259" r:id="rId10"/>
    <p:sldId id="266" r:id="rId11"/>
    <p:sldId id="262" r:id="rId12"/>
    <p:sldId id="267" r:id="rId13"/>
    <p:sldId id="263" r:id="rId14"/>
    <p:sldId id="264" r:id="rId15"/>
    <p:sldId id="265" r:id="rId16"/>
  </p:sldIdLst>
  <p:sldSz cx="18288000" cy="10287000"/>
  <p:notesSz cx="6858000" cy="9144000"/>
  <p:embeddedFontLst>
    <p:embeddedFont>
      <p:font typeface="DM Sans" pitchFamily="2" charset="77"/>
      <p:regular r:id="rId17"/>
      <p:bold r:id="rId18"/>
      <p:italic r:id="rId19"/>
      <p:boldItalic r:id="rId2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F5B83"/>
    <a:srgbClr val="84AECF"/>
    <a:srgbClr val="A7A7BF"/>
    <a:srgbClr val="B2B3CC"/>
    <a:srgbClr val="0F555B"/>
    <a:srgbClr val="6A7F82"/>
    <a:srgbClr val="EAEAEA"/>
    <a:srgbClr val="0C5359"/>
    <a:srgbClr val="1176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438" autoAdjust="0"/>
    <p:restoredTop sz="94626" autoAdjust="0"/>
  </p:normalViewPr>
  <p:slideViewPr>
    <p:cSldViewPr>
      <p:cViewPr varScale="1">
        <p:scale>
          <a:sx n="79" d="100"/>
          <a:sy n="79" d="100"/>
        </p:scale>
        <p:origin x="272" y="2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font" Target="fonts/font2.fntdata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font" Target="fonts/font1.fntdata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font" Target="fonts/font4.fntdata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theme" Target="theme/theme1.xml"/><Relationship Id="rId10" Type="http://schemas.openxmlformats.org/officeDocument/2006/relationships/slide" Target="slides/slide4.xml"/><Relationship Id="rId19" Type="http://schemas.openxmlformats.org/officeDocument/2006/relationships/font" Target="fonts/font3.fntdata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10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10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10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10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10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6.xml"/></Relationships>
</file>

<file path=ppt/slideLayouts/_rels/slideLayout10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6.xml"/></Relationships>
</file>

<file path=ppt/slideLayouts/_rels/slideLayout10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6.xml"/></Relationships>
</file>

<file path=ppt/slideLayouts/_rels/slideLayout10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6.xml"/></Relationships>
</file>

<file path=ppt/slideLayouts/_rels/slideLayout10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6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6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4.png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4.png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4.png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4.png"/></Relationships>
</file>

<file path=ppt/slideLayouts/_rels/slideLayout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4.png"/></Relationships>
</file>

<file path=ppt/slideLayouts/_rels/slideLayout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4.png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Relationship Id="rId4" Type="http://schemas.openxmlformats.org/officeDocument/2006/relationships/image" Target="../media/image4.png"/></Relationships>
</file>

<file path=ppt/slideLayouts/_rels/slideLayout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Relationship Id="rId4" Type="http://schemas.openxmlformats.org/officeDocument/2006/relationships/image" Target="../media/image4.png"/></Relationships>
</file>

<file path=ppt/slideLayouts/_rels/slideLayout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Relationship Id="rId4" Type="http://schemas.openxmlformats.org/officeDocument/2006/relationships/image" Target="../media/image4.png"/></Relationships>
</file>

<file path=ppt/slideLayouts/_rels/slideLayout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/Relationships>
</file>

<file path=ppt/slideLayouts/_rels/slideLayout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/Relationships>
</file>

<file path=ppt/slideLayouts/_rels/slideLayout7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/Relationships>
</file>

<file path=ppt/slideLayouts/_rels/slideLayout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/Relationships>
</file>

<file path=ppt/slideLayouts/_rels/slideLayout7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/Relationships>
</file>

<file path=ppt/slideLayouts/_rels/slideLayout7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7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7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Relationship Id="rId4" Type="http://schemas.openxmlformats.org/officeDocument/2006/relationships/image" Target="../media/image4.png"/></Relationships>
</file>

<file path=ppt/slideLayouts/_rels/slideLayout7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Relationship Id="rId4" Type="http://schemas.openxmlformats.org/officeDocument/2006/relationships/image" Target="../media/image4.png"/></Relationships>
</file>

<file path=ppt/slideLayouts/_rels/slideLayout7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Relationship Id="rId4" Type="http://schemas.openxmlformats.org/officeDocument/2006/relationships/image" Target="../media/image4.png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8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8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5.xml"/></Relationships>
</file>

<file path=ppt/slideLayouts/_rels/slideLayout8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5.xml"/></Relationships>
</file>

<file path=ppt/slideLayouts/_rels/slideLayout8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5.xml"/></Relationships>
</file>

<file path=ppt/slideLayouts/_rels/slideLayout8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5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5.xml"/></Relationships>
</file>

<file path=ppt/slideLayouts/_rels/slideLayout9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9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5.xml"/></Relationships>
</file>

<file path=ppt/slideLayouts/_rels/slideLayout9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5.xml"/></Relationships>
</file>

<file path=ppt/slideLayouts/_rels/slideLayout9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9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9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6.xml"/><Relationship Id="rId4" Type="http://schemas.openxmlformats.org/officeDocument/2006/relationships/image" Target="../media/image4.png"/></Relationships>
</file>

<file path=ppt/slideLayouts/_rels/slideLayout9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6.xml"/><Relationship Id="rId4" Type="http://schemas.openxmlformats.org/officeDocument/2006/relationships/image" Target="../media/image4.png"/></Relationships>
</file>

<file path=ppt/slideLayouts/_rels/slideLayout9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6.xml"/><Relationship Id="rId4" Type="http://schemas.openxmlformats.org/officeDocument/2006/relationships/image" Target="../media/image4.png"/></Relationships>
</file>

<file path=ppt/slideLayouts/_rels/slideLayout9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804791" y="3596426"/>
            <a:ext cx="10809913" cy="4586128"/>
          </a:xfrm>
        </p:spPr>
        <p:txBody>
          <a:bodyPr/>
          <a:lstStyle>
            <a:lvl1pPr marL="0" indent="0">
              <a:buNone/>
              <a:defRPr>
                <a:latin typeface="DM Sans" pitchFamily="2" charset="77"/>
              </a:defRPr>
            </a:lvl1pPr>
            <a:lvl2pPr marL="457200" indent="0">
              <a:buNone/>
              <a:defRPr/>
            </a:lvl2pPr>
            <a:lvl3pPr marL="1143000" indent="-228600">
              <a:buFont typeface="Wingdings" pitchFamily="2" charset="2"/>
              <a:buChar char="Ø"/>
              <a:defRPr>
                <a:latin typeface="DM Sans" pitchFamily="2" charset="77"/>
              </a:defRPr>
            </a:lvl3pPr>
            <a:lvl4pPr marL="1600200" indent="-228600">
              <a:buFont typeface="Wingdings" pitchFamily="2" charset="2"/>
              <a:buChar char="Ø"/>
              <a:defRPr>
                <a:latin typeface="DM Sans" pitchFamily="2" charset="77"/>
              </a:defRPr>
            </a:lvl4pPr>
            <a:lvl5pPr marL="2057400" indent="-228600">
              <a:buFont typeface="Wingdings" pitchFamily="2" charset="2"/>
              <a:buChar char="Ø"/>
              <a:defRPr>
                <a:latin typeface="DM Sans" pitchFamily="2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3" name="Title 1">
            <a:extLst>
              <a:ext uri="{FF2B5EF4-FFF2-40B4-BE49-F238E27FC236}">
                <a16:creationId xmlns:a16="http://schemas.microsoft.com/office/drawing/2014/main" id="{A00460EE-F185-3D3F-D091-66EEFA82AD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29293" y="1421202"/>
            <a:ext cx="10139866" cy="1360098"/>
          </a:xfrm>
        </p:spPr>
        <p:txBody>
          <a:bodyPr>
            <a:noAutofit/>
          </a:bodyPr>
          <a:lstStyle>
            <a:lvl1pPr algn="l">
              <a:defRPr sz="8000" b="1">
                <a:solidFill>
                  <a:srgbClr val="2F5B83"/>
                </a:solidFill>
                <a:latin typeface="DM Sans" pitchFamily="2" charset="77"/>
                <a:cs typeface="Aharoni" panose="02010803020104030203" pitchFamily="2" charset="-79"/>
              </a:defRPr>
            </a:lvl1pPr>
          </a:lstStyle>
          <a:p>
            <a:endParaRPr lang="en-US" dirty="0"/>
          </a:p>
        </p:txBody>
      </p:sp>
      <p:pic>
        <p:nvPicPr>
          <p:cNvPr id="5" name="Picture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3A8E7ACA-7221-A146-2FDC-92F46589606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0" y="7677243"/>
            <a:ext cx="2200761" cy="2200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09371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ustom Lay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56FBEFA-7E84-ECB2-C1E8-E4CC0CF7D7F4}"/>
              </a:ext>
            </a:extLst>
          </p:cNvPr>
          <p:cNvSpPr/>
          <p:nvPr userDrawn="1"/>
        </p:nvSpPr>
        <p:spPr>
          <a:xfrm>
            <a:off x="1331868" y="1892900"/>
            <a:ext cx="14770933" cy="7680631"/>
          </a:xfrm>
          <a:prstGeom prst="rect">
            <a:avLst/>
          </a:prstGeom>
          <a:solidFill>
            <a:srgbClr val="2F5B8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814DCED-48F3-8937-BE59-8066014385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642321"/>
            <a:ext cx="13340330" cy="1067352"/>
          </a:xfrm>
        </p:spPr>
        <p:txBody>
          <a:bodyPr>
            <a:noAutofit/>
          </a:bodyPr>
          <a:lstStyle>
            <a:lvl1pPr algn="ctr">
              <a:defRPr sz="7200" b="1">
                <a:solidFill>
                  <a:srgbClr val="2F5B83"/>
                </a:solidFill>
                <a:latin typeface="DM Sans" pitchFamily="2" charset="77"/>
              </a:defRPr>
            </a:lvl1pPr>
          </a:lstStyle>
          <a:p>
            <a:endParaRPr lang="en-LT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C9E833AA-9810-4280-C511-2A81030E82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981200" y="2285945"/>
            <a:ext cx="5943600" cy="6894539"/>
          </a:xfrm>
        </p:spPr>
        <p:txBody>
          <a:bodyPr>
            <a:noAutofit/>
          </a:bodyPr>
          <a:lstStyle>
            <a:lvl1pPr marL="457200" indent="-457200">
              <a:lnSpc>
                <a:spcPct val="150000"/>
              </a:lnSpc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DM Sans" pitchFamily="2" charset="77"/>
              </a:defRPr>
            </a:lvl1pPr>
            <a:lvl2pPr>
              <a:defRPr sz="2400">
                <a:latin typeface="DM Sans" pitchFamily="2" charset="77"/>
              </a:defRPr>
            </a:lvl2pPr>
            <a:lvl3pPr>
              <a:defRPr sz="2000">
                <a:latin typeface="DM Sans" pitchFamily="2" charset="77"/>
              </a:defRPr>
            </a:lvl3pPr>
            <a:lvl4pPr>
              <a:defRPr sz="1800">
                <a:latin typeface="DM Sans" pitchFamily="2" charset="77"/>
              </a:defRPr>
            </a:lvl4pPr>
            <a:lvl5pPr>
              <a:defRPr sz="1800">
                <a:latin typeface="DM Sans" pitchFamily="2" charset="77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B6F44C8-4DCF-ED80-1A24-226DD02E9C83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9233256" y="2285944"/>
            <a:ext cx="5943600" cy="6894539"/>
          </a:xfrm>
        </p:spPr>
        <p:txBody>
          <a:bodyPr>
            <a:noAutofit/>
          </a:bodyPr>
          <a:lstStyle>
            <a:lvl1pPr marL="457200" indent="-457200">
              <a:lnSpc>
                <a:spcPct val="150000"/>
              </a:lnSpc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DM Sans" pitchFamily="2" charset="77"/>
              </a:defRPr>
            </a:lvl1pPr>
            <a:lvl2pPr>
              <a:defRPr sz="2400">
                <a:latin typeface="DM Sans" pitchFamily="2" charset="77"/>
              </a:defRPr>
            </a:lvl2pPr>
            <a:lvl3pPr>
              <a:defRPr sz="2000">
                <a:latin typeface="DM Sans" pitchFamily="2" charset="77"/>
              </a:defRPr>
            </a:lvl3pPr>
            <a:lvl4pPr>
              <a:defRPr sz="1800">
                <a:latin typeface="DM Sans" pitchFamily="2" charset="77"/>
              </a:defRPr>
            </a:lvl4pPr>
            <a:lvl5pPr>
              <a:defRPr sz="1800">
                <a:latin typeface="DM Sans" pitchFamily="2" charset="77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endParaRPr lang="en-US" dirty="0"/>
          </a:p>
        </p:txBody>
      </p:sp>
      <p:pic>
        <p:nvPicPr>
          <p:cNvPr id="9" name="Picture 8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65774377-830A-8C9E-4FB8-014359D26DF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29660" y="7958895"/>
            <a:ext cx="1614636" cy="1614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819492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BDA0B35-EB22-84B4-53BA-86A6DD50BB9B}"/>
              </a:ext>
            </a:extLst>
          </p:cNvPr>
          <p:cNvSpPr/>
          <p:nvPr userDrawn="1"/>
        </p:nvSpPr>
        <p:spPr>
          <a:xfrm>
            <a:off x="1257300" y="542653"/>
            <a:ext cx="15773400" cy="1828799"/>
          </a:xfrm>
          <a:prstGeom prst="rect">
            <a:avLst/>
          </a:prstGeom>
          <a:solidFill>
            <a:srgbClr val="2F5B8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C0DB74-C6D7-9FD5-F18D-30B5C32CC2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693738"/>
            <a:ext cx="15163800" cy="1526627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DM Sans" pitchFamily="2" charset="77"/>
              </a:defRPr>
            </a:lvl1pPr>
          </a:lstStyle>
          <a:p>
            <a:r>
              <a:rPr lang="en-GB" dirty="0"/>
              <a:t>Click to edit Master title style</a:t>
            </a:r>
            <a:endParaRPr lang="en-LT" dirty="0"/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533A661A-5D43-F020-2018-CE6C7BF731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676400" y="2933700"/>
            <a:ext cx="15354300" cy="4874108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" name="Picture 3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69C81AF9-2145-086C-1170-DF14D188448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00" y="8115300"/>
            <a:ext cx="1874118" cy="1874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758805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BDA0B35-EB22-84B4-53BA-86A6DD50BB9B}"/>
              </a:ext>
            </a:extLst>
          </p:cNvPr>
          <p:cNvSpPr/>
          <p:nvPr userDrawn="1"/>
        </p:nvSpPr>
        <p:spPr>
          <a:xfrm>
            <a:off x="1257300" y="542653"/>
            <a:ext cx="15773400" cy="1828799"/>
          </a:xfrm>
          <a:prstGeom prst="rect">
            <a:avLst/>
          </a:prstGeom>
          <a:solidFill>
            <a:srgbClr val="A7A7B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C0DB74-C6D7-9FD5-F18D-30B5C32CC2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693738"/>
            <a:ext cx="15163800" cy="1526627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DM Sans" pitchFamily="2" charset="77"/>
              </a:defRPr>
            </a:lvl1pPr>
          </a:lstStyle>
          <a:p>
            <a:r>
              <a:rPr lang="en-GB" dirty="0"/>
              <a:t>Click to edit Master title style</a:t>
            </a:r>
            <a:endParaRPr lang="en-LT" dirty="0"/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533A661A-5D43-F020-2018-CE6C7BF731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676400" y="2933700"/>
            <a:ext cx="15354300" cy="4874108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" name="Picture 3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69C81AF9-2145-086C-1170-DF14D188448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00" y="8115300"/>
            <a:ext cx="1874118" cy="1874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3091458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56FBEFA-7E84-ECB2-C1E8-E4CC0CF7D7F4}"/>
              </a:ext>
            </a:extLst>
          </p:cNvPr>
          <p:cNvSpPr/>
          <p:nvPr userDrawn="1"/>
        </p:nvSpPr>
        <p:spPr>
          <a:xfrm>
            <a:off x="1331868" y="1892900"/>
            <a:ext cx="14770933" cy="7680631"/>
          </a:xfrm>
          <a:prstGeom prst="rect">
            <a:avLst/>
          </a:prstGeom>
          <a:solidFill>
            <a:srgbClr val="84AEC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814DCED-48F3-8937-BE59-8066014385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642321"/>
            <a:ext cx="13340330" cy="1067352"/>
          </a:xfrm>
        </p:spPr>
        <p:txBody>
          <a:bodyPr>
            <a:noAutofit/>
          </a:bodyPr>
          <a:lstStyle>
            <a:lvl1pPr algn="ctr">
              <a:defRPr sz="7200" b="1">
                <a:solidFill>
                  <a:srgbClr val="2F5B83"/>
                </a:solidFill>
                <a:latin typeface="DM Sans" pitchFamily="2" charset="77"/>
              </a:defRPr>
            </a:lvl1pPr>
          </a:lstStyle>
          <a:p>
            <a:endParaRPr lang="en-LT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C9E833AA-9810-4280-C511-2A81030E82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981200" y="2285945"/>
            <a:ext cx="5943600" cy="6894539"/>
          </a:xfrm>
        </p:spPr>
        <p:txBody>
          <a:bodyPr>
            <a:noAutofit/>
          </a:bodyPr>
          <a:lstStyle>
            <a:lvl1pPr marL="457200" indent="-457200">
              <a:lnSpc>
                <a:spcPct val="150000"/>
              </a:lnSpc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DM Sans" pitchFamily="2" charset="77"/>
              </a:defRPr>
            </a:lvl1pPr>
            <a:lvl2pPr>
              <a:defRPr sz="2400">
                <a:latin typeface="DM Sans" pitchFamily="2" charset="77"/>
              </a:defRPr>
            </a:lvl2pPr>
            <a:lvl3pPr>
              <a:defRPr sz="2000">
                <a:latin typeface="DM Sans" pitchFamily="2" charset="77"/>
              </a:defRPr>
            </a:lvl3pPr>
            <a:lvl4pPr>
              <a:defRPr sz="1800">
                <a:latin typeface="DM Sans" pitchFamily="2" charset="77"/>
              </a:defRPr>
            </a:lvl4pPr>
            <a:lvl5pPr>
              <a:defRPr sz="1800">
                <a:latin typeface="DM Sans" pitchFamily="2" charset="77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B6F44C8-4DCF-ED80-1A24-226DD02E9C83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9233256" y="2285944"/>
            <a:ext cx="5943600" cy="6894539"/>
          </a:xfrm>
        </p:spPr>
        <p:txBody>
          <a:bodyPr>
            <a:noAutofit/>
          </a:bodyPr>
          <a:lstStyle>
            <a:lvl1pPr marL="457200" indent="-457200">
              <a:lnSpc>
                <a:spcPct val="150000"/>
              </a:lnSpc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DM Sans" pitchFamily="2" charset="77"/>
              </a:defRPr>
            </a:lvl1pPr>
            <a:lvl2pPr>
              <a:defRPr sz="2400">
                <a:latin typeface="DM Sans" pitchFamily="2" charset="77"/>
              </a:defRPr>
            </a:lvl2pPr>
            <a:lvl3pPr>
              <a:defRPr sz="2000">
                <a:latin typeface="DM Sans" pitchFamily="2" charset="77"/>
              </a:defRPr>
            </a:lvl3pPr>
            <a:lvl4pPr>
              <a:defRPr sz="1800">
                <a:latin typeface="DM Sans" pitchFamily="2" charset="77"/>
              </a:defRPr>
            </a:lvl4pPr>
            <a:lvl5pPr>
              <a:defRPr sz="1800">
                <a:latin typeface="DM Sans" pitchFamily="2" charset="77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endParaRPr lang="en-US" dirty="0"/>
          </a:p>
        </p:txBody>
      </p:sp>
      <p:pic>
        <p:nvPicPr>
          <p:cNvPr id="9" name="Picture 8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65774377-830A-8C9E-4FB8-014359D26DF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29660" y="7958895"/>
            <a:ext cx="1614636" cy="1614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956893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56FBEFA-7E84-ECB2-C1E8-E4CC0CF7D7F4}"/>
              </a:ext>
            </a:extLst>
          </p:cNvPr>
          <p:cNvSpPr/>
          <p:nvPr userDrawn="1"/>
        </p:nvSpPr>
        <p:spPr>
          <a:xfrm>
            <a:off x="1331868" y="1892900"/>
            <a:ext cx="14770933" cy="7680631"/>
          </a:xfrm>
          <a:prstGeom prst="rect">
            <a:avLst/>
          </a:prstGeom>
          <a:solidFill>
            <a:srgbClr val="2F5B8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814DCED-48F3-8937-BE59-8066014385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642321"/>
            <a:ext cx="13340330" cy="1067352"/>
          </a:xfrm>
        </p:spPr>
        <p:txBody>
          <a:bodyPr>
            <a:noAutofit/>
          </a:bodyPr>
          <a:lstStyle>
            <a:lvl1pPr algn="ctr">
              <a:defRPr sz="7200" b="1">
                <a:solidFill>
                  <a:srgbClr val="2F5B83"/>
                </a:solidFill>
                <a:latin typeface="DM Sans" pitchFamily="2" charset="77"/>
              </a:defRPr>
            </a:lvl1pPr>
          </a:lstStyle>
          <a:p>
            <a:endParaRPr lang="en-LT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C9E833AA-9810-4280-C511-2A81030E82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981200" y="2285945"/>
            <a:ext cx="5943600" cy="6894539"/>
          </a:xfrm>
        </p:spPr>
        <p:txBody>
          <a:bodyPr>
            <a:noAutofit/>
          </a:bodyPr>
          <a:lstStyle>
            <a:lvl1pPr marL="457200" indent="-457200">
              <a:lnSpc>
                <a:spcPct val="150000"/>
              </a:lnSpc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DM Sans" pitchFamily="2" charset="77"/>
              </a:defRPr>
            </a:lvl1pPr>
            <a:lvl2pPr>
              <a:defRPr sz="2400">
                <a:latin typeface="DM Sans" pitchFamily="2" charset="77"/>
              </a:defRPr>
            </a:lvl2pPr>
            <a:lvl3pPr>
              <a:defRPr sz="2000">
                <a:latin typeface="DM Sans" pitchFamily="2" charset="77"/>
              </a:defRPr>
            </a:lvl3pPr>
            <a:lvl4pPr>
              <a:defRPr sz="1800">
                <a:latin typeface="DM Sans" pitchFamily="2" charset="77"/>
              </a:defRPr>
            </a:lvl4pPr>
            <a:lvl5pPr>
              <a:defRPr sz="1800">
                <a:latin typeface="DM Sans" pitchFamily="2" charset="77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B6F44C8-4DCF-ED80-1A24-226DD02E9C83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9233256" y="2285944"/>
            <a:ext cx="5943600" cy="6894539"/>
          </a:xfrm>
        </p:spPr>
        <p:txBody>
          <a:bodyPr>
            <a:noAutofit/>
          </a:bodyPr>
          <a:lstStyle>
            <a:lvl1pPr marL="457200" indent="-457200">
              <a:lnSpc>
                <a:spcPct val="150000"/>
              </a:lnSpc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DM Sans" pitchFamily="2" charset="77"/>
              </a:defRPr>
            </a:lvl1pPr>
            <a:lvl2pPr>
              <a:defRPr sz="2400">
                <a:latin typeface="DM Sans" pitchFamily="2" charset="77"/>
              </a:defRPr>
            </a:lvl2pPr>
            <a:lvl3pPr>
              <a:defRPr sz="2000">
                <a:latin typeface="DM Sans" pitchFamily="2" charset="77"/>
              </a:defRPr>
            </a:lvl3pPr>
            <a:lvl4pPr>
              <a:defRPr sz="1800">
                <a:latin typeface="DM Sans" pitchFamily="2" charset="77"/>
              </a:defRPr>
            </a:lvl4pPr>
            <a:lvl5pPr>
              <a:defRPr sz="1800">
                <a:latin typeface="DM Sans" pitchFamily="2" charset="77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endParaRPr lang="en-US" dirty="0"/>
          </a:p>
        </p:txBody>
      </p:sp>
      <p:pic>
        <p:nvPicPr>
          <p:cNvPr id="9" name="Picture 8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65774377-830A-8C9E-4FB8-014359D26DF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29660" y="7958895"/>
            <a:ext cx="1614636" cy="1614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488962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56FBEFA-7E84-ECB2-C1E8-E4CC0CF7D7F4}"/>
              </a:ext>
            </a:extLst>
          </p:cNvPr>
          <p:cNvSpPr/>
          <p:nvPr userDrawn="1"/>
        </p:nvSpPr>
        <p:spPr>
          <a:xfrm>
            <a:off x="1331868" y="1892900"/>
            <a:ext cx="14770933" cy="7680631"/>
          </a:xfrm>
          <a:prstGeom prst="rect">
            <a:avLst/>
          </a:prstGeom>
          <a:solidFill>
            <a:srgbClr val="A7A7B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814DCED-48F3-8937-BE59-8066014385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642321"/>
            <a:ext cx="13340330" cy="1067352"/>
          </a:xfrm>
        </p:spPr>
        <p:txBody>
          <a:bodyPr>
            <a:noAutofit/>
          </a:bodyPr>
          <a:lstStyle>
            <a:lvl1pPr algn="ctr">
              <a:defRPr sz="7200" b="1">
                <a:solidFill>
                  <a:srgbClr val="2F5B83"/>
                </a:solidFill>
                <a:latin typeface="DM Sans" pitchFamily="2" charset="77"/>
              </a:defRPr>
            </a:lvl1pPr>
          </a:lstStyle>
          <a:p>
            <a:endParaRPr lang="en-LT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C9E833AA-9810-4280-C511-2A81030E82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981200" y="2285945"/>
            <a:ext cx="5943600" cy="6894539"/>
          </a:xfrm>
        </p:spPr>
        <p:txBody>
          <a:bodyPr>
            <a:noAutofit/>
          </a:bodyPr>
          <a:lstStyle>
            <a:lvl1pPr marL="457200" indent="-457200">
              <a:lnSpc>
                <a:spcPct val="150000"/>
              </a:lnSpc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DM Sans" pitchFamily="2" charset="77"/>
              </a:defRPr>
            </a:lvl1pPr>
            <a:lvl2pPr>
              <a:defRPr sz="2400">
                <a:latin typeface="DM Sans" pitchFamily="2" charset="77"/>
              </a:defRPr>
            </a:lvl2pPr>
            <a:lvl3pPr>
              <a:defRPr sz="2000">
                <a:latin typeface="DM Sans" pitchFamily="2" charset="77"/>
              </a:defRPr>
            </a:lvl3pPr>
            <a:lvl4pPr>
              <a:defRPr sz="1800">
                <a:latin typeface="DM Sans" pitchFamily="2" charset="77"/>
              </a:defRPr>
            </a:lvl4pPr>
            <a:lvl5pPr>
              <a:defRPr sz="1800">
                <a:latin typeface="DM Sans" pitchFamily="2" charset="77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B6F44C8-4DCF-ED80-1A24-226DD02E9C83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9233256" y="2285944"/>
            <a:ext cx="5943600" cy="6894539"/>
          </a:xfrm>
        </p:spPr>
        <p:txBody>
          <a:bodyPr>
            <a:noAutofit/>
          </a:bodyPr>
          <a:lstStyle>
            <a:lvl1pPr marL="457200" indent="-457200">
              <a:lnSpc>
                <a:spcPct val="150000"/>
              </a:lnSpc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DM Sans" pitchFamily="2" charset="77"/>
              </a:defRPr>
            </a:lvl1pPr>
            <a:lvl2pPr>
              <a:defRPr sz="2400">
                <a:latin typeface="DM Sans" pitchFamily="2" charset="77"/>
              </a:defRPr>
            </a:lvl2pPr>
            <a:lvl3pPr>
              <a:defRPr sz="2000">
                <a:latin typeface="DM Sans" pitchFamily="2" charset="77"/>
              </a:defRPr>
            </a:lvl3pPr>
            <a:lvl4pPr>
              <a:defRPr sz="1800">
                <a:latin typeface="DM Sans" pitchFamily="2" charset="77"/>
              </a:defRPr>
            </a:lvl4pPr>
            <a:lvl5pPr>
              <a:defRPr sz="1800">
                <a:latin typeface="DM Sans" pitchFamily="2" charset="77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endParaRPr lang="en-US" dirty="0"/>
          </a:p>
        </p:txBody>
      </p:sp>
      <p:pic>
        <p:nvPicPr>
          <p:cNvPr id="9" name="Picture 8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65774377-830A-8C9E-4FB8-014359D26DF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29660" y="7958895"/>
            <a:ext cx="1614636" cy="1614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32909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274CCD5-4DD9-B8B5-939C-F2DFAECA10ED}"/>
              </a:ext>
            </a:extLst>
          </p:cNvPr>
          <p:cNvSpPr/>
          <p:nvPr userDrawn="1"/>
        </p:nvSpPr>
        <p:spPr>
          <a:xfrm>
            <a:off x="1257131" y="968069"/>
            <a:ext cx="15773738" cy="8350861"/>
          </a:xfrm>
          <a:prstGeom prst="rect">
            <a:avLst/>
          </a:prstGeom>
          <a:solidFill>
            <a:srgbClr val="84AEC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38600" y="1672482"/>
            <a:ext cx="10210800" cy="982662"/>
          </a:xfrm>
        </p:spPr>
        <p:txBody>
          <a:bodyPr/>
          <a:lstStyle>
            <a:lvl1pPr algn="ctr">
              <a:defRPr b="1">
                <a:solidFill>
                  <a:schemeClr val="bg1"/>
                </a:solidFill>
                <a:latin typeface="DM Sans" pitchFamily="2" charset="77"/>
              </a:defRPr>
            </a:lvl1pPr>
          </a:lstStyle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38284" y="3359557"/>
            <a:ext cx="5615316" cy="5420509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061150" y="3359557"/>
            <a:ext cx="4188250" cy="5420509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5" name="Picture 4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9408C2C7-9F02-9ACE-80F5-8581A0E6F1E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199" y="896988"/>
            <a:ext cx="2533650" cy="2533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1665744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274CCD5-4DD9-B8B5-939C-F2DFAECA10ED}"/>
              </a:ext>
            </a:extLst>
          </p:cNvPr>
          <p:cNvSpPr/>
          <p:nvPr userDrawn="1"/>
        </p:nvSpPr>
        <p:spPr>
          <a:xfrm>
            <a:off x="1257131" y="968069"/>
            <a:ext cx="15773738" cy="8350861"/>
          </a:xfrm>
          <a:prstGeom prst="rect">
            <a:avLst/>
          </a:prstGeom>
          <a:solidFill>
            <a:srgbClr val="2F5B8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38600" y="1672482"/>
            <a:ext cx="10210800" cy="982662"/>
          </a:xfrm>
        </p:spPr>
        <p:txBody>
          <a:bodyPr/>
          <a:lstStyle>
            <a:lvl1pPr algn="ctr">
              <a:defRPr b="1">
                <a:solidFill>
                  <a:schemeClr val="bg1"/>
                </a:solidFill>
                <a:latin typeface="DM Sans" pitchFamily="2" charset="77"/>
              </a:defRPr>
            </a:lvl1pPr>
          </a:lstStyle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38284" y="3359557"/>
            <a:ext cx="5615316" cy="5420509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061150" y="3359557"/>
            <a:ext cx="4188250" cy="5420509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5" name="Picture 4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9408C2C7-9F02-9ACE-80F5-8581A0E6F1E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199" y="896988"/>
            <a:ext cx="2533650" cy="2533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4476819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274CCD5-4DD9-B8B5-939C-F2DFAECA10ED}"/>
              </a:ext>
            </a:extLst>
          </p:cNvPr>
          <p:cNvSpPr/>
          <p:nvPr userDrawn="1"/>
        </p:nvSpPr>
        <p:spPr>
          <a:xfrm>
            <a:off x="1257131" y="968069"/>
            <a:ext cx="15773738" cy="8350861"/>
          </a:xfrm>
          <a:prstGeom prst="rect">
            <a:avLst/>
          </a:prstGeom>
          <a:solidFill>
            <a:srgbClr val="A7A7B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38600" y="1672482"/>
            <a:ext cx="10210800" cy="982662"/>
          </a:xfrm>
        </p:spPr>
        <p:txBody>
          <a:bodyPr/>
          <a:lstStyle>
            <a:lvl1pPr algn="ctr">
              <a:defRPr b="1">
                <a:solidFill>
                  <a:schemeClr val="bg1"/>
                </a:solidFill>
                <a:latin typeface="DM Sans" pitchFamily="2" charset="77"/>
              </a:defRPr>
            </a:lvl1pPr>
          </a:lstStyle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38284" y="3359557"/>
            <a:ext cx="5615316" cy="5420509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061150" y="3359557"/>
            <a:ext cx="4188250" cy="5420509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5" name="Picture 4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9408C2C7-9F02-9ACE-80F5-8581A0E6F1E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199" y="896988"/>
            <a:ext cx="2533650" cy="2533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3804500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bg>
      <p:bgPr>
        <a:solidFill>
          <a:srgbClr val="84AEC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9117496" y="6026109"/>
            <a:ext cx="7010400" cy="1279266"/>
          </a:xfrm>
        </p:spPr>
        <p:txBody>
          <a:bodyPr/>
          <a:lstStyle>
            <a:lvl1pPr marL="0" indent="0" algn="r">
              <a:buNone/>
              <a:defRPr>
                <a:solidFill>
                  <a:schemeClr val="bg1"/>
                </a:solidFill>
                <a:latin typeface="DM Sans" pitchFamily="2" charset="77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Vilnius Surgical </a:t>
            </a:r>
          </a:p>
          <a:p>
            <a:r>
              <a:rPr lang="en-US" dirty="0"/>
              <a:t>Symposium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953000" y="2628900"/>
            <a:ext cx="11206717" cy="2774249"/>
          </a:xfrm>
        </p:spPr>
        <p:txBody>
          <a:bodyPr>
            <a:noAutofit/>
          </a:bodyPr>
          <a:lstStyle>
            <a:lvl1pPr algn="r">
              <a:defRPr sz="8000" b="1">
                <a:solidFill>
                  <a:schemeClr val="bg1"/>
                </a:solidFill>
                <a:latin typeface="DM Sans" pitchFamily="2" charset="77"/>
                <a:cs typeface="Aharoni" panose="02010803020104030203" pitchFamily="2" charset="-79"/>
              </a:defRPr>
            </a:lvl1pPr>
          </a:lstStyle>
          <a:p>
            <a:r>
              <a:rPr lang="en-US" dirty="0"/>
              <a:t>PRESENTATION DESIGN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79B9914-713E-C763-4F4B-16FB7FBFF7EB}"/>
              </a:ext>
            </a:extLst>
          </p:cNvPr>
          <p:cNvSpPr txBox="1"/>
          <p:nvPr userDrawn="1"/>
        </p:nvSpPr>
        <p:spPr>
          <a:xfrm>
            <a:off x="18173700" y="454914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LT" dirty="0"/>
          </a:p>
        </p:txBody>
      </p:sp>
      <p:pic>
        <p:nvPicPr>
          <p:cNvPr id="15" name="Picture 14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680A4A1F-FF34-7600-B490-EBF22C5CBD6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0"/>
            <a:ext cx="3505200" cy="350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2547686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bg>
      <p:bgPr>
        <a:solidFill>
          <a:srgbClr val="2F5B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9117496" y="6026109"/>
            <a:ext cx="7010400" cy="1279266"/>
          </a:xfrm>
        </p:spPr>
        <p:txBody>
          <a:bodyPr/>
          <a:lstStyle>
            <a:lvl1pPr marL="0" indent="0" algn="r">
              <a:buNone/>
              <a:defRPr>
                <a:solidFill>
                  <a:schemeClr val="bg1"/>
                </a:solidFill>
                <a:latin typeface="DM Sans" pitchFamily="2" charset="77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Vilnius Surgical </a:t>
            </a:r>
          </a:p>
          <a:p>
            <a:r>
              <a:rPr lang="en-US" dirty="0"/>
              <a:t>Symposium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953000" y="2628900"/>
            <a:ext cx="11206717" cy="2774249"/>
          </a:xfrm>
        </p:spPr>
        <p:txBody>
          <a:bodyPr>
            <a:noAutofit/>
          </a:bodyPr>
          <a:lstStyle>
            <a:lvl1pPr algn="r">
              <a:defRPr sz="8000" b="1">
                <a:solidFill>
                  <a:schemeClr val="bg1"/>
                </a:solidFill>
                <a:latin typeface="DM Sans" pitchFamily="2" charset="77"/>
                <a:cs typeface="Aharoni" panose="02010803020104030203" pitchFamily="2" charset="-79"/>
              </a:defRPr>
            </a:lvl1pPr>
          </a:lstStyle>
          <a:p>
            <a:r>
              <a:rPr lang="en-US" dirty="0"/>
              <a:t>PRESENTATION DESIGN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79B9914-713E-C763-4F4B-16FB7FBFF7EB}"/>
              </a:ext>
            </a:extLst>
          </p:cNvPr>
          <p:cNvSpPr txBox="1"/>
          <p:nvPr userDrawn="1"/>
        </p:nvSpPr>
        <p:spPr>
          <a:xfrm>
            <a:off x="18173700" y="454914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LT" dirty="0"/>
          </a:p>
        </p:txBody>
      </p:sp>
      <p:pic>
        <p:nvPicPr>
          <p:cNvPr id="15" name="Picture 14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680A4A1F-FF34-7600-B490-EBF22C5CBD6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0"/>
            <a:ext cx="3505200" cy="350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11465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Custom Lay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56FBEFA-7E84-ECB2-C1E8-E4CC0CF7D7F4}"/>
              </a:ext>
            </a:extLst>
          </p:cNvPr>
          <p:cNvSpPr/>
          <p:nvPr userDrawn="1"/>
        </p:nvSpPr>
        <p:spPr>
          <a:xfrm>
            <a:off x="1331868" y="1892900"/>
            <a:ext cx="14770933" cy="7680631"/>
          </a:xfrm>
          <a:prstGeom prst="rect">
            <a:avLst/>
          </a:prstGeom>
          <a:solidFill>
            <a:srgbClr val="A7A7B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814DCED-48F3-8937-BE59-8066014385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642321"/>
            <a:ext cx="13340330" cy="1067352"/>
          </a:xfrm>
        </p:spPr>
        <p:txBody>
          <a:bodyPr>
            <a:noAutofit/>
          </a:bodyPr>
          <a:lstStyle>
            <a:lvl1pPr algn="ctr">
              <a:defRPr sz="7200" b="1">
                <a:solidFill>
                  <a:srgbClr val="2F5B83"/>
                </a:solidFill>
                <a:latin typeface="DM Sans" pitchFamily="2" charset="77"/>
              </a:defRPr>
            </a:lvl1pPr>
          </a:lstStyle>
          <a:p>
            <a:endParaRPr lang="en-LT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C9E833AA-9810-4280-C511-2A81030E82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981200" y="2285945"/>
            <a:ext cx="5943600" cy="6894539"/>
          </a:xfrm>
        </p:spPr>
        <p:txBody>
          <a:bodyPr>
            <a:noAutofit/>
          </a:bodyPr>
          <a:lstStyle>
            <a:lvl1pPr marL="457200" indent="-457200">
              <a:lnSpc>
                <a:spcPct val="150000"/>
              </a:lnSpc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DM Sans" pitchFamily="2" charset="77"/>
              </a:defRPr>
            </a:lvl1pPr>
            <a:lvl2pPr>
              <a:defRPr sz="2400">
                <a:latin typeface="DM Sans" pitchFamily="2" charset="77"/>
              </a:defRPr>
            </a:lvl2pPr>
            <a:lvl3pPr>
              <a:defRPr sz="2000">
                <a:latin typeface="DM Sans" pitchFamily="2" charset="77"/>
              </a:defRPr>
            </a:lvl3pPr>
            <a:lvl4pPr>
              <a:defRPr sz="1800">
                <a:latin typeface="DM Sans" pitchFamily="2" charset="77"/>
              </a:defRPr>
            </a:lvl4pPr>
            <a:lvl5pPr>
              <a:defRPr sz="1800">
                <a:latin typeface="DM Sans" pitchFamily="2" charset="77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B6F44C8-4DCF-ED80-1A24-226DD02E9C83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9233256" y="2285944"/>
            <a:ext cx="5943600" cy="6894539"/>
          </a:xfrm>
        </p:spPr>
        <p:txBody>
          <a:bodyPr>
            <a:noAutofit/>
          </a:bodyPr>
          <a:lstStyle>
            <a:lvl1pPr marL="457200" indent="-457200">
              <a:lnSpc>
                <a:spcPct val="150000"/>
              </a:lnSpc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DM Sans" pitchFamily="2" charset="77"/>
              </a:defRPr>
            </a:lvl1pPr>
            <a:lvl2pPr>
              <a:defRPr sz="2400">
                <a:latin typeface="DM Sans" pitchFamily="2" charset="77"/>
              </a:defRPr>
            </a:lvl2pPr>
            <a:lvl3pPr>
              <a:defRPr sz="2000">
                <a:latin typeface="DM Sans" pitchFamily="2" charset="77"/>
              </a:defRPr>
            </a:lvl3pPr>
            <a:lvl4pPr>
              <a:defRPr sz="1800">
                <a:latin typeface="DM Sans" pitchFamily="2" charset="77"/>
              </a:defRPr>
            </a:lvl4pPr>
            <a:lvl5pPr>
              <a:defRPr sz="1800">
                <a:latin typeface="DM Sans" pitchFamily="2" charset="77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endParaRPr lang="en-US" dirty="0"/>
          </a:p>
        </p:txBody>
      </p:sp>
      <p:pic>
        <p:nvPicPr>
          <p:cNvPr id="9" name="Picture 8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65774377-830A-8C9E-4FB8-014359D26DF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29660" y="7958895"/>
            <a:ext cx="1614636" cy="1614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830566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bg>
      <p:bgPr>
        <a:solidFill>
          <a:srgbClr val="A7A7B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9117496" y="6026109"/>
            <a:ext cx="7010400" cy="1279266"/>
          </a:xfrm>
        </p:spPr>
        <p:txBody>
          <a:bodyPr/>
          <a:lstStyle>
            <a:lvl1pPr marL="0" indent="0" algn="r">
              <a:buNone/>
              <a:defRPr>
                <a:solidFill>
                  <a:schemeClr val="bg1"/>
                </a:solidFill>
                <a:latin typeface="DM Sans" pitchFamily="2" charset="77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Vilnius Surgical </a:t>
            </a:r>
          </a:p>
          <a:p>
            <a:r>
              <a:rPr lang="en-US" dirty="0"/>
              <a:t>Symposium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953000" y="2628900"/>
            <a:ext cx="11206717" cy="2774249"/>
          </a:xfrm>
        </p:spPr>
        <p:txBody>
          <a:bodyPr>
            <a:noAutofit/>
          </a:bodyPr>
          <a:lstStyle>
            <a:lvl1pPr algn="r">
              <a:defRPr sz="8000" b="1">
                <a:solidFill>
                  <a:schemeClr val="bg1"/>
                </a:solidFill>
                <a:latin typeface="DM Sans" pitchFamily="2" charset="77"/>
                <a:cs typeface="Aharoni" panose="02010803020104030203" pitchFamily="2" charset="-79"/>
              </a:defRPr>
            </a:lvl1pPr>
          </a:lstStyle>
          <a:p>
            <a:r>
              <a:rPr lang="en-US" dirty="0"/>
              <a:t>PRESENTATION DESIGN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79B9914-713E-C763-4F4B-16FB7FBFF7EB}"/>
              </a:ext>
            </a:extLst>
          </p:cNvPr>
          <p:cNvSpPr txBox="1"/>
          <p:nvPr userDrawn="1"/>
        </p:nvSpPr>
        <p:spPr>
          <a:xfrm>
            <a:off x="18173700" y="454914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LT" dirty="0"/>
          </a:p>
        </p:txBody>
      </p:sp>
      <p:pic>
        <p:nvPicPr>
          <p:cNvPr id="15" name="Picture 14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680A4A1F-FF34-7600-B490-EBF22C5CBD6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0"/>
            <a:ext cx="3505200" cy="350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44694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274CCD5-4DD9-B8B5-939C-F2DFAECA10ED}"/>
              </a:ext>
            </a:extLst>
          </p:cNvPr>
          <p:cNvSpPr/>
          <p:nvPr userDrawn="1"/>
        </p:nvSpPr>
        <p:spPr>
          <a:xfrm>
            <a:off x="1257131" y="968069"/>
            <a:ext cx="15773738" cy="8350861"/>
          </a:xfrm>
          <a:prstGeom prst="rect">
            <a:avLst/>
          </a:prstGeom>
          <a:solidFill>
            <a:srgbClr val="84AEC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38600" y="1672482"/>
            <a:ext cx="10210800" cy="982662"/>
          </a:xfrm>
        </p:spPr>
        <p:txBody>
          <a:bodyPr/>
          <a:lstStyle>
            <a:lvl1pPr algn="ctr">
              <a:defRPr b="1">
                <a:solidFill>
                  <a:schemeClr val="bg1"/>
                </a:solidFill>
                <a:latin typeface="DM Sans" pitchFamily="2" charset="77"/>
              </a:defRPr>
            </a:lvl1pPr>
          </a:lstStyle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38284" y="3359557"/>
            <a:ext cx="5615316" cy="5420509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061150" y="3359557"/>
            <a:ext cx="4188250" cy="5420509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5" name="Picture 4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9408C2C7-9F02-9ACE-80F5-8581A0E6F1E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199" y="896988"/>
            <a:ext cx="2533650" cy="2533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61489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274CCD5-4DD9-B8B5-939C-F2DFAECA10ED}"/>
              </a:ext>
            </a:extLst>
          </p:cNvPr>
          <p:cNvSpPr/>
          <p:nvPr userDrawn="1"/>
        </p:nvSpPr>
        <p:spPr>
          <a:xfrm>
            <a:off x="1257131" y="968069"/>
            <a:ext cx="15773738" cy="8350861"/>
          </a:xfrm>
          <a:prstGeom prst="rect">
            <a:avLst/>
          </a:prstGeom>
          <a:solidFill>
            <a:srgbClr val="2F5B8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38600" y="1672482"/>
            <a:ext cx="10210800" cy="982662"/>
          </a:xfrm>
        </p:spPr>
        <p:txBody>
          <a:bodyPr/>
          <a:lstStyle>
            <a:lvl1pPr algn="ctr">
              <a:defRPr b="1">
                <a:solidFill>
                  <a:schemeClr val="bg1"/>
                </a:solidFill>
                <a:latin typeface="DM Sans" pitchFamily="2" charset="77"/>
              </a:defRPr>
            </a:lvl1pPr>
          </a:lstStyle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38284" y="3359557"/>
            <a:ext cx="5615316" cy="5420509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061150" y="3359557"/>
            <a:ext cx="4188250" cy="5420509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5" name="Picture 4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9408C2C7-9F02-9ACE-80F5-8581A0E6F1E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199" y="896988"/>
            <a:ext cx="2533650" cy="2533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00824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274CCD5-4DD9-B8B5-939C-F2DFAECA10ED}"/>
              </a:ext>
            </a:extLst>
          </p:cNvPr>
          <p:cNvSpPr/>
          <p:nvPr userDrawn="1"/>
        </p:nvSpPr>
        <p:spPr>
          <a:xfrm>
            <a:off x="1257131" y="968069"/>
            <a:ext cx="15773738" cy="8350861"/>
          </a:xfrm>
          <a:prstGeom prst="rect">
            <a:avLst/>
          </a:prstGeom>
          <a:solidFill>
            <a:srgbClr val="A7A7B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38600" y="1672482"/>
            <a:ext cx="10210800" cy="982662"/>
          </a:xfrm>
        </p:spPr>
        <p:txBody>
          <a:bodyPr/>
          <a:lstStyle>
            <a:lvl1pPr algn="ctr">
              <a:defRPr b="1">
                <a:solidFill>
                  <a:schemeClr val="bg1"/>
                </a:solidFill>
                <a:latin typeface="DM Sans" pitchFamily="2" charset="77"/>
              </a:defRPr>
            </a:lvl1pPr>
          </a:lstStyle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38284" y="3359557"/>
            <a:ext cx="5615316" cy="5420509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061150" y="3359557"/>
            <a:ext cx="4188250" cy="5420509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5" name="Picture 4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9408C2C7-9F02-9ACE-80F5-8581A0E6F1E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199" y="896988"/>
            <a:ext cx="2533650" cy="2533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40588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84AEC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9117496" y="6026109"/>
            <a:ext cx="7010400" cy="1279266"/>
          </a:xfrm>
        </p:spPr>
        <p:txBody>
          <a:bodyPr/>
          <a:lstStyle>
            <a:lvl1pPr marL="0" indent="0" algn="r">
              <a:buNone/>
              <a:defRPr>
                <a:solidFill>
                  <a:schemeClr val="bg1"/>
                </a:solidFill>
                <a:latin typeface="DM Sans" pitchFamily="2" charset="77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Vilnius Surgical </a:t>
            </a:r>
          </a:p>
          <a:p>
            <a:r>
              <a:rPr lang="en-US" dirty="0"/>
              <a:t>Symposium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953000" y="2628900"/>
            <a:ext cx="11206717" cy="2774249"/>
          </a:xfrm>
        </p:spPr>
        <p:txBody>
          <a:bodyPr>
            <a:noAutofit/>
          </a:bodyPr>
          <a:lstStyle>
            <a:lvl1pPr algn="r">
              <a:defRPr sz="8000" b="1">
                <a:solidFill>
                  <a:schemeClr val="bg1"/>
                </a:solidFill>
                <a:latin typeface="DM Sans" pitchFamily="2" charset="77"/>
                <a:cs typeface="Aharoni" panose="02010803020104030203" pitchFamily="2" charset="-79"/>
              </a:defRPr>
            </a:lvl1pPr>
          </a:lstStyle>
          <a:p>
            <a:r>
              <a:rPr lang="en-US" dirty="0"/>
              <a:t>PRESENTATION DESIGN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79B9914-713E-C763-4F4B-16FB7FBFF7EB}"/>
              </a:ext>
            </a:extLst>
          </p:cNvPr>
          <p:cNvSpPr txBox="1"/>
          <p:nvPr userDrawn="1"/>
        </p:nvSpPr>
        <p:spPr>
          <a:xfrm>
            <a:off x="18173700" y="454914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LT" dirty="0"/>
          </a:p>
        </p:txBody>
      </p:sp>
      <p:pic>
        <p:nvPicPr>
          <p:cNvPr id="15" name="Picture 14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680A4A1F-FF34-7600-B490-EBF22C5CBD6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0"/>
            <a:ext cx="3505200" cy="350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1399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bg>
      <p:bgPr>
        <a:solidFill>
          <a:srgbClr val="2F5B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9117496" y="6026109"/>
            <a:ext cx="7010400" cy="1279266"/>
          </a:xfrm>
        </p:spPr>
        <p:txBody>
          <a:bodyPr/>
          <a:lstStyle>
            <a:lvl1pPr marL="0" indent="0" algn="r">
              <a:buNone/>
              <a:defRPr>
                <a:solidFill>
                  <a:schemeClr val="bg1"/>
                </a:solidFill>
                <a:latin typeface="DM Sans" pitchFamily="2" charset="77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Vilnius Surgical </a:t>
            </a:r>
          </a:p>
          <a:p>
            <a:r>
              <a:rPr lang="en-US" dirty="0"/>
              <a:t>Symposium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953000" y="2628900"/>
            <a:ext cx="11206717" cy="2774249"/>
          </a:xfrm>
        </p:spPr>
        <p:txBody>
          <a:bodyPr>
            <a:noAutofit/>
          </a:bodyPr>
          <a:lstStyle>
            <a:lvl1pPr algn="r">
              <a:defRPr sz="8000" b="1">
                <a:solidFill>
                  <a:schemeClr val="bg1"/>
                </a:solidFill>
                <a:latin typeface="DM Sans" pitchFamily="2" charset="77"/>
                <a:cs typeface="Aharoni" panose="02010803020104030203" pitchFamily="2" charset="-79"/>
              </a:defRPr>
            </a:lvl1pPr>
          </a:lstStyle>
          <a:p>
            <a:r>
              <a:rPr lang="en-US" dirty="0"/>
              <a:t>PRESENTATION DESIGN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79B9914-713E-C763-4F4B-16FB7FBFF7EB}"/>
              </a:ext>
            </a:extLst>
          </p:cNvPr>
          <p:cNvSpPr txBox="1"/>
          <p:nvPr userDrawn="1"/>
        </p:nvSpPr>
        <p:spPr>
          <a:xfrm>
            <a:off x="18173700" y="454914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LT" dirty="0"/>
          </a:p>
        </p:txBody>
      </p:sp>
      <p:pic>
        <p:nvPicPr>
          <p:cNvPr id="15" name="Picture 14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680A4A1F-FF34-7600-B490-EBF22C5CBD6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0"/>
            <a:ext cx="3505200" cy="350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74137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bg>
      <p:bgPr>
        <a:solidFill>
          <a:srgbClr val="2F5B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6686" y="2283554"/>
            <a:ext cx="13693286" cy="1362075"/>
          </a:xfrm>
        </p:spPr>
        <p:txBody>
          <a:bodyPr anchor="ctr">
            <a:normAutofit/>
          </a:bodyPr>
          <a:lstStyle>
            <a:lvl1pPr algn="ctr">
              <a:defRPr sz="8000" b="1" cap="all">
                <a:solidFill>
                  <a:schemeClr val="bg1"/>
                </a:solidFill>
                <a:latin typeface="DM Sans" pitchFamily="2" charset="77"/>
              </a:defRPr>
            </a:lvl1pPr>
          </a:lstStyle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89514" y="4527463"/>
            <a:ext cx="13693286" cy="5073107"/>
          </a:xfrm>
        </p:spPr>
        <p:txBody>
          <a:bodyPr anchor="t">
            <a:normAutofit/>
          </a:bodyPr>
          <a:lstStyle>
            <a:lvl1pPr marL="571500" indent="-571500">
              <a:buFont typeface="Wingdings" pitchFamily="2" charset="2"/>
              <a:buChar char="Ø"/>
              <a:defRPr sz="4000">
                <a:solidFill>
                  <a:schemeClr val="bg1"/>
                </a:solidFill>
                <a:latin typeface="DM Sans" pitchFamily="2" charset="77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5FC8A01-6EDD-4920-737D-72FBDD156481}"/>
              </a:ext>
            </a:extLst>
          </p:cNvPr>
          <p:cNvSpPr txBox="1"/>
          <p:nvPr userDrawn="1"/>
        </p:nvSpPr>
        <p:spPr>
          <a:xfrm>
            <a:off x="12467063" y="528567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LT" dirty="0"/>
          </a:p>
        </p:txBody>
      </p:sp>
      <p:pic>
        <p:nvPicPr>
          <p:cNvPr id="4" name="Picture 3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AFF9FEA5-397C-2F6B-8E6C-350643A0A0E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7600" y="7277100"/>
            <a:ext cx="2819400" cy="281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23256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2_Section Header">
    <p:bg>
      <p:bgPr>
        <a:solidFill>
          <a:srgbClr val="84AEC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6686" y="2283554"/>
            <a:ext cx="13693286" cy="1362075"/>
          </a:xfrm>
        </p:spPr>
        <p:txBody>
          <a:bodyPr anchor="ctr">
            <a:normAutofit/>
          </a:bodyPr>
          <a:lstStyle>
            <a:lvl1pPr algn="ctr">
              <a:defRPr sz="8000" b="1" cap="all">
                <a:solidFill>
                  <a:schemeClr val="bg1"/>
                </a:solidFill>
                <a:latin typeface="DM Sans" pitchFamily="2" charset="77"/>
              </a:defRPr>
            </a:lvl1pPr>
          </a:lstStyle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89514" y="4527463"/>
            <a:ext cx="13693286" cy="5073107"/>
          </a:xfrm>
        </p:spPr>
        <p:txBody>
          <a:bodyPr anchor="t">
            <a:normAutofit/>
          </a:bodyPr>
          <a:lstStyle>
            <a:lvl1pPr marL="571500" indent="-571500">
              <a:buFont typeface="Wingdings" pitchFamily="2" charset="2"/>
              <a:buChar char="Ø"/>
              <a:defRPr sz="4000">
                <a:solidFill>
                  <a:schemeClr val="bg1"/>
                </a:solidFill>
                <a:latin typeface="DM Sans" pitchFamily="2" charset="77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5FC8A01-6EDD-4920-737D-72FBDD156481}"/>
              </a:ext>
            </a:extLst>
          </p:cNvPr>
          <p:cNvSpPr txBox="1"/>
          <p:nvPr userDrawn="1"/>
        </p:nvSpPr>
        <p:spPr>
          <a:xfrm>
            <a:off x="12467063" y="528567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LT" dirty="0"/>
          </a:p>
        </p:txBody>
      </p:sp>
      <p:pic>
        <p:nvPicPr>
          <p:cNvPr id="4" name="Picture 3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AFF9FEA5-397C-2F6B-8E6C-350643A0A0E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7600" y="7277100"/>
            <a:ext cx="2819400" cy="281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596681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3_Section Header">
    <p:bg>
      <p:bgPr>
        <a:solidFill>
          <a:srgbClr val="A7A7B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6686" y="2283554"/>
            <a:ext cx="13693286" cy="1362075"/>
          </a:xfrm>
        </p:spPr>
        <p:txBody>
          <a:bodyPr anchor="ctr">
            <a:normAutofit/>
          </a:bodyPr>
          <a:lstStyle>
            <a:lvl1pPr algn="ctr">
              <a:defRPr sz="8000" b="1" cap="all">
                <a:solidFill>
                  <a:schemeClr val="bg1"/>
                </a:solidFill>
                <a:latin typeface="DM Sans" pitchFamily="2" charset="77"/>
              </a:defRPr>
            </a:lvl1pPr>
          </a:lstStyle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89514" y="4527463"/>
            <a:ext cx="13693286" cy="5073107"/>
          </a:xfrm>
        </p:spPr>
        <p:txBody>
          <a:bodyPr anchor="t">
            <a:normAutofit/>
          </a:bodyPr>
          <a:lstStyle>
            <a:lvl1pPr marL="571500" indent="-571500">
              <a:buFont typeface="Wingdings" pitchFamily="2" charset="2"/>
              <a:buChar char="Ø"/>
              <a:defRPr sz="4000">
                <a:solidFill>
                  <a:schemeClr val="bg1"/>
                </a:solidFill>
                <a:latin typeface="DM Sans" pitchFamily="2" charset="77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5FC8A01-6EDD-4920-737D-72FBDD156481}"/>
              </a:ext>
            </a:extLst>
          </p:cNvPr>
          <p:cNvSpPr txBox="1"/>
          <p:nvPr userDrawn="1"/>
        </p:nvSpPr>
        <p:spPr>
          <a:xfrm>
            <a:off x="12467063" y="528567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LT" dirty="0"/>
          </a:p>
        </p:txBody>
      </p:sp>
      <p:pic>
        <p:nvPicPr>
          <p:cNvPr id="4" name="Picture 3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AFF9FEA5-397C-2F6B-8E6C-350643A0A0E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7600" y="7277100"/>
            <a:ext cx="2819400" cy="281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8336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4772" y="722181"/>
            <a:ext cx="11734800" cy="1810091"/>
          </a:xfrm>
        </p:spPr>
        <p:txBody>
          <a:bodyPr>
            <a:noAutofit/>
          </a:bodyPr>
          <a:lstStyle>
            <a:lvl1pPr>
              <a:defRPr sz="7200" b="1">
                <a:solidFill>
                  <a:srgbClr val="2F5B83"/>
                </a:solidFill>
                <a:latin typeface="DM Sans" pitchFamily="2" charset="77"/>
              </a:defRPr>
            </a:lvl1pPr>
          </a:lstStyle>
          <a:p>
            <a:endParaRPr lang="en-US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6EAACA9F-702B-8BDC-9DED-DE41F949AB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193709"/>
            <a:ext cx="11734799" cy="2586064"/>
          </a:xfrm>
        </p:spPr>
        <p:txBody>
          <a:bodyPr/>
          <a:lstStyle>
            <a:lvl1pPr marL="0" indent="0">
              <a:buNone/>
              <a:defRPr>
                <a:latin typeface="DM Sans" pitchFamily="2" charset="77"/>
              </a:defRPr>
            </a:lvl1pPr>
            <a:lvl2pPr marL="457200" indent="0">
              <a:buNone/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6BF11DA6-174D-6887-AB80-2B4FAC2ABE1B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838201" y="6370749"/>
            <a:ext cx="11734798" cy="2649115"/>
          </a:xfrm>
        </p:spPr>
        <p:txBody>
          <a:bodyPr/>
          <a:lstStyle>
            <a:lvl1pPr marL="0" indent="0">
              <a:buNone/>
              <a:defRPr>
                <a:latin typeface="DM Sans" pitchFamily="2" charset="77"/>
              </a:defRPr>
            </a:lvl1pPr>
            <a:lvl2pPr marL="457200" indent="0">
              <a:buNone/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endParaRPr lang="en-US" dirty="0"/>
          </a:p>
        </p:txBody>
      </p:sp>
      <p:pic>
        <p:nvPicPr>
          <p:cNvPr id="5" name="Picture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01807D61-14F4-B6DE-D148-4C5557A645B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84387" y="689484"/>
            <a:ext cx="2148841" cy="2148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513784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6651" y="1040089"/>
            <a:ext cx="7145559" cy="921186"/>
          </a:xfrm>
        </p:spPr>
        <p:txBody>
          <a:bodyPr>
            <a:noAutofit/>
          </a:bodyPr>
          <a:lstStyle>
            <a:lvl1pPr>
              <a:defRPr sz="6600" b="1">
                <a:solidFill>
                  <a:srgbClr val="2F5B83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6651" y="2730364"/>
            <a:ext cx="12758959" cy="6781800"/>
          </a:xfrm>
        </p:spPr>
        <p:txBody>
          <a:bodyPr/>
          <a:lstStyle>
            <a:lvl1pPr marL="457200" indent="-457200">
              <a:lnSpc>
                <a:spcPct val="150000"/>
              </a:lnSpc>
              <a:buFont typeface="Wingdings" pitchFamily="2" charset="2"/>
              <a:buChar char="Ø"/>
              <a:defRPr sz="2800">
                <a:solidFill>
                  <a:srgbClr val="0C5359"/>
                </a:solidFill>
                <a:latin typeface="DM Sans" pitchFamily="2" charset="77"/>
              </a:defRPr>
            </a:lvl1pPr>
            <a:lvl2pPr>
              <a:defRPr sz="2400">
                <a:latin typeface="DM Sans" pitchFamily="2" charset="77"/>
              </a:defRPr>
            </a:lvl2pPr>
            <a:lvl3pPr>
              <a:defRPr sz="2000">
                <a:latin typeface="DM Sans" pitchFamily="2" charset="77"/>
              </a:defRPr>
            </a:lvl3pPr>
            <a:lvl4pPr>
              <a:defRPr sz="1800">
                <a:latin typeface="DM Sans" pitchFamily="2" charset="77"/>
              </a:defRPr>
            </a:lvl4pPr>
            <a:lvl5pPr>
              <a:defRPr sz="1800">
                <a:latin typeface="DM Sans" pitchFamily="2" charset="77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endParaRPr lang="en-US" dirty="0"/>
          </a:p>
        </p:txBody>
      </p:sp>
      <p:pic>
        <p:nvPicPr>
          <p:cNvPr id="4" name="Picture 3" descr="A logo for a medical student&#10;&#10;Description automatically generated">
            <a:extLst>
              <a:ext uri="{FF2B5EF4-FFF2-40B4-BE49-F238E27FC236}">
                <a16:creationId xmlns:a16="http://schemas.microsoft.com/office/drawing/2014/main" id="{A0072F3F-6BD2-D72E-DAE7-9D82A7DAC67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633" t="16842" r="16224" b="23007"/>
          <a:stretch/>
        </p:blipFill>
        <p:spPr>
          <a:xfrm>
            <a:off x="15544800" y="7862453"/>
            <a:ext cx="1994853" cy="1719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980830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274CCD5-4DD9-B8B5-939C-F2DFAECA10ED}"/>
              </a:ext>
            </a:extLst>
          </p:cNvPr>
          <p:cNvSpPr/>
          <p:nvPr userDrawn="1"/>
        </p:nvSpPr>
        <p:spPr>
          <a:xfrm>
            <a:off x="1257131" y="968069"/>
            <a:ext cx="15773738" cy="8350861"/>
          </a:xfrm>
          <a:prstGeom prst="rect">
            <a:avLst/>
          </a:prstGeom>
          <a:solidFill>
            <a:srgbClr val="2F5B8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38600" y="1672482"/>
            <a:ext cx="10210800" cy="982662"/>
          </a:xfrm>
        </p:spPr>
        <p:txBody>
          <a:bodyPr/>
          <a:lstStyle>
            <a:lvl1pPr algn="ctr">
              <a:defRPr b="1">
                <a:solidFill>
                  <a:schemeClr val="bg1"/>
                </a:solidFill>
                <a:latin typeface="DM Sans" pitchFamily="2" charset="77"/>
              </a:defRPr>
            </a:lvl1pPr>
          </a:lstStyle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38284" y="3562350"/>
            <a:ext cx="4040188" cy="639762"/>
          </a:xfrm>
        </p:spPr>
        <p:txBody>
          <a:bodyPr anchor="ctr"/>
          <a:lstStyle>
            <a:lvl1pPr marL="0" indent="0" algn="ctr">
              <a:buNone/>
              <a:defRPr sz="2400" b="1">
                <a:solidFill>
                  <a:schemeClr val="bg1"/>
                </a:solidFill>
                <a:latin typeface="DM Sans" pitchFamily="2" charset="77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38284" y="4828778"/>
            <a:ext cx="4040188" cy="3951288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084341" y="3562350"/>
            <a:ext cx="4041775" cy="639762"/>
          </a:xfrm>
        </p:spPr>
        <p:txBody>
          <a:bodyPr anchor="ctr"/>
          <a:lstStyle>
            <a:lvl1pPr marL="0" indent="0" algn="ctr">
              <a:buNone/>
              <a:defRPr sz="2400" b="1">
                <a:solidFill>
                  <a:schemeClr val="bg1"/>
                </a:solidFill>
                <a:latin typeface="DM Sans" pitchFamily="2" charset="77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061150" y="4828778"/>
            <a:ext cx="4041775" cy="3951288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7" name="Picture 6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38F12BBC-D780-E5D5-EDA0-FC5AB809F82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199" y="896988"/>
            <a:ext cx="2533650" cy="2533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915732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4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274CCD5-4DD9-B8B5-939C-F2DFAECA10ED}"/>
              </a:ext>
            </a:extLst>
          </p:cNvPr>
          <p:cNvSpPr/>
          <p:nvPr userDrawn="1"/>
        </p:nvSpPr>
        <p:spPr>
          <a:xfrm>
            <a:off x="1257131" y="968069"/>
            <a:ext cx="15773738" cy="8350861"/>
          </a:xfrm>
          <a:prstGeom prst="rect">
            <a:avLst/>
          </a:prstGeom>
          <a:solidFill>
            <a:srgbClr val="84AEC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38600" y="1672482"/>
            <a:ext cx="10210800" cy="982662"/>
          </a:xfrm>
        </p:spPr>
        <p:txBody>
          <a:bodyPr/>
          <a:lstStyle>
            <a:lvl1pPr algn="ctr">
              <a:defRPr b="1">
                <a:solidFill>
                  <a:schemeClr val="bg1"/>
                </a:solidFill>
                <a:latin typeface="DM Sans" pitchFamily="2" charset="77"/>
              </a:defRPr>
            </a:lvl1pPr>
          </a:lstStyle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38284" y="3562350"/>
            <a:ext cx="4040188" cy="639762"/>
          </a:xfrm>
        </p:spPr>
        <p:txBody>
          <a:bodyPr anchor="ctr"/>
          <a:lstStyle>
            <a:lvl1pPr marL="0" indent="0" algn="ctr">
              <a:buNone/>
              <a:defRPr sz="2400" b="1">
                <a:solidFill>
                  <a:schemeClr val="bg1"/>
                </a:solidFill>
                <a:latin typeface="DM Sans" pitchFamily="2" charset="77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38284" y="4828778"/>
            <a:ext cx="4040188" cy="3951288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084341" y="3562350"/>
            <a:ext cx="4041775" cy="639762"/>
          </a:xfrm>
        </p:spPr>
        <p:txBody>
          <a:bodyPr anchor="ctr"/>
          <a:lstStyle>
            <a:lvl1pPr marL="0" indent="0" algn="ctr">
              <a:buNone/>
              <a:defRPr sz="2400" b="1">
                <a:solidFill>
                  <a:schemeClr val="bg1"/>
                </a:solidFill>
                <a:latin typeface="DM Sans" pitchFamily="2" charset="77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061150" y="4828778"/>
            <a:ext cx="4041775" cy="3951288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7" name="Picture 6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38F12BBC-D780-E5D5-EDA0-FC5AB809F82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199" y="896988"/>
            <a:ext cx="2533650" cy="2533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287327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5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274CCD5-4DD9-B8B5-939C-F2DFAECA10ED}"/>
              </a:ext>
            </a:extLst>
          </p:cNvPr>
          <p:cNvSpPr/>
          <p:nvPr userDrawn="1"/>
        </p:nvSpPr>
        <p:spPr>
          <a:xfrm>
            <a:off x="1257131" y="968069"/>
            <a:ext cx="15773738" cy="8350861"/>
          </a:xfrm>
          <a:prstGeom prst="rect">
            <a:avLst/>
          </a:prstGeom>
          <a:solidFill>
            <a:srgbClr val="A7A7B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38600" y="1672482"/>
            <a:ext cx="10210800" cy="982662"/>
          </a:xfrm>
        </p:spPr>
        <p:txBody>
          <a:bodyPr/>
          <a:lstStyle>
            <a:lvl1pPr algn="ctr">
              <a:defRPr b="1">
                <a:solidFill>
                  <a:schemeClr val="bg1"/>
                </a:solidFill>
                <a:latin typeface="DM Sans" pitchFamily="2" charset="77"/>
              </a:defRPr>
            </a:lvl1pPr>
          </a:lstStyle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38284" y="3562350"/>
            <a:ext cx="4040188" cy="639762"/>
          </a:xfrm>
        </p:spPr>
        <p:txBody>
          <a:bodyPr anchor="ctr"/>
          <a:lstStyle>
            <a:lvl1pPr marL="0" indent="0" algn="ctr">
              <a:buNone/>
              <a:defRPr sz="2400" b="1">
                <a:solidFill>
                  <a:schemeClr val="bg1"/>
                </a:solidFill>
                <a:latin typeface="DM Sans" pitchFamily="2" charset="77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38284" y="4828778"/>
            <a:ext cx="4040188" cy="3951288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084341" y="3562350"/>
            <a:ext cx="4041775" cy="639762"/>
          </a:xfrm>
        </p:spPr>
        <p:txBody>
          <a:bodyPr anchor="ctr"/>
          <a:lstStyle>
            <a:lvl1pPr marL="0" indent="0" algn="ctr">
              <a:buNone/>
              <a:defRPr sz="2400" b="1">
                <a:solidFill>
                  <a:schemeClr val="bg1"/>
                </a:solidFill>
                <a:latin typeface="DM Sans" pitchFamily="2" charset="77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061150" y="4828778"/>
            <a:ext cx="4041775" cy="3951288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7" name="Picture 6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38F12BBC-D780-E5D5-EDA0-FC5AB809F82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199" y="896988"/>
            <a:ext cx="2533650" cy="2533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679014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BDA0B35-EB22-84B4-53BA-86A6DD50BB9B}"/>
              </a:ext>
            </a:extLst>
          </p:cNvPr>
          <p:cNvSpPr/>
          <p:nvPr userDrawn="1"/>
        </p:nvSpPr>
        <p:spPr>
          <a:xfrm>
            <a:off x="1257300" y="542653"/>
            <a:ext cx="15773400" cy="1828799"/>
          </a:xfrm>
          <a:prstGeom prst="rect">
            <a:avLst/>
          </a:prstGeom>
          <a:solidFill>
            <a:srgbClr val="2F5B8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C0DB74-C6D7-9FD5-F18D-30B5C32CC2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693738"/>
            <a:ext cx="15163800" cy="1526627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DM Sans" pitchFamily="2" charset="77"/>
              </a:defRPr>
            </a:lvl1pPr>
          </a:lstStyle>
          <a:p>
            <a:r>
              <a:rPr lang="en-GB" dirty="0"/>
              <a:t>Click to edit Master title style</a:t>
            </a:r>
            <a:endParaRPr lang="en-LT" dirty="0"/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533A661A-5D43-F020-2018-CE6C7BF731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676400" y="2933700"/>
            <a:ext cx="15163800" cy="6324600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3" name="Picture 2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7EFD46DF-4F02-9A5A-CCC4-EF9347AA9A4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29660" y="7958895"/>
            <a:ext cx="1614636" cy="1614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846709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BDA0B35-EB22-84B4-53BA-86A6DD50BB9B}"/>
              </a:ext>
            </a:extLst>
          </p:cNvPr>
          <p:cNvSpPr/>
          <p:nvPr userDrawn="1"/>
        </p:nvSpPr>
        <p:spPr>
          <a:xfrm>
            <a:off x="1257300" y="542653"/>
            <a:ext cx="15773400" cy="1828799"/>
          </a:xfrm>
          <a:prstGeom prst="rect">
            <a:avLst/>
          </a:prstGeom>
          <a:solidFill>
            <a:srgbClr val="84AEC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C0DB74-C6D7-9FD5-F18D-30B5C32CC2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693738"/>
            <a:ext cx="15163800" cy="1526627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DM Sans" pitchFamily="2" charset="77"/>
              </a:defRPr>
            </a:lvl1pPr>
          </a:lstStyle>
          <a:p>
            <a:r>
              <a:rPr lang="en-GB" dirty="0"/>
              <a:t>Click to edit Master title style</a:t>
            </a:r>
            <a:endParaRPr lang="en-LT" dirty="0"/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533A661A-5D43-F020-2018-CE6C7BF731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676400" y="2933700"/>
            <a:ext cx="15163800" cy="6324600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3" name="Picture 2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7EFD46DF-4F02-9A5A-CCC4-EF9347AA9A4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29660" y="7958895"/>
            <a:ext cx="1614636" cy="1614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785536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BDA0B35-EB22-84B4-53BA-86A6DD50BB9B}"/>
              </a:ext>
            </a:extLst>
          </p:cNvPr>
          <p:cNvSpPr/>
          <p:nvPr userDrawn="1"/>
        </p:nvSpPr>
        <p:spPr>
          <a:xfrm>
            <a:off x="1257300" y="542653"/>
            <a:ext cx="15773400" cy="1828799"/>
          </a:xfrm>
          <a:prstGeom prst="rect">
            <a:avLst/>
          </a:prstGeom>
          <a:solidFill>
            <a:srgbClr val="A7A7B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C0DB74-C6D7-9FD5-F18D-30B5C32CC2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693738"/>
            <a:ext cx="15163800" cy="1526627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DM Sans" pitchFamily="2" charset="77"/>
              </a:defRPr>
            </a:lvl1pPr>
          </a:lstStyle>
          <a:p>
            <a:r>
              <a:rPr lang="en-GB" dirty="0"/>
              <a:t>Click to edit Master title style</a:t>
            </a:r>
            <a:endParaRPr lang="en-LT" dirty="0"/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533A661A-5D43-F020-2018-CE6C7BF731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676400" y="2933700"/>
            <a:ext cx="15163800" cy="6324600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3" name="Picture 2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1FAB232B-5EE5-609D-2DFB-562A60232E1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29660" y="7958895"/>
            <a:ext cx="1614636" cy="1614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665184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CBE70-5015-7BF8-7A87-E35928787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2398" y="701496"/>
            <a:ext cx="13225703" cy="1989137"/>
          </a:xfrm>
        </p:spPr>
        <p:txBody>
          <a:bodyPr>
            <a:normAutofit/>
          </a:bodyPr>
          <a:lstStyle>
            <a:lvl1pPr>
              <a:defRPr sz="6600" b="1">
                <a:solidFill>
                  <a:srgbClr val="2F5B83"/>
                </a:solidFill>
                <a:latin typeface="DM Sans" pitchFamily="2" charset="77"/>
              </a:defRPr>
            </a:lvl1pPr>
          </a:lstStyle>
          <a:p>
            <a:endParaRPr lang="en-LT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F9161BC-89E9-B129-F25A-F92CA72D45F7}"/>
              </a:ext>
            </a:extLst>
          </p:cNvPr>
          <p:cNvSpPr/>
          <p:nvPr userDrawn="1"/>
        </p:nvSpPr>
        <p:spPr>
          <a:xfrm>
            <a:off x="-10886" y="-38100"/>
            <a:ext cx="2570516" cy="10448190"/>
          </a:xfrm>
          <a:prstGeom prst="rect">
            <a:avLst/>
          </a:prstGeom>
          <a:solidFill>
            <a:srgbClr val="84AEC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361866A3-BBEA-1F1A-3C9D-9CE21752F2BB}"/>
              </a:ext>
            </a:extLst>
          </p:cNvPr>
          <p:cNvSpPr/>
          <p:nvPr userDrawn="1"/>
        </p:nvSpPr>
        <p:spPr>
          <a:xfrm>
            <a:off x="16301081" y="8024160"/>
            <a:ext cx="1176052" cy="1180344"/>
          </a:xfrm>
          <a:custGeom>
            <a:avLst/>
            <a:gdLst/>
            <a:ahLst/>
            <a:cxnLst/>
            <a:rect l="l" t="t" r="r" b="b"/>
            <a:pathLst>
              <a:path w="1568069" h="1573792">
                <a:moveTo>
                  <a:pt x="0" y="0"/>
                </a:moveTo>
                <a:lnTo>
                  <a:pt x="1568069" y="0"/>
                </a:lnTo>
                <a:lnTo>
                  <a:pt x="1568069" y="1573792"/>
                </a:lnTo>
                <a:lnTo>
                  <a:pt x="0" y="157379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51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LT"/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4D2F5FD0-65B2-1F7A-EA31-258F368879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962399" y="3924300"/>
            <a:ext cx="13161363" cy="5661204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3" name="Picture 2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F6946CDB-7F1C-3A69-3F47-D638E2A7BA02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4295" y="217397"/>
            <a:ext cx="2957333" cy="2957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314084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804791" y="3596426"/>
            <a:ext cx="10809913" cy="4586128"/>
          </a:xfrm>
        </p:spPr>
        <p:txBody>
          <a:bodyPr/>
          <a:lstStyle>
            <a:lvl1pPr marL="0" indent="0">
              <a:buNone/>
              <a:defRPr>
                <a:latin typeface="DM Sans" pitchFamily="2" charset="77"/>
              </a:defRPr>
            </a:lvl1pPr>
            <a:lvl2pPr marL="457200" indent="0">
              <a:buNone/>
              <a:defRPr/>
            </a:lvl2pPr>
            <a:lvl3pPr marL="1143000" indent="-228600">
              <a:buFont typeface="Wingdings" pitchFamily="2" charset="2"/>
              <a:buChar char="Ø"/>
              <a:defRPr>
                <a:latin typeface="DM Sans" pitchFamily="2" charset="77"/>
              </a:defRPr>
            </a:lvl3pPr>
            <a:lvl4pPr marL="1600200" indent="-228600">
              <a:buFont typeface="Wingdings" pitchFamily="2" charset="2"/>
              <a:buChar char="Ø"/>
              <a:defRPr>
                <a:latin typeface="DM Sans" pitchFamily="2" charset="77"/>
              </a:defRPr>
            </a:lvl4pPr>
            <a:lvl5pPr marL="2057400" indent="-228600">
              <a:buFont typeface="Wingdings" pitchFamily="2" charset="2"/>
              <a:buChar char="Ø"/>
              <a:defRPr>
                <a:latin typeface="DM Sans" pitchFamily="2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3" name="Title 1">
            <a:extLst>
              <a:ext uri="{FF2B5EF4-FFF2-40B4-BE49-F238E27FC236}">
                <a16:creationId xmlns:a16="http://schemas.microsoft.com/office/drawing/2014/main" id="{A00460EE-F185-3D3F-D091-66EEFA82AD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29293" y="1421202"/>
            <a:ext cx="10139866" cy="1360098"/>
          </a:xfrm>
        </p:spPr>
        <p:txBody>
          <a:bodyPr>
            <a:noAutofit/>
          </a:bodyPr>
          <a:lstStyle>
            <a:lvl1pPr algn="l">
              <a:defRPr sz="8000" b="1">
                <a:solidFill>
                  <a:srgbClr val="2F5B83"/>
                </a:solidFill>
                <a:latin typeface="DM Sans" pitchFamily="2" charset="77"/>
                <a:cs typeface="Aharoni" panose="02010803020104030203" pitchFamily="2" charset="-79"/>
              </a:defRPr>
            </a:lvl1pPr>
          </a:lstStyle>
          <a:p>
            <a:endParaRPr lang="en-US" dirty="0"/>
          </a:p>
        </p:txBody>
      </p:sp>
      <p:pic>
        <p:nvPicPr>
          <p:cNvPr id="5" name="Picture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3A8E7ACA-7221-A146-2FDC-92F46589606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0" y="7677243"/>
            <a:ext cx="2200761" cy="2200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067092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4772" y="722181"/>
            <a:ext cx="11734800" cy="1810091"/>
          </a:xfrm>
        </p:spPr>
        <p:txBody>
          <a:bodyPr>
            <a:noAutofit/>
          </a:bodyPr>
          <a:lstStyle>
            <a:lvl1pPr>
              <a:defRPr sz="7200" b="1">
                <a:solidFill>
                  <a:srgbClr val="2F5B83"/>
                </a:solidFill>
                <a:latin typeface="DM Sans" pitchFamily="2" charset="77"/>
              </a:defRPr>
            </a:lvl1pPr>
          </a:lstStyle>
          <a:p>
            <a:endParaRPr lang="en-US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6EAACA9F-702B-8BDC-9DED-DE41F949AB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193709"/>
            <a:ext cx="11734799" cy="2586064"/>
          </a:xfrm>
        </p:spPr>
        <p:txBody>
          <a:bodyPr/>
          <a:lstStyle>
            <a:lvl1pPr marL="0" indent="0">
              <a:buNone/>
              <a:defRPr>
                <a:latin typeface="DM Sans" pitchFamily="2" charset="77"/>
              </a:defRPr>
            </a:lvl1pPr>
            <a:lvl2pPr marL="457200" indent="0">
              <a:buNone/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6BF11DA6-174D-6887-AB80-2B4FAC2ABE1B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838201" y="6370749"/>
            <a:ext cx="11734798" cy="2649115"/>
          </a:xfrm>
        </p:spPr>
        <p:txBody>
          <a:bodyPr/>
          <a:lstStyle>
            <a:lvl1pPr marL="0" indent="0">
              <a:buNone/>
              <a:defRPr>
                <a:latin typeface="DM Sans" pitchFamily="2" charset="77"/>
              </a:defRPr>
            </a:lvl1pPr>
            <a:lvl2pPr marL="457200" indent="0">
              <a:buNone/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endParaRPr lang="en-US" dirty="0"/>
          </a:p>
        </p:txBody>
      </p:sp>
      <p:pic>
        <p:nvPicPr>
          <p:cNvPr id="5" name="Picture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01807D61-14F4-B6DE-D148-4C5557A645B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84387" y="689484"/>
            <a:ext cx="2148841" cy="2148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94124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CBE70-5015-7BF8-7A87-E35928787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2398" y="701496"/>
            <a:ext cx="13225703" cy="1989137"/>
          </a:xfrm>
        </p:spPr>
        <p:txBody>
          <a:bodyPr>
            <a:normAutofit/>
          </a:bodyPr>
          <a:lstStyle>
            <a:lvl1pPr>
              <a:defRPr sz="6600" b="1">
                <a:solidFill>
                  <a:srgbClr val="2F5B83"/>
                </a:solidFill>
                <a:latin typeface="DM Sans" pitchFamily="2" charset="77"/>
              </a:defRPr>
            </a:lvl1pPr>
          </a:lstStyle>
          <a:p>
            <a:endParaRPr lang="en-LT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F9161BC-89E9-B129-F25A-F92CA72D45F7}"/>
              </a:ext>
            </a:extLst>
          </p:cNvPr>
          <p:cNvSpPr/>
          <p:nvPr userDrawn="1"/>
        </p:nvSpPr>
        <p:spPr>
          <a:xfrm>
            <a:off x="-10886" y="-38100"/>
            <a:ext cx="2570516" cy="10448190"/>
          </a:xfrm>
          <a:prstGeom prst="rect">
            <a:avLst/>
          </a:prstGeom>
          <a:solidFill>
            <a:srgbClr val="84AEC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361866A3-BBEA-1F1A-3C9D-9CE21752F2BB}"/>
              </a:ext>
            </a:extLst>
          </p:cNvPr>
          <p:cNvSpPr/>
          <p:nvPr userDrawn="1"/>
        </p:nvSpPr>
        <p:spPr>
          <a:xfrm>
            <a:off x="16301081" y="8024160"/>
            <a:ext cx="1176052" cy="1180344"/>
          </a:xfrm>
          <a:custGeom>
            <a:avLst/>
            <a:gdLst/>
            <a:ahLst/>
            <a:cxnLst/>
            <a:rect l="l" t="t" r="r" b="b"/>
            <a:pathLst>
              <a:path w="1568069" h="1573792">
                <a:moveTo>
                  <a:pt x="0" y="0"/>
                </a:moveTo>
                <a:lnTo>
                  <a:pt x="1568069" y="0"/>
                </a:lnTo>
                <a:lnTo>
                  <a:pt x="1568069" y="1573792"/>
                </a:lnTo>
                <a:lnTo>
                  <a:pt x="0" y="157379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51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LT"/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4D2F5FD0-65B2-1F7A-EA31-258F368879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962399" y="3924300"/>
            <a:ext cx="13161363" cy="5661204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" name="Picture 3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3F5AB6F6-CEA7-FBA0-839C-E8BA9E6F807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4295" y="217397"/>
            <a:ext cx="2957333" cy="2957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886136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CBE70-5015-7BF8-7A87-E35928787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2398" y="701496"/>
            <a:ext cx="13225703" cy="1989137"/>
          </a:xfrm>
        </p:spPr>
        <p:txBody>
          <a:bodyPr>
            <a:normAutofit/>
          </a:bodyPr>
          <a:lstStyle>
            <a:lvl1pPr>
              <a:defRPr sz="6600" b="1">
                <a:solidFill>
                  <a:srgbClr val="2F5B83"/>
                </a:solidFill>
                <a:latin typeface="DM Sans" pitchFamily="2" charset="77"/>
              </a:defRPr>
            </a:lvl1pPr>
          </a:lstStyle>
          <a:p>
            <a:endParaRPr lang="en-LT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F9161BC-89E9-B129-F25A-F92CA72D45F7}"/>
              </a:ext>
            </a:extLst>
          </p:cNvPr>
          <p:cNvSpPr/>
          <p:nvPr userDrawn="1"/>
        </p:nvSpPr>
        <p:spPr>
          <a:xfrm>
            <a:off x="-10886" y="-38100"/>
            <a:ext cx="2570516" cy="10448190"/>
          </a:xfrm>
          <a:prstGeom prst="rect">
            <a:avLst/>
          </a:prstGeom>
          <a:solidFill>
            <a:srgbClr val="2F5B8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361866A3-BBEA-1F1A-3C9D-9CE21752F2BB}"/>
              </a:ext>
            </a:extLst>
          </p:cNvPr>
          <p:cNvSpPr/>
          <p:nvPr userDrawn="1"/>
        </p:nvSpPr>
        <p:spPr>
          <a:xfrm>
            <a:off x="16301081" y="8024160"/>
            <a:ext cx="1176052" cy="1180344"/>
          </a:xfrm>
          <a:custGeom>
            <a:avLst/>
            <a:gdLst/>
            <a:ahLst/>
            <a:cxnLst/>
            <a:rect l="l" t="t" r="r" b="b"/>
            <a:pathLst>
              <a:path w="1568069" h="1573792">
                <a:moveTo>
                  <a:pt x="0" y="0"/>
                </a:moveTo>
                <a:lnTo>
                  <a:pt x="1568069" y="0"/>
                </a:lnTo>
                <a:lnTo>
                  <a:pt x="1568069" y="1573792"/>
                </a:lnTo>
                <a:lnTo>
                  <a:pt x="0" y="157379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51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LT"/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4D2F5FD0-65B2-1F7A-EA31-258F368879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962399" y="3924300"/>
            <a:ext cx="13161363" cy="5661204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" name="Picture 3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3F5AB6F6-CEA7-FBA0-839C-E8BA9E6F807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4295" y="217397"/>
            <a:ext cx="2957333" cy="2957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841375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CBE70-5015-7BF8-7A87-E35928787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2398" y="701496"/>
            <a:ext cx="13225703" cy="1989137"/>
          </a:xfrm>
        </p:spPr>
        <p:txBody>
          <a:bodyPr>
            <a:normAutofit/>
          </a:bodyPr>
          <a:lstStyle>
            <a:lvl1pPr>
              <a:defRPr sz="6600" b="1">
                <a:solidFill>
                  <a:srgbClr val="2F5B83"/>
                </a:solidFill>
                <a:latin typeface="DM Sans" pitchFamily="2" charset="77"/>
              </a:defRPr>
            </a:lvl1pPr>
          </a:lstStyle>
          <a:p>
            <a:endParaRPr lang="en-LT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F9161BC-89E9-B129-F25A-F92CA72D45F7}"/>
              </a:ext>
            </a:extLst>
          </p:cNvPr>
          <p:cNvSpPr/>
          <p:nvPr userDrawn="1"/>
        </p:nvSpPr>
        <p:spPr>
          <a:xfrm>
            <a:off x="-10886" y="-38100"/>
            <a:ext cx="2570516" cy="10448190"/>
          </a:xfrm>
          <a:prstGeom prst="rect">
            <a:avLst/>
          </a:prstGeom>
          <a:solidFill>
            <a:srgbClr val="A7A7B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361866A3-BBEA-1F1A-3C9D-9CE21752F2BB}"/>
              </a:ext>
            </a:extLst>
          </p:cNvPr>
          <p:cNvSpPr/>
          <p:nvPr userDrawn="1"/>
        </p:nvSpPr>
        <p:spPr>
          <a:xfrm>
            <a:off x="16301081" y="8024160"/>
            <a:ext cx="1176052" cy="1180344"/>
          </a:xfrm>
          <a:custGeom>
            <a:avLst/>
            <a:gdLst/>
            <a:ahLst/>
            <a:cxnLst/>
            <a:rect l="l" t="t" r="r" b="b"/>
            <a:pathLst>
              <a:path w="1568069" h="1573792">
                <a:moveTo>
                  <a:pt x="0" y="0"/>
                </a:moveTo>
                <a:lnTo>
                  <a:pt x="1568069" y="0"/>
                </a:lnTo>
                <a:lnTo>
                  <a:pt x="1568069" y="1573792"/>
                </a:lnTo>
                <a:lnTo>
                  <a:pt x="0" y="157379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51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LT"/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4D2F5FD0-65B2-1F7A-EA31-258F368879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962399" y="3924300"/>
            <a:ext cx="13161363" cy="5661204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" name="Picture 3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3F5AB6F6-CEA7-FBA0-839C-E8BA9E6F807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4295" y="217397"/>
            <a:ext cx="2957333" cy="2957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358754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BDA0B35-EB22-84B4-53BA-86A6DD50BB9B}"/>
              </a:ext>
            </a:extLst>
          </p:cNvPr>
          <p:cNvSpPr/>
          <p:nvPr userDrawn="1"/>
        </p:nvSpPr>
        <p:spPr>
          <a:xfrm>
            <a:off x="1257300" y="542653"/>
            <a:ext cx="15773400" cy="1828799"/>
          </a:xfrm>
          <a:prstGeom prst="rect">
            <a:avLst/>
          </a:prstGeom>
          <a:solidFill>
            <a:srgbClr val="84AEC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C0DB74-C6D7-9FD5-F18D-30B5C32CC2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693738"/>
            <a:ext cx="15163800" cy="1526627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DM Sans" pitchFamily="2" charset="77"/>
              </a:defRPr>
            </a:lvl1pPr>
          </a:lstStyle>
          <a:p>
            <a:r>
              <a:rPr lang="en-GB" dirty="0"/>
              <a:t>Click to edit Master title style</a:t>
            </a:r>
            <a:endParaRPr lang="en-LT" dirty="0"/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533A661A-5D43-F020-2018-CE6C7BF731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676400" y="2933700"/>
            <a:ext cx="15354300" cy="4874108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" name="Picture 3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69C81AF9-2145-086C-1170-DF14D188448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00" y="8115300"/>
            <a:ext cx="1874118" cy="1874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184093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BDA0B35-EB22-84B4-53BA-86A6DD50BB9B}"/>
              </a:ext>
            </a:extLst>
          </p:cNvPr>
          <p:cNvSpPr/>
          <p:nvPr userDrawn="1"/>
        </p:nvSpPr>
        <p:spPr>
          <a:xfrm>
            <a:off x="1257300" y="542653"/>
            <a:ext cx="15773400" cy="1828799"/>
          </a:xfrm>
          <a:prstGeom prst="rect">
            <a:avLst/>
          </a:prstGeom>
          <a:solidFill>
            <a:srgbClr val="2F5B8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C0DB74-C6D7-9FD5-F18D-30B5C32CC2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693738"/>
            <a:ext cx="15163800" cy="1526627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DM Sans" pitchFamily="2" charset="77"/>
              </a:defRPr>
            </a:lvl1pPr>
          </a:lstStyle>
          <a:p>
            <a:r>
              <a:rPr lang="en-GB" dirty="0"/>
              <a:t>Click to edit Master title style</a:t>
            </a:r>
            <a:endParaRPr lang="en-LT" dirty="0"/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533A661A-5D43-F020-2018-CE6C7BF731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676400" y="2933700"/>
            <a:ext cx="15354300" cy="4874108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" name="Picture 3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69C81AF9-2145-086C-1170-DF14D188448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00" y="8115300"/>
            <a:ext cx="1874118" cy="1874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823812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BDA0B35-EB22-84B4-53BA-86A6DD50BB9B}"/>
              </a:ext>
            </a:extLst>
          </p:cNvPr>
          <p:cNvSpPr/>
          <p:nvPr userDrawn="1"/>
        </p:nvSpPr>
        <p:spPr>
          <a:xfrm>
            <a:off x="1257300" y="542653"/>
            <a:ext cx="15773400" cy="1828799"/>
          </a:xfrm>
          <a:prstGeom prst="rect">
            <a:avLst/>
          </a:prstGeom>
          <a:solidFill>
            <a:srgbClr val="A7A7B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C0DB74-C6D7-9FD5-F18D-30B5C32CC2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693738"/>
            <a:ext cx="15163800" cy="1526627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DM Sans" pitchFamily="2" charset="77"/>
              </a:defRPr>
            </a:lvl1pPr>
          </a:lstStyle>
          <a:p>
            <a:r>
              <a:rPr lang="en-GB" dirty="0"/>
              <a:t>Click to edit Master title style</a:t>
            </a:r>
            <a:endParaRPr lang="en-LT" dirty="0"/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533A661A-5D43-F020-2018-CE6C7BF731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676400" y="2933700"/>
            <a:ext cx="15354300" cy="4874108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" name="Picture 3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69C81AF9-2145-086C-1170-DF14D188448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00" y="8115300"/>
            <a:ext cx="1874118" cy="1874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122135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56FBEFA-7E84-ECB2-C1E8-E4CC0CF7D7F4}"/>
              </a:ext>
            </a:extLst>
          </p:cNvPr>
          <p:cNvSpPr/>
          <p:nvPr userDrawn="1"/>
        </p:nvSpPr>
        <p:spPr>
          <a:xfrm>
            <a:off x="1331868" y="1892900"/>
            <a:ext cx="14770933" cy="7680631"/>
          </a:xfrm>
          <a:prstGeom prst="rect">
            <a:avLst/>
          </a:prstGeom>
          <a:solidFill>
            <a:srgbClr val="84AEC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814DCED-48F3-8937-BE59-8066014385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642321"/>
            <a:ext cx="13340330" cy="1067352"/>
          </a:xfrm>
        </p:spPr>
        <p:txBody>
          <a:bodyPr>
            <a:noAutofit/>
          </a:bodyPr>
          <a:lstStyle>
            <a:lvl1pPr algn="ctr">
              <a:defRPr sz="7200" b="1">
                <a:solidFill>
                  <a:srgbClr val="2F5B83"/>
                </a:solidFill>
                <a:latin typeface="DM Sans" pitchFamily="2" charset="77"/>
              </a:defRPr>
            </a:lvl1pPr>
          </a:lstStyle>
          <a:p>
            <a:endParaRPr lang="en-LT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C9E833AA-9810-4280-C511-2A81030E82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981200" y="2285945"/>
            <a:ext cx="5943600" cy="6894539"/>
          </a:xfrm>
        </p:spPr>
        <p:txBody>
          <a:bodyPr>
            <a:noAutofit/>
          </a:bodyPr>
          <a:lstStyle>
            <a:lvl1pPr marL="457200" indent="-457200">
              <a:lnSpc>
                <a:spcPct val="150000"/>
              </a:lnSpc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DM Sans" pitchFamily="2" charset="77"/>
              </a:defRPr>
            </a:lvl1pPr>
            <a:lvl2pPr>
              <a:defRPr sz="2400">
                <a:latin typeface="DM Sans" pitchFamily="2" charset="77"/>
              </a:defRPr>
            </a:lvl2pPr>
            <a:lvl3pPr>
              <a:defRPr sz="2000">
                <a:latin typeface="DM Sans" pitchFamily="2" charset="77"/>
              </a:defRPr>
            </a:lvl3pPr>
            <a:lvl4pPr>
              <a:defRPr sz="1800">
                <a:latin typeface="DM Sans" pitchFamily="2" charset="77"/>
              </a:defRPr>
            </a:lvl4pPr>
            <a:lvl5pPr>
              <a:defRPr sz="1800">
                <a:latin typeface="DM Sans" pitchFamily="2" charset="77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B6F44C8-4DCF-ED80-1A24-226DD02E9C83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9233256" y="2285944"/>
            <a:ext cx="5943600" cy="6894539"/>
          </a:xfrm>
        </p:spPr>
        <p:txBody>
          <a:bodyPr>
            <a:noAutofit/>
          </a:bodyPr>
          <a:lstStyle>
            <a:lvl1pPr marL="457200" indent="-457200">
              <a:lnSpc>
                <a:spcPct val="150000"/>
              </a:lnSpc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DM Sans" pitchFamily="2" charset="77"/>
              </a:defRPr>
            </a:lvl1pPr>
            <a:lvl2pPr>
              <a:defRPr sz="2400">
                <a:latin typeface="DM Sans" pitchFamily="2" charset="77"/>
              </a:defRPr>
            </a:lvl2pPr>
            <a:lvl3pPr>
              <a:defRPr sz="2000">
                <a:latin typeface="DM Sans" pitchFamily="2" charset="77"/>
              </a:defRPr>
            </a:lvl3pPr>
            <a:lvl4pPr>
              <a:defRPr sz="1800">
                <a:latin typeface="DM Sans" pitchFamily="2" charset="77"/>
              </a:defRPr>
            </a:lvl4pPr>
            <a:lvl5pPr>
              <a:defRPr sz="1800">
                <a:latin typeface="DM Sans" pitchFamily="2" charset="77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endParaRPr lang="en-US" dirty="0"/>
          </a:p>
        </p:txBody>
      </p:sp>
      <p:pic>
        <p:nvPicPr>
          <p:cNvPr id="9" name="Picture 8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65774377-830A-8C9E-4FB8-014359D26DF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29660" y="7958895"/>
            <a:ext cx="1614636" cy="1614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940821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56FBEFA-7E84-ECB2-C1E8-E4CC0CF7D7F4}"/>
              </a:ext>
            </a:extLst>
          </p:cNvPr>
          <p:cNvSpPr/>
          <p:nvPr userDrawn="1"/>
        </p:nvSpPr>
        <p:spPr>
          <a:xfrm>
            <a:off x="1331868" y="1892900"/>
            <a:ext cx="14770933" cy="7680631"/>
          </a:xfrm>
          <a:prstGeom prst="rect">
            <a:avLst/>
          </a:prstGeom>
          <a:solidFill>
            <a:srgbClr val="2F5B8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814DCED-48F3-8937-BE59-8066014385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642321"/>
            <a:ext cx="13340330" cy="1067352"/>
          </a:xfrm>
        </p:spPr>
        <p:txBody>
          <a:bodyPr>
            <a:noAutofit/>
          </a:bodyPr>
          <a:lstStyle>
            <a:lvl1pPr algn="ctr">
              <a:defRPr sz="7200" b="1">
                <a:solidFill>
                  <a:srgbClr val="2F5B83"/>
                </a:solidFill>
                <a:latin typeface="DM Sans" pitchFamily="2" charset="77"/>
              </a:defRPr>
            </a:lvl1pPr>
          </a:lstStyle>
          <a:p>
            <a:endParaRPr lang="en-LT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C9E833AA-9810-4280-C511-2A81030E82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981200" y="2285945"/>
            <a:ext cx="5943600" cy="6894539"/>
          </a:xfrm>
        </p:spPr>
        <p:txBody>
          <a:bodyPr>
            <a:noAutofit/>
          </a:bodyPr>
          <a:lstStyle>
            <a:lvl1pPr marL="457200" indent="-457200">
              <a:lnSpc>
                <a:spcPct val="150000"/>
              </a:lnSpc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DM Sans" pitchFamily="2" charset="77"/>
              </a:defRPr>
            </a:lvl1pPr>
            <a:lvl2pPr>
              <a:defRPr sz="2400">
                <a:latin typeface="DM Sans" pitchFamily="2" charset="77"/>
              </a:defRPr>
            </a:lvl2pPr>
            <a:lvl3pPr>
              <a:defRPr sz="2000">
                <a:latin typeface="DM Sans" pitchFamily="2" charset="77"/>
              </a:defRPr>
            </a:lvl3pPr>
            <a:lvl4pPr>
              <a:defRPr sz="1800">
                <a:latin typeface="DM Sans" pitchFamily="2" charset="77"/>
              </a:defRPr>
            </a:lvl4pPr>
            <a:lvl5pPr>
              <a:defRPr sz="1800">
                <a:latin typeface="DM Sans" pitchFamily="2" charset="77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B6F44C8-4DCF-ED80-1A24-226DD02E9C83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9233256" y="2285944"/>
            <a:ext cx="5943600" cy="6894539"/>
          </a:xfrm>
        </p:spPr>
        <p:txBody>
          <a:bodyPr>
            <a:noAutofit/>
          </a:bodyPr>
          <a:lstStyle>
            <a:lvl1pPr marL="457200" indent="-457200">
              <a:lnSpc>
                <a:spcPct val="150000"/>
              </a:lnSpc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DM Sans" pitchFamily="2" charset="77"/>
              </a:defRPr>
            </a:lvl1pPr>
            <a:lvl2pPr>
              <a:defRPr sz="2400">
                <a:latin typeface="DM Sans" pitchFamily="2" charset="77"/>
              </a:defRPr>
            </a:lvl2pPr>
            <a:lvl3pPr>
              <a:defRPr sz="2000">
                <a:latin typeface="DM Sans" pitchFamily="2" charset="77"/>
              </a:defRPr>
            </a:lvl3pPr>
            <a:lvl4pPr>
              <a:defRPr sz="1800">
                <a:latin typeface="DM Sans" pitchFamily="2" charset="77"/>
              </a:defRPr>
            </a:lvl4pPr>
            <a:lvl5pPr>
              <a:defRPr sz="1800">
                <a:latin typeface="DM Sans" pitchFamily="2" charset="77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endParaRPr lang="en-US" dirty="0"/>
          </a:p>
        </p:txBody>
      </p:sp>
      <p:pic>
        <p:nvPicPr>
          <p:cNvPr id="9" name="Picture 8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65774377-830A-8C9E-4FB8-014359D26DF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29660" y="7958895"/>
            <a:ext cx="1614636" cy="1614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617860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ustom Lay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56FBEFA-7E84-ECB2-C1E8-E4CC0CF7D7F4}"/>
              </a:ext>
            </a:extLst>
          </p:cNvPr>
          <p:cNvSpPr/>
          <p:nvPr userDrawn="1"/>
        </p:nvSpPr>
        <p:spPr>
          <a:xfrm>
            <a:off x="1331868" y="1892900"/>
            <a:ext cx="14770933" cy="7680631"/>
          </a:xfrm>
          <a:prstGeom prst="rect">
            <a:avLst/>
          </a:prstGeom>
          <a:solidFill>
            <a:srgbClr val="A7A7B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814DCED-48F3-8937-BE59-8066014385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642321"/>
            <a:ext cx="13340330" cy="1067352"/>
          </a:xfrm>
        </p:spPr>
        <p:txBody>
          <a:bodyPr>
            <a:noAutofit/>
          </a:bodyPr>
          <a:lstStyle>
            <a:lvl1pPr algn="ctr">
              <a:defRPr sz="7200" b="1">
                <a:solidFill>
                  <a:srgbClr val="2F5B83"/>
                </a:solidFill>
                <a:latin typeface="DM Sans" pitchFamily="2" charset="77"/>
              </a:defRPr>
            </a:lvl1pPr>
          </a:lstStyle>
          <a:p>
            <a:endParaRPr lang="en-LT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C9E833AA-9810-4280-C511-2A81030E82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981200" y="2285945"/>
            <a:ext cx="5943600" cy="6894539"/>
          </a:xfrm>
        </p:spPr>
        <p:txBody>
          <a:bodyPr>
            <a:noAutofit/>
          </a:bodyPr>
          <a:lstStyle>
            <a:lvl1pPr marL="457200" indent="-457200">
              <a:lnSpc>
                <a:spcPct val="150000"/>
              </a:lnSpc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DM Sans" pitchFamily="2" charset="77"/>
              </a:defRPr>
            </a:lvl1pPr>
            <a:lvl2pPr>
              <a:defRPr sz="2400">
                <a:latin typeface="DM Sans" pitchFamily="2" charset="77"/>
              </a:defRPr>
            </a:lvl2pPr>
            <a:lvl3pPr>
              <a:defRPr sz="2000">
                <a:latin typeface="DM Sans" pitchFamily="2" charset="77"/>
              </a:defRPr>
            </a:lvl3pPr>
            <a:lvl4pPr>
              <a:defRPr sz="1800">
                <a:latin typeface="DM Sans" pitchFamily="2" charset="77"/>
              </a:defRPr>
            </a:lvl4pPr>
            <a:lvl5pPr>
              <a:defRPr sz="1800">
                <a:latin typeface="DM Sans" pitchFamily="2" charset="77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B6F44C8-4DCF-ED80-1A24-226DD02E9C83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9233256" y="2285944"/>
            <a:ext cx="5943600" cy="6894539"/>
          </a:xfrm>
        </p:spPr>
        <p:txBody>
          <a:bodyPr>
            <a:noAutofit/>
          </a:bodyPr>
          <a:lstStyle>
            <a:lvl1pPr marL="457200" indent="-457200">
              <a:lnSpc>
                <a:spcPct val="150000"/>
              </a:lnSpc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DM Sans" pitchFamily="2" charset="77"/>
              </a:defRPr>
            </a:lvl1pPr>
            <a:lvl2pPr>
              <a:defRPr sz="2400">
                <a:latin typeface="DM Sans" pitchFamily="2" charset="77"/>
              </a:defRPr>
            </a:lvl2pPr>
            <a:lvl3pPr>
              <a:defRPr sz="2000">
                <a:latin typeface="DM Sans" pitchFamily="2" charset="77"/>
              </a:defRPr>
            </a:lvl3pPr>
            <a:lvl4pPr>
              <a:defRPr sz="1800">
                <a:latin typeface="DM Sans" pitchFamily="2" charset="77"/>
              </a:defRPr>
            </a:lvl4pPr>
            <a:lvl5pPr>
              <a:defRPr sz="1800">
                <a:latin typeface="DM Sans" pitchFamily="2" charset="77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endParaRPr lang="en-US" dirty="0"/>
          </a:p>
        </p:txBody>
      </p:sp>
      <p:pic>
        <p:nvPicPr>
          <p:cNvPr id="9" name="Picture 8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65774377-830A-8C9E-4FB8-014359D26DF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29660" y="7958895"/>
            <a:ext cx="1614636" cy="1614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247968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274CCD5-4DD9-B8B5-939C-F2DFAECA10ED}"/>
              </a:ext>
            </a:extLst>
          </p:cNvPr>
          <p:cNvSpPr/>
          <p:nvPr userDrawn="1"/>
        </p:nvSpPr>
        <p:spPr>
          <a:xfrm>
            <a:off x="1257131" y="968069"/>
            <a:ext cx="15773738" cy="8350861"/>
          </a:xfrm>
          <a:prstGeom prst="rect">
            <a:avLst/>
          </a:prstGeom>
          <a:solidFill>
            <a:srgbClr val="84AEC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38600" y="1672482"/>
            <a:ext cx="10210800" cy="982662"/>
          </a:xfrm>
        </p:spPr>
        <p:txBody>
          <a:bodyPr/>
          <a:lstStyle>
            <a:lvl1pPr algn="ctr">
              <a:defRPr b="1">
                <a:solidFill>
                  <a:schemeClr val="bg1"/>
                </a:solidFill>
                <a:latin typeface="DM Sans" pitchFamily="2" charset="77"/>
              </a:defRPr>
            </a:lvl1pPr>
          </a:lstStyle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38284" y="3359557"/>
            <a:ext cx="5615316" cy="5420509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061150" y="3359557"/>
            <a:ext cx="4188250" cy="5420509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5" name="Picture 4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9408C2C7-9F02-9ACE-80F5-8581A0E6F1E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199" y="896988"/>
            <a:ext cx="2533650" cy="2533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132728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274CCD5-4DD9-B8B5-939C-F2DFAECA10ED}"/>
              </a:ext>
            </a:extLst>
          </p:cNvPr>
          <p:cNvSpPr/>
          <p:nvPr userDrawn="1"/>
        </p:nvSpPr>
        <p:spPr>
          <a:xfrm>
            <a:off x="1257131" y="968069"/>
            <a:ext cx="15773738" cy="8350861"/>
          </a:xfrm>
          <a:prstGeom prst="rect">
            <a:avLst/>
          </a:prstGeom>
          <a:solidFill>
            <a:srgbClr val="2F5B8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38600" y="1672482"/>
            <a:ext cx="10210800" cy="982662"/>
          </a:xfrm>
        </p:spPr>
        <p:txBody>
          <a:bodyPr/>
          <a:lstStyle>
            <a:lvl1pPr algn="ctr">
              <a:defRPr b="1">
                <a:solidFill>
                  <a:schemeClr val="bg1"/>
                </a:solidFill>
                <a:latin typeface="DM Sans" pitchFamily="2" charset="77"/>
              </a:defRPr>
            </a:lvl1pPr>
          </a:lstStyle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38284" y="3359557"/>
            <a:ext cx="5615316" cy="5420509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061150" y="3359557"/>
            <a:ext cx="4188250" cy="5420509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5" name="Picture 4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9408C2C7-9F02-9ACE-80F5-8581A0E6F1E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199" y="896988"/>
            <a:ext cx="2533650" cy="2533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10544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CBE70-5015-7BF8-7A87-E35928787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2398" y="701496"/>
            <a:ext cx="13225703" cy="1989137"/>
          </a:xfrm>
        </p:spPr>
        <p:txBody>
          <a:bodyPr>
            <a:normAutofit/>
          </a:bodyPr>
          <a:lstStyle>
            <a:lvl1pPr>
              <a:defRPr sz="6600" b="1">
                <a:solidFill>
                  <a:srgbClr val="2F5B83"/>
                </a:solidFill>
                <a:latin typeface="DM Sans" pitchFamily="2" charset="77"/>
              </a:defRPr>
            </a:lvl1pPr>
          </a:lstStyle>
          <a:p>
            <a:endParaRPr lang="en-LT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F9161BC-89E9-B129-F25A-F92CA72D45F7}"/>
              </a:ext>
            </a:extLst>
          </p:cNvPr>
          <p:cNvSpPr/>
          <p:nvPr userDrawn="1"/>
        </p:nvSpPr>
        <p:spPr>
          <a:xfrm>
            <a:off x="-10886" y="-38100"/>
            <a:ext cx="2570516" cy="10448190"/>
          </a:xfrm>
          <a:prstGeom prst="rect">
            <a:avLst/>
          </a:prstGeom>
          <a:solidFill>
            <a:srgbClr val="2F5B8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361866A3-BBEA-1F1A-3C9D-9CE21752F2BB}"/>
              </a:ext>
            </a:extLst>
          </p:cNvPr>
          <p:cNvSpPr/>
          <p:nvPr userDrawn="1"/>
        </p:nvSpPr>
        <p:spPr>
          <a:xfrm>
            <a:off x="16301081" y="8024160"/>
            <a:ext cx="1176052" cy="1180344"/>
          </a:xfrm>
          <a:custGeom>
            <a:avLst/>
            <a:gdLst/>
            <a:ahLst/>
            <a:cxnLst/>
            <a:rect l="l" t="t" r="r" b="b"/>
            <a:pathLst>
              <a:path w="1568069" h="1573792">
                <a:moveTo>
                  <a:pt x="0" y="0"/>
                </a:moveTo>
                <a:lnTo>
                  <a:pt x="1568069" y="0"/>
                </a:lnTo>
                <a:lnTo>
                  <a:pt x="1568069" y="1573792"/>
                </a:lnTo>
                <a:lnTo>
                  <a:pt x="0" y="157379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51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LT"/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4D2F5FD0-65B2-1F7A-EA31-258F368879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962399" y="3924300"/>
            <a:ext cx="13161363" cy="5661204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" name="Picture 3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3F5AB6F6-CEA7-FBA0-839C-E8BA9E6F807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4295" y="217397"/>
            <a:ext cx="2957333" cy="2957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188457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274CCD5-4DD9-B8B5-939C-F2DFAECA10ED}"/>
              </a:ext>
            </a:extLst>
          </p:cNvPr>
          <p:cNvSpPr/>
          <p:nvPr userDrawn="1"/>
        </p:nvSpPr>
        <p:spPr>
          <a:xfrm>
            <a:off x="1257131" y="968069"/>
            <a:ext cx="15773738" cy="8350861"/>
          </a:xfrm>
          <a:prstGeom prst="rect">
            <a:avLst/>
          </a:prstGeom>
          <a:solidFill>
            <a:srgbClr val="A7A7B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38600" y="1672482"/>
            <a:ext cx="10210800" cy="982662"/>
          </a:xfrm>
        </p:spPr>
        <p:txBody>
          <a:bodyPr/>
          <a:lstStyle>
            <a:lvl1pPr algn="ctr">
              <a:defRPr b="1">
                <a:solidFill>
                  <a:schemeClr val="bg1"/>
                </a:solidFill>
                <a:latin typeface="DM Sans" pitchFamily="2" charset="77"/>
              </a:defRPr>
            </a:lvl1pPr>
          </a:lstStyle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38284" y="3359557"/>
            <a:ext cx="5615316" cy="5420509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061150" y="3359557"/>
            <a:ext cx="4188250" cy="5420509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5" name="Picture 4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9408C2C7-9F02-9ACE-80F5-8581A0E6F1E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199" y="896988"/>
            <a:ext cx="2533650" cy="2533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48936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84AEC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9117496" y="6026109"/>
            <a:ext cx="7010400" cy="1279266"/>
          </a:xfrm>
        </p:spPr>
        <p:txBody>
          <a:bodyPr/>
          <a:lstStyle>
            <a:lvl1pPr marL="0" indent="0" algn="r">
              <a:buNone/>
              <a:defRPr>
                <a:solidFill>
                  <a:schemeClr val="bg1"/>
                </a:solidFill>
                <a:latin typeface="DM Sans" pitchFamily="2" charset="77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Vilnius Surgical </a:t>
            </a:r>
          </a:p>
          <a:p>
            <a:r>
              <a:rPr lang="en-US" dirty="0"/>
              <a:t>Symposium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953000" y="2628900"/>
            <a:ext cx="11206717" cy="2774249"/>
          </a:xfrm>
        </p:spPr>
        <p:txBody>
          <a:bodyPr>
            <a:noAutofit/>
          </a:bodyPr>
          <a:lstStyle>
            <a:lvl1pPr algn="r">
              <a:defRPr sz="8000" b="1">
                <a:solidFill>
                  <a:schemeClr val="bg1"/>
                </a:solidFill>
                <a:latin typeface="DM Sans" pitchFamily="2" charset="77"/>
                <a:cs typeface="Aharoni" panose="02010803020104030203" pitchFamily="2" charset="-79"/>
              </a:defRPr>
            </a:lvl1pPr>
          </a:lstStyle>
          <a:p>
            <a:r>
              <a:rPr lang="en-US" dirty="0"/>
              <a:t>PRESENTATION DESIGN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79B9914-713E-C763-4F4B-16FB7FBFF7EB}"/>
              </a:ext>
            </a:extLst>
          </p:cNvPr>
          <p:cNvSpPr txBox="1"/>
          <p:nvPr userDrawn="1"/>
        </p:nvSpPr>
        <p:spPr>
          <a:xfrm>
            <a:off x="18173700" y="454914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LT" dirty="0"/>
          </a:p>
        </p:txBody>
      </p:sp>
      <p:pic>
        <p:nvPicPr>
          <p:cNvPr id="15" name="Picture 14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680A4A1F-FF34-7600-B490-EBF22C5CBD6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0"/>
            <a:ext cx="3505200" cy="350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821520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bg>
      <p:bgPr>
        <a:solidFill>
          <a:srgbClr val="2F5B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9117496" y="6026109"/>
            <a:ext cx="7010400" cy="1279266"/>
          </a:xfrm>
        </p:spPr>
        <p:txBody>
          <a:bodyPr/>
          <a:lstStyle>
            <a:lvl1pPr marL="0" indent="0" algn="r">
              <a:buNone/>
              <a:defRPr>
                <a:solidFill>
                  <a:schemeClr val="bg1"/>
                </a:solidFill>
                <a:latin typeface="DM Sans" pitchFamily="2" charset="77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Vilnius Surgical </a:t>
            </a:r>
          </a:p>
          <a:p>
            <a:r>
              <a:rPr lang="en-US" dirty="0"/>
              <a:t>Symposium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953000" y="2628900"/>
            <a:ext cx="11206717" cy="2774249"/>
          </a:xfrm>
        </p:spPr>
        <p:txBody>
          <a:bodyPr>
            <a:noAutofit/>
          </a:bodyPr>
          <a:lstStyle>
            <a:lvl1pPr algn="r">
              <a:defRPr sz="8000" b="1">
                <a:solidFill>
                  <a:schemeClr val="bg1"/>
                </a:solidFill>
                <a:latin typeface="DM Sans" pitchFamily="2" charset="77"/>
                <a:cs typeface="Aharoni" panose="02010803020104030203" pitchFamily="2" charset="-79"/>
              </a:defRPr>
            </a:lvl1pPr>
          </a:lstStyle>
          <a:p>
            <a:r>
              <a:rPr lang="en-US" dirty="0"/>
              <a:t>PRESENTATION DESIGN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79B9914-713E-C763-4F4B-16FB7FBFF7EB}"/>
              </a:ext>
            </a:extLst>
          </p:cNvPr>
          <p:cNvSpPr txBox="1"/>
          <p:nvPr userDrawn="1"/>
        </p:nvSpPr>
        <p:spPr>
          <a:xfrm>
            <a:off x="18173700" y="454914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LT" dirty="0"/>
          </a:p>
        </p:txBody>
      </p:sp>
      <p:pic>
        <p:nvPicPr>
          <p:cNvPr id="15" name="Picture 14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680A4A1F-FF34-7600-B490-EBF22C5CBD6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0"/>
            <a:ext cx="3505200" cy="350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895030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804791" y="3596426"/>
            <a:ext cx="10809913" cy="4586128"/>
          </a:xfrm>
        </p:spPr>
        <p:txBody>
          <a:bodyPr/>
          <a:lstStyle>
            <a:lvl1pPr marL="0" indent="0">
              <a:buNone/>
              <a:defRPr>
                <a:latin typeface="DM Sans" pitchFamily="2" charset="77"/>
              </a:defRPr>
            </a:lvl1pPr>
            <a:lvl2pPr marL="457200" indent="0">
              <a:buNone/>
              <a:defRPr/>
            </a:lvl2pPr>
            <a:lvl3pPr marL="1143000" indent="-228600">
              <a:buFont typeface="Wingdings" pitchFamily="2" charset="2"/>
              <a:buChar char="Ø"/>
              <a:defRPr>
                <a:latin typeface="DM Sans" pitchFamily="2" charset="77"/>
              </a:defRPr>
            </a:lvl3pPr>
            <a:lvl4pPr marL="1600200" indent="-228600">
              <a:buFont typeface="Wingdings" pitchFamily="2" charset="2"/>
              <a:buChar char="Ø"/>
              <a:defRPr>
                <a:latin typeface="DM Sans" pitchFamily="2" charset="77"/>
              </a:defRPr>
            </a:lvl4pPr>
            <a:lvl5pPr marL="2057400" indent="-228600">
              <a:buFont typeface="Wingdings" pitchFamily="2" charset="2"/>
              <a:buChar char="Ø"/>
              <a:defRPr>
                <a:latin typeface="DM Sans" pitchFamily="2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3" name="Title 1">
            <a:extLst>
              <a:ext uri="{FF2B5EF4-FFF2-40B4-BE49-F238E27FC236}">
                <a16:creationId xmlns:a16="http://schemas.microsoft.com/office/drawing/2014/main" id="{A00460EE-F185-3D3F-D091-66EEFA82AD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29293" y="1421202"/>
            <a:ext cx="10139866" cy="1360098"/>
          </a:xfrm>
        </p:spPr>
        <p:txBody>
          <a:bodyPr>
            <a:noAutofit/>
          </a:bodyPr>
          <a:lstStyle>
            <a:lvl1pPr algn="l">
              <a:defRPr sz="8000" b="1">
                <a:solidFill>
                  <a:srgbClr val="2F5B83"/>
                </a:solidFill>
                <a:latin typeface="DM Sans" pitchFamily="2" charset="77"/>
                <a:cs typeface="Aharoni" panose="02010803020104030203" pitchFamily="2" charset="-79"/>
              </a:defRPr>
            </a:lvl1pPr>
          </a:lstStyle>
          <a:p>
            <a:endParaRPr lang="en-US" dirty="0"/>
          </a:p>
        </p:txBody>
      </p:sp>
      <p:pic>
        <p:nvPicPr>
          <p:cNvPr id="5" name="Picture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3A8E7ACA-7221-A146-2FDC-92F46589606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0" y="7677243"/>
            <a:ext cx="2200761" cy="2200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743410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4772" y="722181"/>
            <a:ext cx="11734800" cy="1810091"/>
          </a:xfrm>
        </p:spPr>
        <p:txBody>
          <a:bodyPr>
            <a:noAutofit/>
          </a:bodyPr>
          <a:lstStyle>
            <a:lvl1pPr>
              <a:defRPr sz="7200" b="1">
                <a:solidFill>
                  <a:srgbClr val="2F5B83"/>
                </a:solidFill>
                <a:latin typeface="DM Sans" pitchFamily="2" charset="77"/>
              </a:defRPr>
            </a:lvl1pPr>
          </a:lstStyle>
          <a:p>
            <a:endParaRPr lang="en-US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6EAACA9F-702B-8BDC-9DED-DE41F949AB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193709"/>
            <a:ext cx="11734799" cy="2586064"/>
          </a:xfrm>
        </p:spPr>
        <p:txBody>
          <a:bodyPr/>
          <a:lstStyle>
            <a:lvl1pPr marL="0" indent="0">
              <a:buNone/>
              <a:defRPr>
                <a:latin typeface="DM Sans" pitchFamily="2" charset="77"/>
              </a:defRPr>
            </a:lvl1pPr>
            <a:lvl2pPr marL="457200" indent="0">
              <a:buNone/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6BF11DA6-174D-6887-AB80-2B4FAC2ABE1B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838201" y="6370749"/>
            <a:ext cx="11734798" cy="2649115"/>
          </a:xfrm>
        </p:spPr>
        <p:txBody>
          <a:bodyPr/>
          <a:lstStyle>
            <a:lvl1pPr marL="0" indent="0">
              <a:buNone/>
              <a:defRPr>
                <a:latin typeface="DM Sans" pitchFamily="2" charset="77"/>
              </a:defRPr>
            </a:lvl1pPr>
            <a:lvl2pPr marL="457200" indent="0">
              <a:buNone/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endParaRPr lang="en-US" dirty="0"/>
          </a:p>
        </p:txBody>
      </p:sp>
      <p:pic>
        <p:nvPicPr>
          <p:cNvPr id="5" name="Picture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01807D61-14F4-B6DE-D148-4C5557A645B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84387" y="689484"/>
            <a:ext cx="2148841" cy="2148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811272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CBE70-5015-7BF8-7A87-E35928787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2398" y="701496"/>
            <a:ext cx="13225703" cy="1989137"/>
          </a:xfrm>
        </p:spPr>
        <p:txBody>
          <a:bodyPr>
            <a:normAutofit/>
          </a:bodyPr>
          <a:lstStyle>
            <a:lvl1pPr>
              <a:defRPr sz="6600" b="1">
                <a:solidFill>
                  <a:srgbClr val="2F5B83"/>
                </a:solidFill>
                <a:latin typeface="DM Sans" pitchFamily="2" charset="77"/>
              </a:defRPr>
            </a:lvl1pPr>
          </a:lstStyle>
          <a:p>
            <a:endParaRPr lang="en-LT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F9161BC-89E9-B129-F25A-F92CA72D45F7}"/>
              </a:ext>
            </a:extLst>
          </p:cNvPr>
          <p:cNvSpPr/>
          <p:nvPr userDrawn="1"/>
        </p:nvSpPr>
        <p:spPr>
          <a:xfrm>
            <a:off x="-10886" y="-38100"/>
            <a:ext cx="2570516" cy="10448190"/>
          </a:xfrm>
          <a:prstGeom prst="rect">
            <a:avLst/>
          </a:prstGeom>
          <a:solidFill>
            <a:srgbClr val="84AEC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361866A3-BBEA-1F1A-3C9D-9CE21752F2BB}"/>
              </a:ext>
            </a:extLst>
          </p:cNvPr>
          <p:cNvSpPr/>
          <p:nvPr userDrawn="1"/>
        </p:nvSpPr>
        <p:spPr>
          <a:xfrm>
            <a:off x="16301081" y="8024160"/>
            <a:ext cx="1176052" cy="1180344"/>
          </a:xfrm>
          <a:custGeom>
            <a:avLst/>
            <a:gdLst/>
            <a:ahLst/>
            <a:cxnLst/>
            <a:rect l="l" t="t" r="r" b="b"/>
            <a:pathLst>
              <a:path w="1568069" h="1573792">
                <a:moveTo>
                  <a:pt x="0" y="0"/>
                </a:moveTo>
                <a:lnTo>
                  <a:pt x="1568069" y="0"/>
                </a:lnTo>
                <a:lnTo>
                  <a:pt x="1568069" y="1573792"/>
                </a:lnTo>
                <a:lnTo>
                  <a:pt x="0" y="157379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51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LT"/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4D2F5FD0-65B2-1F7A-EA31-258F368879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962399" y="3924300"/>
            <a:ext cx="13161363" cy="5661204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" name="Picture 3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3F5AB6F6-CEA7-FBA0-839C-E8BA9E6F807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4295" y="217397"/>
            <a:ext cx="2957333" cy="2957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745717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CBE70-5015-7BF8-7A87-E35928787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2398" y="701496"/>
            <a:ext cx="13225703" cy="1989137"/>
          </a:xfrm>
        </p:spPr>
        <p:txBody>
          <a:bodyPr>
            <a:normAutofit/>
          </a:bodyPr>
          <a:lstStyle>
            <a:lvl1pPr>
              <a:defRPr sz="6600" b="1">
                <a:solidFill>
                  <a:srgbClr val="2F5B83"/>
                </a:solidFill>
                <a:latin typeface="DM Sans" pitchFamily="2" charset="77"/>
              </a:defRPr>
            </a:lvl1pPr>
          </a:lstStyle>
          <a:p>
            <a:endParaRPr lang="en-LT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F9161BC-89E9-B129-F25A-F92CA72D45F7}"/>
              </a:ext>
            </a:extLst>
          </p:cNvPr>
          <p:cNvSpPr/>
          <p:nvPr userDrawn="1"/>
        </p:nvSpPr>
        <p:spPr>
          <a:xfrm>
            <a:off x="-10886" y="-38100"/>
            <a:ext cx="2570516" cy="10448190"/>
          </a:xfrm>
          <a:prstGeom prst="rect">
            <a:avLst/>
          </a:prstGeom>
          <a:solidFill>
            <a:srgbClr val="2F5B8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361866A3-BBEA-1F1A-3C9D-9CE21752F2BB}"/>
              </a:ext>
            </a:extLst>
          </p:cNvPr>
          <p:cNvSpPr/>
          <p:nvPr userDrawn="1"/>
        </p:nvSpPr>
        <p:spPr>
          <a:xfrm>
            <a:off x="16301081" y="8024160"/>
            <a:ext cx="1176052" cy="1180344"/>
          </a:xfrm>
          <a:custGeom>
            <a:avLst/>
            <a:gdLst/>
            <a:ahLst/>
            <a:cxnLst/>
            <a:rect l="l" t="t" r="r" b="b"/>
            <a:pathLst>
              <a:path w="1568069" h="1573792">
                <a:moveTo>
                  <a:pt x="0" y="0"/>
                </a:moveTo>
                <a:lnTo>
                  <a:pt x="1568069" y="0"/>
                </a:lnTo>
                <a:lnTo>
                  <a:pt x="1568069" y="1573792"/>
                </a:lnTo>
                <a:lnTo>
                  <a:pt x="0" y="157379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51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LT"/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4D2F5FD0-65B2-1F7A-EA31-258F368879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962399" y="3924300"/>
            <a:ext cx="13161363" cy="5661204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" name="Picture 3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3F5AB6F6-CEA7-FBA0-839C-E8BA9E6F807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4295" y="217397"/>
            <a:ext cx="2957333" cy="2957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67024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CBE70-5015-7BF8-7A87-E35928787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2398" y="701496"/>
            <a:ext cx="13225703" cy="1989137"/>
          </a:xfrm>
        </p:spPr>
        <p:txBody>
          <a:bodyPr>
            <a:normAutofit/>
          </a:bodyPr>
          <a:lstStyle>
            <a:lvl1pPr>
              <a:defRPr sz="6600" b="1">
                <a:solidFill>
                  <a:srgbClr val="2F5B83"/>
                </a:solidFill>
                <a:latin typeface="DM Sans" pitchFamily="2" charset="77"/>
              </a:defRPr>
            </a:lvl1pPr>
          </a:lstStyle>
          <a:p>
            <a:endParaRPr lang="en-LT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F9161BC-89E9-B129-F25A-F92CA72D45F7}"/>
              </a:ext>
            </a:extLst>
          </p:cNvPr>
          <p:cNvSpPr/>
          <p:nvPr userDrawn="1"/>
        </p:nvSpPr>
        <p:spPr>
          <a:xfrm>
            <a:off x="-10886" y="-38100"/>
            <a:ext cx="2570516" cy="10448190"/>
          </a:xfrm>
          <a:prstGeom prst="rect">
            <a:avLst/>
          </a:prstGeom>
          <a:solidFill>
            <a:srgbClr val="A7A7B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361866A3-BBEA-1F1A-3C9D-9CE21752F2BB}"/>
              </a:ext>
            </a:extLst>
          </p:cNvPr>
          <p:cNvSpPr/>
          <p:nvPr userDrawn="1"/>
        </p:nvSpPr>
        <p:spPr>
          <a:xfrm>
            <a:off x="16301081" y="8024160"/>
            <a:ext cx="1176052" cy="1180344"/>
          </a:xfrm>
          <a:custGeom>
            <a:avLst/>
            <a:gdLst/>
            <a:ahLst/>
            <a:cxnLst/>
            <a:rect l="l" t="t" r="r" b="b"/>
            <a:pathLst>
              <a:path w="1568069" h="1573792">
                <a:moveTo>
                  <a:pt x="0" y="0"/>
                </a:moveTo>
                <a:lnTo>
                  <a:pt x="1568069" y="0"/>
                </a:lnTo>
                <a:lnTo>
                  <a:pt x="1568069" y="1573792"/>
                </a:lnTo>
                <a:lnTo>
                  <a:pt x="0" y="157379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51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LT"/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4D2F5FD0-65B2-1F7A-EA31-258F368879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962399" y="3924300"/>
            <a:ext cx="13161363" cy="5661204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" name="Picture 3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3F5AB6F6-CEA7-FBA0-839C-E8BA9E6F807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4295" y="217397"/>
            <a:ext cx="2957333" cy="2957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879749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BDA0B35-EB22-84B4-53BA-86A6DD50BB9B}"/>
              </a:ext>
            </a:extLst>
          </p:cNvPr>
          <p:cNvSpPr/>
          <p:nvPr userDrawn="1"/>
        </p:nvSpPr>
        <p:spPr>
          <a:xfrm>
            <a:off x="1257300" y="542653"/>
            <a:ext cx="15773400" cy="1828799"/>
          </a:xfrm>
          <a:prstGeom prst="rect">
            <a:avLst/>
          </a:prstGeom>
          <a:solidFill>
            <a:srgbClr val="84AEC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C0DB74-C6D7-9FD5-F18D-30B5C32CC2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693738"/>
            <a:ext cx="15163800" cy="1526627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DM Sans" pitchFamily="2" charset="77"/>
              </a:defRPr>
            </a:lvl1pPr>
          </a:lstStyle>
          <a:p>
            <a:r>
              <a:rPr lang="en-GB" dirty="0"/>
              <a:t>Click to edit Master title style</a:t>
            </a:r>
            <a:endParaRPr lang="en-LT" dirty="0"/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533A661A-5D43-F020-2018-CE6C7BF731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676400" y="2933700"/>
            <a:ext cx="15354300" cy="4874108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" name="Picture 3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69C81AF9-2145-086C-1170-DF14D188448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00" y="8115300"/>
            <a:ext cx="1874118" cy="1874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9589100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BDA0B35-EB22-84B4-53BA-86A6DD50BB9B}"/>
              </a:ext>
            </a:extLst>
          </p:cNvPr>
          <p:cNvSpPr/>
          <p:nvPr userDrawn="1"/>
        </p:nvSpPr>
        <p:spPr>
          <a:xfrm>
            <a:off x="1257300" y="542653"/>
            <a:ext cx="15773400" cy="1828799"/>
          </a:xfrm>
          <a:prstGeom prst="rect">
            <a:avLst/>
          </a:prstGeom>
          <a:solidFill>
            <a:srgbClr val="2F5B8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C0DB74-C6D7-9FD5-F18D-30B5C32CC2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693738"/>
            <a:ext cx="15163800" cy="1526627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DM Sans" pitchFamily="2" charset="77"/>
              </a:defRPr>
            </a:lvl1pPr>
          </a:lstStyle>
          <a:p>
            <a:r>
              <a:rPr lang="en-GB" dirty="0"/>
              <a:t>Click to edit Master title style</a:t>
            </a:r>
            <a:endParaRPr lang="en-LT" dirty="0"/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533A661A-5D43-F020-2018-CE6C7BF731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676400" y="2933700"/>
            <a:ext cx="15354300" cy="4874108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" name="Picture 3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69C81AF9-2145-086C-1170-DF14D188448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00" y="8115300"/>
            <a:ext cx="1874118" cy="1874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3412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CBE70-5015-7BF8-7A87-E35928787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2398" y="701496"/>
            <a:ext cx="13225703" cy="1989137"/>
          </a:xfrm>
        </p:spPr>
        <p:txBody>
          <a:bodyPr>
            <a:normAutofit/>
          </a:bodyPr>
          <a:lstStyle>
            <a:lvl1pPr>
              <a:defRPr sz="6600" b="1">
                <a:solidFill>
                  <a:srgbClr val="2F5B83"/>
                </a:solidFill>
                <a:latin typeface="DM Sans" pitchFamily="2" charset="77"/>
              </a:defRPr>
            </a:lvl1pPr>
          </a:lstStyle>
          <a:p>
            <a:endParaRPr lang="en-LT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F9161BC-89E9-B129-F25A-F92CA72D45F7}"/>
              </a:ext>
            </a:extLst>
          </p:cNvPr>
          <p:cNvSpPr/>
          <p:nvPr userDrawn="1"/>
        </p:nvSpPr>
        <p:spPr>
          <a:xfrm>
            <a:off x="-10886" y="-38100"/>
            <a:ext cx="2570516" cy="10448190"/>
          </a:xfrm>
          <a:prstGeom prst="rect">
            <a:avLst/>
          </a:prstGeom>
          <a:solidFill>
            <a:srgbClr val="A7A7B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361866A3-BBEA-1F1A-3C9D-9CE21752F2BB}"/>
              </a:ext>
            </a:extLst>
          </p:cNvPr>
          <p:cNvSpPr/>
          <p:nvPr userDrawn="1"/>
        </p:nvSpPr>
        <p:spPr>
          <a:xfrm>
            <a:off x="16301081" y="8024160"/>
            <a:ext cx="1176052" cy="1180344"/>
          </a:xfrm>
          <a:custGeom>
            <a:avLst/>
            <a:gdLst/>
            <a:ahLst/>
            <a:cxnLst/>
            <a:rect l="l" t="t" r="r" b="b"/>
            <a:pathLst>
              <a:path w="1568069" h="1573792">
                <a:moveTo>
                  <a:pt x="0" y="0"/>
                </a:moveTo>
                <a:lnTo>
                  <a:pt x="1568069" y="0"/>
                </a:lnTo>
                <a:lnTo>
                  <a:pt x="1568069" y="1573792"/>
                </a:lnTo>
                <a:lnTo>
                  <a:pt x="0" y="157379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51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LT"/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4D2F5FD0-65B2-1F7A-EA31-258F368879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962399" y="3924300"/>
            <a:ext cx="13161363" cy="5661204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" name="Picture 3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3F5AB6F6-CEA7-FBA0-839C-E8BA9E6F807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4295" y="217397"/>
            <a:ext cx="2957333" cy="2957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2093032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BDA0B35-EB22-84B4-53BA-86A6DD50BB9B}"/>
              </a:ext>
            </a:extLst>
          </p:cNvPr>
          <p:cNvSpPr/>
          <p:nvPr userDrawn="1"/>
        </p:nvSpPr>
        <p:spPr>
          <a:xfrm>
            <a:off x="1257300" y="542653"/>
            <a:ext cx="15773400" cy="1828799"/>
          </a:xfrm>
          <a:prstGeom prst="rect">
            <a:avLst/>
          </a:prstGeom>
          <a:solidFill>
            <a:srgbClr val="A7A7B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C0DB74-C6D7-9FD5-F18D-30B5C32CC2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693738"/>
            <a:ext cx="15163800" cy="1526627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DM Sans" pitchFamily="2" charset="77"/>
              </a:defRPr>
            </a:lvl1pPr>
          </a:lstStyle>
          <a:p>
            <a:r>
              <a:rPr lang="en-GB" dirty="0"/>
              <a:t>Click to edit Master title style</a:t>
            </a:r>
            <a:endParaRPr lang="en-LT" dirty="0"/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533A661A-5D43-F020-2018-CE6C7BF731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676400" y="2933700"/>
            <a:ext cx="15354300" cy="4874108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" name="Picture 3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69C81AF9-2145-086C-1170-DF14D188448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00" y="8115300"/>
            <a:ext cx="1874118" cy="1874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929418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56FBEFA-7E84-ECB2-C1E8-E4CC0CF7D7F4}"/>
              </a:ext>
            </a:extLst>
          </p:cNvPr>
          <p:cNvSpPr/>
          <p:nvPr userDrawn="1"/>
        </p:nvSpPr>
        <p:spPr>
          <a:xfrm>
            <a:off x="1331868" y="1892900"/>
            <a:ext cx="14770933" cy="7680631"/>
          </a:xfrm>
          <a:prstGeom prst="rect">
            <a:avLst/>
          </a:prstGeom>
          <a:solidFill>
            <a:srgbClr val="84AEC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814DCED-48F3-8937-BE59-8066014385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642321"/>
            <a:ext cx="13340330" cy="1067352"/>
          </a:xfrm>
        </p:spPr>
        <p:txBody>
          <a:bodyPr>
            <a:noAutofit/>
          </a:bodyPr>
          <a:lstStyle>
            <a:lvl1pPr algn="ctr">
              <a:defRPr sz="7200" b="1">
                <a:solidFill>
                  <a:srgbClr val="2F5B83"/>
                </a:solidFill>
                <a:latin typeface="DM Sans" pitchFamily="2" charset="77"/>
              </a:defRPr>
            </a:lvl1pPr>
          </a:lstStyle>
          <a:p>
            <a:endParaRPr lang="en-LT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C9E833AA-9810-4280-C511-2A81030E82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981200" y="2285945"/>
            <a:ext cx="5943600" cy="6894539"/>
          </a:xfrm>
        </p:spPr>
        <p:txBody>
          <a:bodyPr>
            <a:noAutofit/>
          </a:bodyPr>
          <a:lstStyle>
            <a:lvl1pPr marL="457200" indent="-457200">
              <a:lnSpc>
                <a:spcPct val="150000"/>
              </a:lnSpc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DM Sans" pitchFamily="2" charset="77"/>
              </a:defRPr>
            </a:lvl1pPr>
            <a:lvl2pPr>
              <a:defRPr sz="2400">
                <a:latin typeface="DM Sans" pitchFamily="2" charset="77"/>
              </a:defRPr>
            </a:lvl2pPr>
            <a:lvl3pPr>
              <a:defRPr sz="2000">
                <a:latin typeface="DM Sans" pitchFamily="2" charset="77"/>
              </a:defRPr>
            </a:lvl3pPr>
            <a:lvl4pPr>
              <a:defRPr sz="1800">
                <a:latin typeface="DM Sans" pitchFamily="2" charset="77"/>
              </a:defRPr>
            </a:lvl4pPr>
            <a:lvl5pPr>
              <a:defRPr sz="1800">
                <a:latin typeface="DM Sans" pitchFamily="2" charset="77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B6F44C8-4DCF-ED80-1A24-226DD02E9C83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9233256" y="2285944"/>
            <a:ext cx="5943600" cy="6894539"/>
          </a:xfrm>
        </p:spPr>
        <p:txBody>
          <a:bodyPr>
            <a:noAutofit/>
          </a:bodyPr>
          <a:lstStyle>
            <a:lvl1pPr marL="457200" indent="-457200">
              <a:lnSpc>
                <a:spcPct val="150000"/>
              </a:lnSpc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DM Sans" pitchFamily="2" charset="77"/>
              </a:defRPr>
            </a:lvl1pPr>
            <a:lvl2pPr>
              <a:defRPr sz="2400">
                <a:latin typeface="DM Sans" pitchFamily="2" charset="77"/>
              </a:defRPr>
            </a:lvl2pPr>
            <a:lvl3pPr>
              <a:defRPr sz="2000">
                <a:latin typeface="DM Sans" pitchFamily="2" charset="77"/>
              </a:defRPr>
            </a:lvl3pPr>
            <a:lvl4pPr>
              <a:defRPr sz="1800">
                <a:latin typeface="DM Sans" pitchFamily="2" charset="77"/>
              </a:defRPr>
            </a:lvl4pPr>
            <a:lvl5pPr>
              <a:defRPr sz="1800">
                <a:latin typeface="DM Sans" pitchFamily="2" charset="77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endParaRPr lang="en-US" dirty="0"/>
          </a:p>
        </p:txBody>
      </p:sp>
      <p:pic>
        <p:nvPicPr>
          <p:cNvPr id="9" name="Picture 8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65774377-830A-8C9E-4FB8-014359D26DF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29660" y="7958895"/>
            <a:ext cx="1614636" cy="1614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46328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56FBEFA-7E84-ECB2-C1E8-E4CC0CF7D7F4}"/>
              </a:ext>
            </a:extLst>
          </p:cNvPr>
          <p:cNvSpPr/>
          <p:nvPr userDrawn="1"/>
        </p:nvSpPr>
        <p:spPr>
          <a:xfrm>
            <a:off x="1331868" y="1892900"/>
            <a:ext cx="14770933" cy="7680631"/>
          </a:xfrm>
          <a:prstGeom prst="rect">
            <a:avLst/>
          </a:prstGeom>
          <a:solidFill>
            <a:srgbClr val="2F5B8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814DCED-48F3-8937-BE59-8066014385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642321"/>
            <a:ext cx="13340330" cy="1067352"/>
          </a:xfrm>
        </p:spPr>
        <p:txBody>
          <a:bodyPr>
            <a:noAutofit/>
          </a:bodyPr>
          <a:lstStyle>
            <a:lvl1pPr algn="ctr">
              <a:defRPr sz="7200" b="1">
                <a:solidFill>
                  <a:srgbClr val="2F5B83"/>
                </a:solidFill>
                <a:latin typeface="DM Sans" pitchFamily="2" charset="77"/>
              </a:defRPr>
            </a:lvl1pPr>
          </a:lstStyle>
          <a:p>
            <a:endParaRPr lang="en-LT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C9E833AA-9810-4280-C511-2A81030E82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981200" y="2285945"/>
            <a:ext cx="5943600" cy="6894539"/>
          </a:xfrm>
        </p:spPr>
        <p:txBody>
          <a:bodyPr>
            <a:noAutofit/>
          </a:bodyPr>
          <a:lstStyle>
            <a:lvl1pPr marL="457200" indent="-457200">
              <a:lnSpc>
                <a:spcPct val="150000"/>
              </a:lnSpc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DM Sans" pitchFamily="2" charset="77"/>
              </a:defRPr>
            </a:lvl1pPr>
            <a:lvl2pPr>
              <a:defRPr sz="2400">
                <a:latin typeface="DM Sans" pitchFamily="2" charset="77"/>
              </a:defRPr>
            </a:lvl2pPr>
            <a:lvl3pPr>
              <a:defRPr sz="2000">
                <a:latin typeface="DM Sans" pitchFamily="2" charset="77"/>
              </a:defRPr>
            </a:lvl3pPr>
            <a:lvl4pPr>
              <a:defRPr sz="1800">
                <a:latin typeface="DM Sans" pitchFamily="2" charset="77"/>
              </a:defRPr>
            </a:lvl4pPr>
            <a:lvl5pPr>
              <a:defRPr sz="1800">
                <a:latin typeface="DM Sans" pitchFamily="2" charset="77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B6F44C8-4DCF-ED80-1A24-226DD02E9C83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9233256" y="2285944"/>
            <a:ext cx="5943600" cy="6894539"/>
          </a:xfrm>
        </p:spPr>
        <p:txBody>
          <a:bodyPr>
            <a:noAutofit/>
          </a:bodyPr>
          <a:lstStyle>
            <a:lvl1pPr marL="457200" indent="-457200">
              <a:lnSpc>
                <a:spcPct val="150000"/>
              </a:lnSpc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DM Sans" pitchFamily="2" charset="77"/>
              </a:defRPr>
            </a:lvl1pPr>
            <a:lvl2pPr>
              <a:defRPr sz="2400">
                <a:latin typeface="DM Sans" pitchFamily="2" charset="77"/>
              </a:defRPr>
            </a:lvl2pPr>
            <a:lvl3pPr>
              <a:defRPr sz="2000">
                <a:latin typeface="DM Sans" pitchFamily="2" charset="77"/>
              </a:defRPr>
            </a:lvl3pPr>
            <a:lvl4pPr>
              <a:defRPr sz="1800">
                <a:latin typeface="DM Sans" pitchFamily="2" charset="77"/>
              </a:defRPr>
            </a:lvl4pPr>
            <a:lvl5pPr>
              <a:defRPr sz="1800">
                <a:latin typeface="DM Sans" pitchFamily="2" charset="77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endParaRPr lang="en-US" dirty="0"/>
          </a:p>
        </p:txBody>
      </p:sp>
      <p:pic>
        <p:nvPicPr>
          <p:cNvPr id="9" name="Picture 8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65774377-830A-8C9E-4FB8-014359D26DF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29660" y="7958895"/>
            <a:ext cx="1614636" cy="1614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57133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56FBEFA-7E84-ECB2-C1E8-E4CC0CF7D7F4}"/>
              </a:ext>
            </a:extLst>
          </p:cNvPr>
          <p:cNvSpPr/>
          <p:nvPr userDrawn="1"/>
        </p:nvSpPr>
        <p:spPr>
          <a:xfrm>
            <a:off x="1331868" y="1892900"/>
            <a:ext cx="14770933" cy="7680631"/>
          </a:xfrm>
          <a:prstGeom prst="rect">
            <a:avLst/>
          </a:prstGeom>
          <a:solidFill>
            <a:srgbClr val="A7A7B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814DCED-48F3-8937-BE59-8066014385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642321"/>
            <a:ext cx="13340330" cy="1067352"/>
          </a:xfrm>
        </p:spPr>
        <p:txBody>
          <a:bodyPr>
            <a:noAutofit/>
          </a:bodyPr>
          <a:lstStyle>
            <a:lvl1pPr algn="ctr">
              <a:defRPr sz="7200" b="1">
                <a:solidFill>
                  <a:srgbClr val="2F5B83"/>
                </a:solidFill>
                <a:latin typeface="DM Sans" pitchFamily="2" charset="77"/>
              </a:defRPr>
            </a:lvl1pPr>
          </a:lstStyle>
          <a:p>
            <a:endParaRPr lang="en-LT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C9E833AA-9810-4280-C511-2A81030E82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981200" y="2285945"/>
            <a:ext cx="5943600" cy="6894539"/>
          </a:xfrm>
        </p:spPr>
        <p:txBody>
          <a:bodyPr>
            <a:noAutofit/>
          </a:bodyPr>
          <a:lstStyle>
            <a:lvl1pPr marL="457200" indent="-457200">
              <a:lnSpc>
                <a:spcPct val="150000"/>
              </a:lnSpc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DM Sans" pitchFamily="2" charset="77"/>
              </a:defRPr>
            </a:lvl1pPr>
            <a:lvl2pPr>
              <a:defRPr sz="2400">
                <a:latin typeface="DM Sans" pitchFamily="2" charset="77"/>
              </a:defRPr>
            </a:lvl2pPr>
            <a:lvl3pPr>
              <a:defRPr sz="2000">
                <a:latin typeface="DM Sans" pitchFamily="2" charset="77"/>
              </a:defRPr>
            </a:lvl3pPr>
            <a:lvl4pPr>
              <a:defRPr sz="1800">
                <a:latin typeface="DM Sans" pitchFamily="2" charset="77"/>
              </a:defRPr>
            </a:lvl4pPr>
            <a:lvl5pPr>
              <a:defRPr sz="1800">
                <a:latin typeface="DM Sans" pitchFamily="2" charset="77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B6F44C8-4DCF-ED80-1A24-226DD02E9C83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9233256" y="2285944"/>
            <a:ext cx="5943600" cy="6894539"/>
          </a:xfrm>
        </p:spPr>
        <p:txBody>
          <a:bodyPr>
            <a:noAutofit/>
          </a:bodyPr>
          <a:lstStyle>
            <a:lvl1pPr marL="457200" indent="-457200">
              <a:lnSpc>
                <a:spcPct val="150000"/>
              </a:lnSpc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DM Sans" pitchFamily="2" charset="77"/>
              </a:defRPr>
            </a:lvl1pPr>
            <a:lvl2pPr>
              <a:defRPr sz="2400">
                <a:latin typeface="DM Sans" pitchFamily="2" charset="77"/>
              </a:defRPr>
            </a:lvl2pPr>
            <a:lvl3pPr>
              <a:defRPr sz="2000">
                <a:latin typeface="DM Sans" pitchFamily="2" charset="77"/>
              </a:defRPr>
            </a:lvl3pPr>
            <a:lvl4pPr>
              <a:defRPr sz="1800">
                <a:latin typeface="DM Sans" pitchFamily="2" charset="77"/>
              </a:defRPr>
            </a:lvl4pPr>
            <a:lvl5pPr>
              <a:defRPr sz="1800">
                <a:latin typeface="DM Sans" pitchFamily="2" charset="77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endParaRPr lang="en-US" dirty="0"/>
          </a:p>
        </p:txBody>
      </p:sp>
      <p:pic>
        <p:nvPicPr>
          <p:cNvPr id="9" name="Picture 8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65774377-830A-8C9E-4FB8-014359D26DF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29660" y="7958895"/>
            <a:ext cx="1614636" cy="1614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280976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274CCD5-4DD9-B8B5-939C-F2DFAECA10ED}"/>
              </a:ext>
            </a:extLst>
          </p:cNvPr>
          <p:cNvSpPr/>
          <p:nvPr userDrawn="1"/>
        </p:nvSpPr>
        <p:spPr>
          <a:xfrm>
            <a:off x="1257131" y="968069"/>
            <a:ext cx="15773738" cy="8350861"/>
          </a:xfrm>
          <a:prstGeom prst="rect">
            <a:avLst/>
          </a:prstGeom>
          <a:solidFill>
            <a:srgbClr val="84AEC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38600" y="1672482"/>
            <a:ext cx="10210800" cy="982662"/>
          </a:xfrm>
        </p:spPr>
        <p:txBody>
          <a:bodyPr/>
          <a:lstStyle>
            <a:lvl1pPr algn="ctr">
              <a:defRPr b="1">
                <a:solidFill>
                  <a:schemeClr val="bg1"/>
                </a:solidFill>
                <a:latin typeface="DM Sans" pitchFamily="2" charset="77"/>
              </a:defRPr>
            </a:lvl1pPr>
          </a:lstStyle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38284" y="3359557"/>
            <a:ext cx="5615316" cy="5420509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061150" y="3359557"/>
            <a:ext cx="4188250" cy="5420509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5" name="Picture 4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9408C2C7-9F02-9ACE-80F5-8581A0E6F1E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199" y="896988"/>
            <a:ext cx="2533650" cy="2533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3000712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274CCD5-4DD9-B8B5-939C-F2DFAECA10ED}"/>
              </a:ext>
            </a:extLst>
          </p:cNvPr>
          <p:cNvSpPr/>
          <p:nvPr userDrawn="1"/>
        </p:nvSpPr>
        <p:spPr>
          <a:xfrm>
            <a:off x="1257131" y="968069"/>
            <a:ext cx="15773738" cy="8350861"/>
          </a:xfrm>
          <a:prstGeom prst="rect">
            <a:avLst/>
          </a:prstGeom>
          <a:solidFill>
            <a:srgbClr val="2F5B8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38600" y="1672482"/>
            <a:ext cx="10210800" cy="982662"/>
          </a:xfrm>
        </p:spPr>
        <p:txBody>
          <a:bodyPr/>
          <a:lstStyle>
            <a:lvl1pPr algn="ctr">
              <a:defRPr b="1">
                <a:solidFill>
                  <a:schemeClr val="bg1"/>
                </a:solidFill>
                <a:latin typeface="DM Sans" pitchFamily="2" charset="77"/>
              </a:defRPr>
            </a:lvl1pPr>
          </a:lstStyle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38284" y="3359557"/>
            <a:ext cx="5615316" cy="5420509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061150" y="3359557"/>
            <a:ext cx="4188250" cy="5420509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5" name="Picture 4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9408C2C7-9F02-9ACE-80F5-8581A0E6F1E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199" y="896988"/>
            <a:ext cx="2533650" cy="2533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4711573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274CCD5-4DD9-B8B5-939C-F2DFAECA10ED}"/>
              </a:ext>
            </a:extLst>
          </p:cNvPr>
          <p:cNvSpPr/>
          <p:nvPr userDrawn="1"/>
        </p:nvSpPr>
        <p:spPr>
          <a:xfrm>
            <a:off x="1257131" y="968069"/>
            <a:ext cx="15773738" cy="8350861"/>
          </a:xfrm>
          <a:prstGeom prst="rect">
            <a:avLst/>
          </a:prstGeom>
          <a:solidFill>
            <a:srgbClr val="A7A7B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38600" y="1672482"/>
            <a:ext cx="10210800" cy="982662"/>
          </a:xfrm>
        </p:spPr>
        <p:txBody>
          <a:bodyPr/>
          <a:lstStyle>
            <a:lvl1pPr algn="ctr">
              <a:defRPr b="1">
                <a:solidFill>
                  <a:schemeClr val="bg1"/>
                </a:solidFill>
                <a:latin typeface="DM Sans" pitchFamily="2" charset="77"/>
              </a:defRPr>
            </a:lvl1pPr>
          </a:lstStyle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38284" y="3359557"/>
            <a:ext cx="5615316" cy="5420509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061150" y="3359557"/>
            <a:ext cx="4188250" cy="5420509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5" name="Picture 4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9408C2C7-9F02-9ACE-80F5-8581A0E6F1E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199" y="896988"/>
            <a:ext cx="2533650" cy="2533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1121618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84AEC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9117496" y="6026109"/>
            <a:ext cx="7010400" cy="1279266"/>
          </a:xfrm>
        </p:spPr>
        <p:txBody>
          <a:bodyPr/>
          <a:lstStyle>
            <a:lvl1pPr marL="0" indent="0" algn="r">
              <a:buNone/>
              <a:defRPr>
                <a:solidFill>
                  <a:schemeClr val="bg1"/>
                </a:solidFill>
                <a:latin typeface="DM Sans" pitchFamily="2" charset="77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Vilnius Surgical </a:t>
            </a:r>
          </a:p>
          <a:p>
            <a:r>
              <a:rPr lang="en-US" dirty="0"/>
              <a:t>Symposium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953000" y="2628900"/>
            <a:ext cx="11206717" cy="2774249"/>
          </a:xfrm>
        </p:spPr>
        <p:txBody>
          <a:bodyPr>
            <a:noAutofit/>
          </a:bodyPr>
          <a:lstStyle>
            <a:lvl1pPr algn="r">
              <a:defRPr sz="8000" b="1">
                <a:solidFill>
                  <a:schemeClr val="bg1"/>
                </a:solidFill>
                <a:latin typeface="DM Sans" pitchFamily="2" charset="77"/>
                <a:cs typeface="Aharoni" panose="02010803020104030203" pitchFamily="2" charset="-79"/>
              </a:defRPr>
            </a:lvl1pPr>
          </a:lstStyle>
          <a:p>
            <a:r>
              <a:rPr lang="en-US" dirty="0"/>
              <a:t>PRESENTATION DESIGN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79B9914-713E-C763-4F4B-16FB7FBFF7EB}"/>
              </a:ext>
            </a:extLst>
          </p:cNvPr>
          <p:cNvSpPr txBox="1"/>
          <p:nvPr userDrawn="1"/>
        </p:nvSpPr>
        <p:spPr>
          <a:xfrm>
            <a:off x="18173700" y="454914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LT" dirty="0"/>
          </a:p>
        </p:txBody>
      </p:sp>
      <p:pic>
        <p:nvPicPr>
          <p:cNvPr id="15" name="Picture 14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680A4A1F-FF34-7600-B490-EBF22C5CBD6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0"/>
            <a:ext cx="3505200" cy="350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07199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bg>
      <p:bgPr>
        <a:solidFill>
          <a:srgbClr val="2F5B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9117496" y="6026109"/>
            <a:ext cx="7010400" cy="1279266"/>
          </a:xfrm>
        </p:spPr>
        <p:txBody>
          <a:bodyPr/>
          <a:lstStyle>
            <a:lvl1pPr marL="0" indent="0" algn="r">
              <a:buNone/>
              <a:defRPr>
                <a:solidFill>
                  <a:schemeClr val="bg1"/>
                </a:solidFill>
                <a:latin typeface="DM Sans" pitchFamily="2" charset="77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Vilnius Surgical </a:t>
            </a:r>
          </a:p>
          <a:p>
            <a:r>
              <a:rPr lang="en-US" dirty="0"/>
              <a:t>Symposium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953000" y="2628900"/>
            <a:ext cx="11206717" cy="2774249"/>
          </a:xfrm>
        </p:spPr>
        <p:txBody>
          <a:bodyPr>
            <a:noAutofit/>
          </a:bodyPr>
          <a:lstStyle>
            <a:lvl1pPr algn="r">
              <a:defRPr sz="8000" b="1">
                <a:solidFill>
                  <a:schemeClr val="bg1"/>
                </a:solidFill>
                <a:latin typeface="DM Sans" pitchFamily="2" charset="77"/>
                <a:cs typeface="Aharoni" panose="02010803020104030203" pitchFamily="2" charset="-79"/>
              </a:defRPr>
            </a:lvl1pPr>
          </a:lstStyle>
          <a:p>
            <a:r>
              <a:rPr lang="en-US" dirty="0"/>
              <a:t>PRESENTATION DESIGN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79B9914-713E-C763-4F4B-16FB7FBFF7EB}"/>
              </a:ext>
            </a:extLst>
          </p:cNvPr>
          <p:cNvSpPr txBox="1"/>
          <p:nvPr userDrawn="1"/>
        </p:nvSpPr>
        <p:spPr>
          <a:xfrm>
            <a:off x="18173700" y="454914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LT" dirty="0"/>
          </a:p>
        </p:txBody>
      </p:sp>
      <p:pic>
        <p:nvPicPr>
          <p:cNvPr id="15" name="Picture 14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680A4A1F-FF34-7600-B490-EBF22C5CBD6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0"/>
            <a:ext cx="3505200" cy="350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017090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804791" y="3596426"/>
            <a:ext cx="10809913" cy="4586128"/>
          </a:xfrm>
        </p:spPr>
        <p:txBody>
          <a:bodyPr/>
          <a:lstStyle>
            <a:lvl1pPr marL="0" indent="0">
              <a:buNone/>
              <a:defRPr>
                <a:latin typeface="DM Sans" pitchFamily="2" charset="77"/>
              </a:defRPr>
            </a:lvl1pPr>
            <a:lvl2pPr marL="457200" indent="0">
              <a:buNone/>
              <a:defRPr/>
            </a:lvl2pPr>
            <a:lvl3pPr marL="1143000" indent="-228600">
              <a:buFont typeface="Wingdings" pitchFamily="2" charset="2"/>
              <a:buChar char="Ø"/>
              <a:defRPr>
                <a:latin typeface="DM Sans" pitchFamily="2" charset="77"/>
              </a:defRPr>
            </a:lvl3pPr>
            <a:lvl4pPr marL="1600200" indent="-228600">
              <a:buFont typeface="Wingdings" pitchFamily="2" charset="2"/>
              <a:buChar char="Ø"/>
              <a:defRPr>
                <a:latin typeface="DM Sans" pitchFamily="2" charset="77"/>
              </a:defRPr>
            </a:lvl4pPr>
            <a:lvl5pPr marL="2057400" indent="-228600">
              <a:buFont typeface="Wingdings" pitchFamily="2" charset="2"/>
              <a:buChar char="Ø"/>
              <a:defRPr>
                <a:latin typeface="DM Sans" pitchFamily="2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3" name="Title 1">
            <a:extLst>
              <a:ext uri="{FF2B5EF4-FFF2-40B4-BE49-F238E27FC236}">
                <a16:creationId xmlns:a16="http://schemas.microsoft.com/office/drawing/2014/main" id="{A00460EE-F185-3D3F-D091-66EEFA82AD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29293" y="1421202"/>
            <a:ext cx="10139866" cy="1360098"/>
          </a:xfrm>
        </p:spPr>
        <p:txBody>
          <a:bodyPr>
            <a:noAutofit/>
          </a:bodyPr>
          <a:lstStyle>
            <a:lvl1pPr algn="l">
              <a:defRPr sz="8000" b="1">
                <a:solidFill>
                  <a:srgbClr val="2F5B83"/>
                </a:solidFill>
                <a:latin typeface="DM Sans" pitchFamily="2" charset="77"/>
                <a:cs typeface="Aharoni" panose="02010803020104030203" pitchFamily="2" charset="-79"/>
              </a:defRPr>
            </a:lvl1pPr>
          </a:lstStyle>
          <a:p>
            <a:endParaRPr lang="en-US" dirty="0"/>
          </a:p>
        </p:txBody>
      </p:sp>
      <p:pic>
        <p:nvPicPr>
          <p:cNvPr id="5" name="Picture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3A8E7ACA-7221-A146-2FDC-92F46589606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0" y="7677243"/>
            <a:ext cx="2200761" cy="2200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1738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BDA0B35-EB22-84B4-53BA-86A6DD50BB9B}"/>
              </a:ext>
            </a:extLst>
          </p:cNvPr>
          <p:cNvSpPr/>
          <p:nvPr userDrawn="1"/>
        </p:nvSpPr>
        <p:spPr>
          <a:xfrm>
            <a:off x="1257300" y="542653"/>
            <a:ext cx="15773400" cy="1828799"/>
          </a:xfrm>
          <a:prstGeom prst="rect">
            <a:avLst/>
          </a:prstGeom>
          <a:solidFill>
            <a:srgbClr val="84AEC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C0DB74-C6D7-9FD5-F18D-30B5C32CC2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693738"/>
            <a:ext cx="15163800" cy="1526627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DM Sans" pitchFamily="2" charset="77"/>
              </a:defRPr>
            </a:lvl1pPr>
          </a:lstStyle>
          <a:p>
            <a:r>
              <a:rPr lang="en-GB" dirty="0"/>
              <a:t>Click to edit Master title style</a:t>
            </a:r>
            <a:endParaRPr lang="en-LT" dirty="0"/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533A661A-5D43-F020-2018-CE6C7BF731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676400" y="2933700"/>
            <a:ext cx="15354300" cy="4874108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" name="Picture 3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69C81AF9-2145-086C-1170-DF14D188448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00" y="8115300"/>
            <a:ext cx="1874118" cy="1874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9805609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4772" y="722181"/>
            <a:ext cx="11734800" cy="1810091"/>
          </a:xfrm>
        </p:spPr>
        <p:txBody>
          <a:bodyPr>
            <a:noAutofit/>
          </a:bodyPr>
          <a:lstStyle>
            <a:lvl1pPr>
              <a:defRPr sz="7200" b="1">
                <a:solidFill>
                  <a:srgbClr val="2F5B83"/>
                </a:solidFill>
                <a:latin typeface="DM Sans" pitchFamily="2" charset="77"/>
              </a:defRPr>
            </a:lvl1pPr>
          </a:lstStyle>
          <a:p>
            <a:endParaRPr lang="en-US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6EAACA9F-702B-8BDC-9DED-DE41F949AB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193709"/>
            <a:ext cx="11734799" cy="2586064"/>
          </a:xfrm>
        </p:spPr>
        <p:txBody>
          <a:bodyPr/>
          <a:lstStyle>
            <a:lvl1pPr marL="0" indent="0">
              <a:buNone/>
              <a:defRPr>
                <a:latin typeface="DM Sans" pitchFamily="2" charset="77"/>
              </a:defRPr>
            </a:lvl1pPr>
            <a:lvl2pPr marL="457200" indent="0">
              <a:buNone/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6BF11DA6-174D-6887-AB80-2B4FAC2ABE1B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838201" y="6370749"/>
            <a:ext cx="11734798" cy="2649115"/>
          </a:xfrm>
        </p:spPr>
        <p:txBody>
          <a:bodyPr/>
          <a:lstStyle>
            <a:lvl1pPr marL="0" indent="0">
              <a:buNone/>
              <a:defRPr>
                <a:latin typeface="DM Sans" pitchFamily="2" charset="77"/>
              </a:defRPr>
            </a:lvl1pPr>
            <a:lvl2pPr marL="457200" indent="0">
              <a:buNone/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endParaRPr lang="en-US" dirty="0"/>
          </a:p>
        </p:txBody>
      </p:sp>
      <p:pic>
        <p:nvPicPr>
          <p:cNvPr id="5" name="Picture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01807D61-14F4-B6DE-D148-4C5557A645B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84387" y="689484"/>
            <a:ext cx="2148841" cy="2148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280898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CBE70-5015-7BF8-7A87-E35928787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2398" y="701496"/>
            <a:ext cx="13225703" cy="1989137"/>
          </a:xfrm>
        </p:spPr>
        <p:txBody>
          <a:bodyPr>
            <a:normAutofit/>
          </a:bodyPr>
          <a:lstStyle>
            <a:lvl1pPr>
              <a:defRPr sz="6600" b="1">
                <a:solidFill>
                  <a:srgbClr val="2F5B83"/>
                </a:solidFill>
                <a:latin typeface="DM Sans" pitchFamily="2" charset="77"/>
              </a:defRPr>
            </a:lvl1pPr>
          </a:lstStyle>
          <a:p>
            <a:endParaRPr lang="en-LT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F9161BC-89E9-B129-F25A-F92CA72D45F7}"/>
              </a:ext>
            </a:extLst>
          </p:cNvPr>
          <p:cNvSpPr/>
          <p:nvPr userDrawn="1"/>
        </p:nvSpPr>
        <p:spPr>
          <a:xfrm>
            <a:off x="-10886" y="-38100"/>
            <a:ext cx="2570516" cy="10448190"/>
          </a:xfrm>
          <a:prstGeom prst="rect">
            <a:avLst/>
          </a:prstGeom>
          <a:solidFill>
            <a:srgbClr val="84AEC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361866A3-BBEA-1F1A-3C9D-9CE21752F2BB}"/>
              </a:ext>
            </a:extLst>
          </p:cNvPr>
          <p:cNvSpPr/>
          <p:nvPr userDrawn="1"/>
        </p:nvSpPr>
        <p:spPr>
          <a:xfrm>
            <a:off x="16301081" y="8024160"/>
            <a:ext cx="1176052" cy="1180344"/>
          </a:xfrm>
          <a:custGeom>
            <a:avLst/>
            <a:gdLst/>
            <a:ahLst/>
            <a:cxnLst/>
            <a:rect l="l" t="t" r="r" b="b"/>
            <a:pathLst>
              <a:path w="1568069" h="1573792">
                <a:moveTo>
                  <a:pt x="0" y="0"/>
                </a:moveTo>
                <a:lnTo>
                  <a:pt x="1568069" y="0"/>
                </a:lnTo>
                <a:lnTo>
                  <a:pt x="1568069" y="1573792"/>
                </a:lnTo>
                <a:lnTo>
                  <a:pt x="0" y="157379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51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LT"/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4D2F5FD0-65B2-1F7A-EA31-258F368879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962399" y="3924300"/>
            <a:ext cx="13161363" cy="5661204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" name="Picture 3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3F5AB6F6-CEA7-FBA0-839C-E8BA9E6F807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4295" y="217397"/>
            <a:ext cx="2957333" cy="2957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7140346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CBE70-5015-7BF8-7A87-E35928787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2398" y="701496"/>
            <a:ext cx="13225703" cy="1989137"/>
          </a:xfrm>
        </p:spPr>
        <p:txBody>
          <a:bodyPr>
            <a:normAutofit/>
          </a:bodyPr>
          <a:lstStyle>
            <a:lvl1pPr>
              <a:defRPr sz="6600" b="1">
                <a:solidFill>
                  <a:srgbClr val="2F5B83"/>
                </a:solidFill>
                <a:latin typeface="DM Sans" pitchFamily="2" charset="77"/>
              </a:defRPr>
            </a:lvl1pPr>
          </a:lstStyle>
          <a:p>
            <a:endParaRPr lang="en-LT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F9161BC-89E9-B129-F25A-F92CA72D45F7}"/>
              </a:ext>
            </a:extLst>
          </p:cNvPr>
          <p:cNvSpPr/>
          <p:nvPr userDrawn="1"/>
        </p:nvSpPr>
        <p:spPr>
          <a:xfrm>
            <a:off x="-10886" y="-38100"/>
            <a:ext cx="2570516" cy="10448190"/>
          </a:xfrm>
          <a:prstGeom prst="rect">
            <a:avLst/>
          </a:prstGeom>
          <a:solidFill>
            <a:srgbClr val="2F5B8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361866A3-BBEA-1F1A-3C9D-9CE21752F2BB}"/>
              </a:ext>
            </a:extLst>
          </p:cNvPr>
          <p:cNvSpPr/>
          <p:nvPr userDrawn="1"/>
        </p:nvSpPr>
        <p:spPr>
          <a:xfrm>
            <a:off x="16301081" y="8024160"/>
            <a:ext cx="1176052" cy="1180344"/>
          </a:xfrm>
          <a:custGeom>
            <a:avLst/>
            <a:gdLst/>
            <a:ahLst/>
            <a:cxnLst/>
            <a:rect l="l" t="t" r="r" b="b"/>
            <a:pathLst>
              <a:path w="1568069" h="1573792">
                <a:moveTo>
                  <a:pt x="0" y="0"/>
                </a:moveTo>
                <a:lnTo>
                  <a:pt x="1568069" y="0"/>
                </a:lnTo>
                <a:lnTo>
                  <a:pt x="1568069" y="1573792"/>
                </a:lnTo>
                <a:lnTo>
                  <a:pt x="0" y="157379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51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LT"/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4D2F5FD0-65B2-1F7A-EA31-258F368879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962399" y="3924300"/>
            <a:ext cx="13161363" cy="5661204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" name="Picture 3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3F5AB6F6-CEA7-FBA0-839C-E8BA9E6F807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4295" y="217397"/>
            <a:ext cx="2957333" cy="2957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8415836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CBE70-5015-7BF8-7A87-E35928787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2398" y="701496"/>
            <a:ext cx="13225703" cy="1989137"/>
          </a:xfrm>
        </p:spPr>
        <p:txBody>
          <a:bodyPr>
            <a:normAutofit/>
          </a:bodyPr>
          <a:lstStyle>
            <a:lvl1pPr>
              <a:defRPr sz="6600" b="1">
                <a:solidFill>
                  <a:srgbClr val="2F5B83"/>
                </a:solidFill>
                <a:latin typeface="DM Sans" pitchFamily="2" charset="77"/>
              </a:defRPr>
            </a:lvl1pPr>
          </a:lstStyle>
          <a:p>
            <a:endParaRPr lang="en-LT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F9161BC-89E9-B129-F25A-F92CA72D45F7}"/>
              </a:ext>
            </a:extLst>
          </p:cNvPr>
          <p:cNvSpPr/>
          <p:nvPr userDrawn="1"/>
        </p:nvSpPr>
        <p:spPr>
          <a:xfrm>
            <a:off x="-10886" y="-38100"/>
            <a:ext cx="2570516" cy="10448190"/>
          </a:xfrm>
          <a:prstGeom prst="rect">
            <a:avLst/>
          </a:prstGeom>
          <a:solidFill>
            <a:srgbClr val="A7A7B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361866A3-BBEA-1F1A-3C9D-9CE21752F2BB}"/>
              </a:ext>
            </a:extLst>
          </p:cNvPr>
          <p:cNvSpPr/>
          <p:nvPr userDrawn="1"/>
        </p:nvSpPr>
        <p:spPr>
          <a:xfrm>
            <a:off x="16301081" y="8024160"/>
            <a:ext cx="1176052" cy="1180344"/>
          </a:xfrm>
          <a:custGeom>
            <a:avLst/>
            <a:gdLst/>
            <a:ahLst/>
            <a:cxnLst/>
            <a:rect l="l" t="t" r="r" b="b"/>
            <a:pathLst>
              <a:path w="1568069" h="1573792">
                <a:moveTo>
                  <a:pt x="0" y="0"/>
                </a:moveTo>
                <a:lnTo>
                  <a:pt x="1568069" y="0"/>
                </a:lnTo>
                <a:lnTo>
                  <a:pt x="1568069" y="1573792"/>
                </a:lnTo>
                <a:lnTo>
                  <a:pt x="0" y="157379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51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LT"/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4D2F5FD0-65B2-1F7A-EA31-258F368879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962399" y="3924300"/>
            <a:ext cx="13161363" cy="5661204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" name="Picture 3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3F5AB6F6-CEA7-FBA0-839C-E8BA9E6F807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4295" y="217397"/>
            <a:ext cx="2957333" cy="2957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1162631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BDA0B35-EB22-84B4-53BA-86A6DD50BB9B}"/>
              </a:ext>
            </a:extLst>
          </p:cNvPr>
          <p:cNvSpPr/>
          <p:nvPr userDrawn="1"/>
        </p:nvSpPr>
        <p:spPr>
          <a:xfrm>
            <a:off x="1257300" y="542653"/>
            <a:ext cx="15773400" cy="1828799"/>
          </a:xfrm>
          <a:prstGeom prst="rect">
            <a:avLst/>
          </a:prstGeom>
          <a:solidFill>
            <a:srgbClr val="84AEC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C0DB74-C6D7-9FD5-F18D-30B5C32CC2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693738"/>
            <a:ext cx="15163800" cy="1526627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DM Sans" pitchFamily="2" charset="77"/>
              </a:defRPr>
            </a:lvl1pPr>
          </a:lstStyle>
          <a:p>
            <a:r>
              <a:rPr lang="en-GB" dirty="0"/>
              <a:t>Click to edit Master title style</a:t>
            </a:r>
            <a:endParaRPr lang="en-LT" dirty="0"/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533A661A-5D43-F020-2018-CE6C7BF731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676400" y="2933700"/>
            <a:ext cx="15354300" cy="4874108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" name="Picture 3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69C81AF9-2145-086C-1170-DF14D188448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00" y="8115300"/>
            <a:ext cx="1874118" cy="1874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0683593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BDA0B35-EB22-84B4-53BA-86A6DD50BB9B}"/>
              </a:ext>
            </a:extLst>
          </p:cNvPr>
          <p:cNvSpPr/>
          <p:nvPr userDrawn="1"/>
        </p:nvSpPr>
        <p:spPr>
          <a:xfrm>
            <a:off x="1257300" y="542653"/>
            <a:ext cx="15773400" cy="1828799"/>
          </a:xfrm>
          <a:prstGeom prst="rect">
            <a:avLst/>
          </a:prstGeom>
          <a:solidFill>
            <a:srgbClr val="2F5B8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C0DB74-C6D7-9FD5-F18D-30B5C32CC2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693738"/>
            <a:ext cx="15163800" cy="1526627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DM Sans" pitchFamily="2" charset="77"/>
              </a:defRPr>
            </a:lvl1pPr>
          </a:lstStyle>
          <a:p>
            <a:r>
              <a:rPr lang="en-GB" dirty="0"/>
              <a:t>Click to edit Master title style</a:t>
            </a:r>
            <a:endParaRPr lang="en-LT" dirty="0"/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533A661A-5D43-F020-2018-CE6C7BF731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676400" y="2933700"/>
            <a:ext cx="15354300" cy="4874108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" name="Picture 3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69C81AF9-2145-086C-1170-DF14D188448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00" y="8115300"/>
            <a:ext cx="1874118" cy="1874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6167597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BDA0B35-EB22-84B4-53BA-86A6DD50BB9B}"/>
              </a:ext>
            </a:extLst>
          </p:cNvPr>
          <p:cNvSpPr/>
          <p:nvPr userDrawn="1"/>
        </p:nvSpPr>
        <p:spPr>
          <a:xfrm>
            <a:off x="1257300" y="542653"/>
            <a:ext cx="15773400" cy="1828799"/>
          </a:xfrm>
          <a:prstGeom prst="rect">
            <a:avLst/>
          </a:prstGeom>
          <a:solidFill>
            <a:srgbClr val="A7A7B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C0DB74-C6D7-9FD5-F18D-30B5C32CC2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693738"/>
            <a:ext cx="15163800" cy="1526627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DM Sans" pitchFamily="2" charset="77"/>
              </a:defRPr>
            </a:lvl1pPr>
          </a:lstStyle>
          <a:p>
            <a:r>
              <a:rPr lang="en-GB" dirty="0"/>
              <a:t>Click to edit Master title style</a:t>
            </a:r>
            <a:endParaRPr lang="en-LT" dirty="0"/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533A661A-5D43-F020-2018-CE6C7BF731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676400" y="2933700"/>
            <a:ext cx="15354300" cy="4874108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" name="Picture 3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69C81AF9-2145-086C-1170-DF14D188448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00" y="8115300"/>
            <a:ext cx="1874118" cy="1874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3157966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56FBEFA-7E84-ECB2-C1E8-E4CC0CF7D7F4}"/>
              </a:ext>
            </a:extLst>
          </p:cNvPr>
          <p:cNvSpPr/>
          <p:nvPr userDrawn="1"/>
        </p:nvSpPr>
        <p:spPr>
          <a:xfrm>
            <a:off x="1331868" y="1892900"/>
            <a:ext cx="14770933" cy="7680631"/>
          </a:xfrm>
          <a:prstGeom prst="rect">
            <a:avLst/>
          </a:prstGeom>
          <a:solidFill>
            <a:srgbClr val="84AEC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814DCED-48F3-8937-BE59-8066014385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642321"/>
            <a:ext cx="13340330" cy="1067352"/>
          </a:xfrm>
        </p:spPr>
        <p:txBody>
          <a:bodyPr>
            <a:noAutofit/>
          </a:bodyPr>
          <a:lstStyle>
            <a:lvl1pPr algn="ctr">
              <a:defRPr sz="7200" b="1">
                <a:solidFill>
                  <a:srgbClr val="2F5B83"/>
                </a:solidFill>
                <a:latin typeface="DM Sans" pitchFamily="2" charset="77"/>
              </a:defRPr>
            </a:lvl1pPr>
          </a:lstStyle>
          <a:p>
            <a:endParaRPr lang="en-LT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C9E833AA-9810-4280-C511-2A81030E82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981200" y="2285945"/>
            <a:ext cx="5943600" cy="6894539"/>
          </a:xfrm>
        </p:spPr>
        <p:txBody>
          <a:bodyPr>
            <a:noAutofit/>
          </a:bodyPr>
          <a:lstStyle>
            <a:lvl1pPr marL="457200" indent="-457200">
              <a:lnSpc>
                <a:spcPct val="150000"/>
              </a:lnSpc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DM Sans" pitchFamily="2" charset="77"/>
              </a:defRPr>
            </a:lvl1pPr>
            <a:lvl2pPr>
              <a:defRPr sz="2400">
                <a:latin typeface="DM Sans" pitchFamily="2" charset="77"/>
              </a:defRPr>
            </a:lvl2pPr>
            <a:lvl3pPr>
              <a:defRPr sz="2000">
                <a:latin typeface="DM Sans" pitchFamily="2" charset="77"/>
              </a:defRPr>
            </a:lvl3pPr>
            <a:lvl4pPr>
              <a:defRPr sz="1800">
                <a:latin typeface="DM Sans" pitchFamily="2" charset="77"/>
              </a:defRPr>
            </a:lvl4pPr>
            <a:lvl5pPr>
              <a:defRPr sz="1800">
                <a:latin typeface="DM Sans" pitchFamily="2" charset="77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B6F44C8-4DCF-ED80-1A24-226DD02E9C83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9233256" y="2285944"/>
            <a:ext cx="5943600" cy="6894539"/>
          </a:xfrm>
        </p:spPr>
        <p:txBody>
          <a:bodyPr>
            <a:noAutofit/>
          </a:bodyPr>
          <a:lstStyle>
            <a:lvl1pPr marL="457200" indent="-457200">
              <a:lnSpc>
                <a:spcPct val="150000"/>
              </a:lnSpc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DM Sans" pitchFamily="2" charset="77"/>
              </a:defRPr>
            </a:lvl1pPr>
            <a:lvl2pPr>
              <a:defRPr sz="2400">
                <a:latin typeface="DM Sans" pitchFamily="2" charset="77"/>
              </a:defRPr>
            </a:lvl2pPr>
            <a:lvl3pPr>
              <a:defRPr sz="2000">
                <a:latin typeface="DM Sans" pitchFamily="2" charset="77"/>
              </a:defRPr>
            </a:lvl3pPr>
            <a:lvl4pPr>
              <a:defRPr sz="1800">
                <a:latin typeface="DM Sans" pitchFamily="2" charset="77"/>
              </a:defRPr>
            </a:lvl4pPr>
            <a:lvl5pPr>
              <a:defRPr sz="1800">
                <a:latin typeface="DM Sans" pitchFamily="2" charset="77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endParaRPr lang="en-US" dirty="0"/>
          </a:p>
        </p:txBody>
      </p:sp>
      <p:pic>
        <p:nvPicPr>
          <p:cNvPr id="9" name="Picture 8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65774377-830A-8C9E-4FB8-014359D26DF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29660" y="7958895"/>
            <a:ext cx="1614636" cy="1614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219266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56FBEFA-7E84-ECB2-C1E8-E4CC0CF7D7F4}"/>
              </a:ext>
            </a:extLst>
          </p:cNvPr>
          <p:cNvSpPr/>
          <p:nvPr userDrawn="1"/>
        </p:nvSpPr>
        <p:spPr>
          <a:xfrm>
            <a:off x="1331868" y="1892900"/>
            <a:ext cx="14770933" cy="7680631"/>
          </a:xfrm>
          <a:prstGeom prst="rect">
            <a:avLst/>
          </a:prstGeom>
          <a:solidFill>
            <a:srgbClr val="2F5B8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814DCED-48F3-8937-BE59-8066014385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642321"/>
            <a:ext cx="13340330" cy="1067352"/>
          </a:xfrm>
        </p:spPr>
        <p:txBody>
          <a:bodyPr>
            <a:noAutofit/>
          </a:bodyPr>
          <a:lstStyle>
            <a:lvl1pPr algn="ctr">
              <a:defRPr sz="7200" b="1">
                <a:solidFill>
                  <a:srgbClr val="2F5B83"/>
                </a:solidFill>
                <a:latin typeface="DM Sans" pitchFamily="2" charset="77"/>
              </a:defRPr>
            </a:lvl1pPr>
          </a:lstStyle>
          <a:p>
            <a:endParaRPr lang="en-LT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C9E833AA-9810-4280-C511-2A81030E82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981200" y="2285945"/>
            <a:ext cx="5943600" cy="6894539"/>
          </a:xfrm>
        </p:spPr>
        <p:txBody>
          <a:bodyPr>
            <a:noAutofit/>
          </a:bodyPr>
          <a:lstStyle>
            <a:lvl1pPr marL="457200" indent="-457200">
              <a:lnSpc>
                <a:spcPct val="150000"/>
              </a:lnSpc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DM Sans" pitchFamily="2" charset="77"/>
              </a:defRPr>
            </a:lvl1pPr>
            <a:lvl2pPr>
              <a:defRPr sz="2400">
                <a:latin typeface="DM Sans" pitchFamily="2" charset="77"/>
              </a:defRPr>
            </a:lvl2pPr>
            <a:lvl3pPr>
              <a:defRPr sz="2000">
                <a:latin typeface="DM Sans" pitchFamily="2" charset="77"/>
              </a:defRPr>
            </a:lvl3pPr>
            <a:lvl4pPr>
              <a:defRPr sz="1800">
                <a:latin typeface="DM Sans" pitchFamily="2" charset="77"/>
              </a:defRPr>
            </a:lvl4pPr>
            <a:lvl5pPr>
              <a:defRPr sz="1800">
                <a:latin typeface="DM Sans" pitchFamily="2" charset="77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B6F44C8-4DCF-ED80-1A24-226DD02E9C83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9233256" y="2285944"/>
            <a:ext cx="5943600" cy="6894539"/>
          </a:xfrm>
        </p:spPr>
        <p:txBody>
          <a:bodyPr>
            <a:noAutofit/>
          </a:bodyPr>
          <a:lstStyle>
            <a:lvl1pPr marL="457200" indent="-457200">
              <a:lnSpc>
                <a:spcPct val="150000"/>
              </a:lnSpc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DM Sans" pitchFamily="2" charset="77"/>
              </a:defRPr>
            </a:lvl1pPr>
            <a:lvl2pPr>
              <a:defRPr sz="2400">
                <a:latin typeface="DM Sans" pitchFamily="2" charset="77"/>
              </a:defRPr>
            </a:lvl2pPr>
            <a:lvl3pPr>
              <a:defRPr sz="2000">
                <a:latin typeface="DM Sans" pitchFamily="2" charset="77"/>
              </a:defRPr>
            </a:lvl3pPr>
            <a:lvl4pPr>
              <a:defRPr sz="1800">
                <a:latin typeface="DM Sans" pitchFamily="2" charset="77"/>
              </a:defRPr>
            </a:lvl4pPr>
            <a:lvl5pPr>
              <a:defRPr sz="1800">
                <a:latin typeface="DM Sans" pitchFamily="2" charset="77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endParaRPr lang="en-US" dirty="0"/>
          </a:p>
        </p:txBody>
      </p:sp>
      <p:pic>
        <p:nvPicPr>
          <p:cNvPr id="9" name="Picture 8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65774377-830A-8C9E-4FB8-014359D26DF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29660" y="7958895"/>
            <a:ext cx="1614636" cy="1614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379888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56FBEFA-7E84-ECB2-C1E8-E4CC0CF7D7F4}"/>
              </a:ext>
            </a:extLst>
          </p:cNvPr>
          <p:cNvSpPr/>
          <p:nvPr userDrawn="1"/>
        </p:nvSpPr>
        <p:spPr>
          <a:xfrm>
            <a:off x="1331868" y="1892900"/>
            <a:ext cx="14770933" cy="7680631"/>
          </a:xfrm>
          <a:prstGeom prst="rect">
            <a:avLst/>
          </a:prstGeom>
          <a:solidFill>
            <a:srgbClr val="A7A7B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814DCED-48F3-8937-BE59-8066014385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642321"/>
            <a:ext cx="13340330" cy="1067352"/>
          </a:xfrm>
        </p:spPr>
        <p:txBody>
          <a:bodyPr>
            <a:noAutofit/>
          </a:bodyPr>
          <a:lstStyle>
            <a:lvl1pPr algn="ctr">
              <a:defRPr sz="7200" b="1">
                <a:solidFill>
                  <a:srgbClr val="2F5B83"/>
                </a:solidFill>
                <a:latin typeface="DM Sans" pitchFamily="2" charset="77"/>
              </a:defRPr>
            </a:lvl1pPr>
          </a:lstStyle>
          <a:p>
            <a:endParaRPr lang="en-LT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C9E833AA-9810-4280-C511-2A81030E82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981200" y="2285945"/>
            <a:ext cx="5943600" cy="6894539"/>
          </a:xfrm>
        </p:spPr>
        <p:txBody>
          <a:bodyPr>
            <a:noAutofit/>
          </a:bodyPr>
          <a:lstStyle>
            <a:lvl1pPr marL="457200" indent="-457200">
              <a:lnSpc>
                <a:spcPct val="150000"/>
              </a:lnSpc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DM Sans" pitchFamily="2" charset="77"/>
              </a:defRPr>
            </a:lvl1pPr>
            <a:lvl2pPr>
              <a:defRPr sz="2400">
                <a:latin typeface="DM Sans" pitchFamily="2" charset="77"/>
              </a:defRPr>
            </a:lvl2pPr>
            <a:lvl3pPr>
              <a:defRPr sz="2000">
                <a:latin typeface="DM Sans" pitchFamily="2" charset="77"/>
              </a:defRPr>
            </a:lvl3pPr>
            <a:lvl4pPr>
              <a:defRPr sz="1800">
                <a:latin typeface="DM Sans" pitchFamily="2" charset="77"/>
              </a:defRPr>
            </a:lvl4pPr>
            <a:lvl5pPr>
              <a:defRPr sz="1800">
                <a:latin typeface="DM Sans" pitchFamily="2" charset="77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B6F44C8-4DCF-ED80-1A24-226DD02E9C83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9233256" y="2285944"/>
            <a:ext cx="5943600" cy="6894539"/>
          </a:xfrm>
        </p:spPr>
        <p:txBody>
          <a:bodyPr>
            <a:noAutofit/>
          </a:bodyPr>
          <a:lstStyle>
            <a:lvl1pPr marL="457200" indent="-457200">
              <a:lnSpc>
                <a:spcPct val="150000"/>
              </a:lnSpc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DM Sans" pitchFamily="2" charset="77"/>
              </a:defRPr>
            </a:lvl1pPr>
            <a:lvl2pPr>
              <a:defRPr sz="2400">
                <a:latin typeface="DM Sans" pitchFamily="2" charset="77"/>
              </a:defRPr>
            </a:lvl2pPr>
            <a:lvl3pPr>
              <a:defRPr sz="2000">
                <a:latin typeface="DM Sans" pitchFamily="2" charset="77"/>
              </a:defRPr>
            </a:lvl3pPr>
            <a:lvl4pPr>
              <a:defRPr sz="1800">
                <a:latin typeface="DM Sans" pitchFamily="2" charset="77"/>
              </a:defRPr>
            </a:lvl4pPr>
            <a:lvl5pPr>
              <a:defRPr sz="1800">
                <a:latin typeface="DM Sans" pitchFamily="2" charset="77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endParaRPr lang="en-US" dirty="0"/>
          </a:p>
        </p:txBody>
      </p:sp>
      <p:pic>
        <p:nvPicPr>
          <p:cNvPr id="9" name="Picture 8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65774377-830A-8C9E-4FB8-014359D26DF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29660" y="7958895"/>
            <a:ext cx="1614636" cy="1614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80446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BDA0B35-EB22-84B4-53BA-86A6DD50BB9B}"/>
              </a:ext>
            </a:extLst>
          </p:cNvPr>
          <p:cNvSpPr/>
          <p:nvPr userDrawn="1"/>
        </p:nvSpPr>
        <p:spPr>
          <a:xfrm>
            <a:off x="1257300" y="542653"/>
            <a:ext cx="15773400" cy="1828799"/>
          </a:xfrm>
          <a:prstGeom prst="rect">
            <a:avLst/>
          </a:prstGeom>
          <a:solidFill>
            <a:srgbClr val="2F5B8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C0DB74-C6D7-9FD5-F18D-30B5C32CC2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693738"/>
            <a:ext cx="15163800" cy="1526627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DM Sans" pitchFamily="2" charset="77"/>
              </a:defRPr>
            </a:lvl1pPr>
          </a:lstStyle>
          <a:p>
            <a:r>
              <a:rPr lang="en-GB" dirty="0"/>
              <a:t>Click to edit Master title style</a:t>
            </a:r>
            <a:endParaRPr lang="en-LT" dirty="0"/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533A661A-5D43-F020-2018-CE6C7BF731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676400" y="2933700"/>
            <a:ext cx="15354300" cy="4874108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" name="Picture 3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69C81AF9-2145-086C-1170-DF14D188448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00" y="8115300"/>
            <a:ext cx="1874118" cy="1874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420341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274CCD5-4DD9-B8B5-939C-F2DFAECA10ED}"/>
              </a:ext>
            </a:extLst>
          </p:cNvPr>
          <p:cNvSpPr/>
          <p:nvPr userDrawn="1"/>
        </p:nvSpPr>
        <p:spPr>
          <a:xfrm>
            <a:off x="1257131" y="968069"/>
            <a:ext cx="15773738" cy="8350861"/>
          </a:xfrm>
          <a:prstGeom prst="rect">
            <a:avLst/>
          </a:prstGeom>
          <a:solidFill>
            <a:srgbClr val="84AEC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38600" y="1672482"/>
            <a:ext cx="10210800" cy="982662"/>
          </a:xfrm>
        </p:spPr>
        <p:txBody>
          <a:bodyPr/>
          <a:lstStyle>
            <a:lvl1pPr algn="ctr">
              <a:defRPr b="1">
                <a:solidFill>
                  <a:schemeClr val="bg1"/>
                </a:solidFill>
                <a:latin typeface="DM Sans" pitchFamily="2" charset="77"/>
              </a:defRPr>
            </a:lvl1pPr>
          </a:lstStyle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38284" y="3359557"/>
            <a:ext cx="5615316" cy="5420509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061150" y="3359557"/>
            <a:ext cx="4188250" cy="5420509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5" name="Picture 4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9408C2C7-9F02-9ACE-80F5-8581A0E6F1E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199" y="896988"/>
            <a:ext cx="2533650" cy="2533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7849706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274CCD5-4DD9-B8B5-939C-F2DFAECA10ED}"/>
              </a:ext>
            </a:extLst>
          </p:cNvPr>
          <p:cNvSpPr/>
          <p:nvPr userDrawn="1"/>
        </p:nvSpPr>
        <p:spPr>
          <a:xfrm>
            <a:off x="1257131" y="968069"/>
            <a:ext cx="15773738" cy="8350861"/>
          </a:xfrm>
          <a:prstGeom prst="rect">
            <a:avLst/>
          </a:prstGeom>
          <a:solidFill>
            <a:srgbClr val="2F5B8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38600" y="1672482"/>
            <a:ext cx="10210800" cy="982662"/>
          </a:xfrm>
        </p:spPr>
        <p:txBody>
          <a:bodyPr/>
          <a:lstStyle>
            <a:lvl1pPr algn="ctr">
              <a:defRPr b="1">
                <a:solidFill>
                  <a:schemeClr val="bg1"/>
                </a:solidFill>
                <a:latin typeface="DM Sans" pitchFamily="2" charset="77"/>
              </a:defRPr>
            </a:lvl1pPr>
          </a:lstStyle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38284" y="3359557"/>
            <a:ext cx="5615316" cy="5420509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061150" y="3359557"/>
            <a:ext cx="4188250" cy="5420509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5" name="Picture 4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9408C2C7-9F02-9ACE-80F5-8581A0E6F1E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199" y="896988"/>
            <a:ext cx="2533650" cy="2533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6536023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274CCD5-4DD9-B8B5-939C-F2DFAECA10ED}"/>
              </a:ext>
            </a:extLst>
          </p:cNvPr>
          <p:cNvSpPr/>
          <p:nvPr userDrawn="1"/>
        </p:nvSpPr>
        <p:spPr>
          <a:xfrm>
            <a:off x="1257131" y="968069"/>
            <a:ext cx="15773738" cy="8350861"/>
          </a:xfrm>
          <a:prstGeom prst="rect">
            <a:avLst/>
          </a:prstGeom>
          <a:solidFill>
            <a:srgbClr val="A7A7B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38600" y="1672482"/>
            <a:ext cx="10210800" cy="982662"/>
          </a:xfrm>
        </p:spPr>
        <p:txBody>
          <a:bodyPr/>
          <a:lstStyle>
            <a:lvl1pPr algn="ctr">
              <a:defRPr b="1">
                <a:solidFill>
                  <a:schemeClr val="bg1"/>
                </a:solidFill>
                <a:latin typeface="DM Sans" pitchFamily="2" charset="77"/>
              </a:defRPr>
            </a:lvl1pPr>
          </a:lstStyle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38284" y="3359557"/>
            <a:ext cx="5615316" cy="5420509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061150" y="3359557"/>
            <a:ext cx="4188250" cy="5420509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5" name="Picture 4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9408C2C7-9F02-9ACE-80F5-8581A0E6F1E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199" y="896988"/>
            <a:ext cx="2533650" cy="2533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8126348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84AEC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9117496" y="6026109"/>
            <a:ext cx="7010400" cy="1279266"/>
          </a:xfrm>
        </p:spPr>
        <p:txBody>
          <a:bodyPr/>
          <a:lstStyle>
            <a:lvl1pPr marL="0" indent="0" algn="r">
              <a:buNone/>
              <a:defRPr>
                <a:solidFill>
                  <a:schemeClr val="bg1"/>
                </a:solidFill>
                <a:latin typeface="DM Sans" pitchFamily="2" charset="77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Vilnius Surgical </a:t>
            </a:r>
          </a:p>
          <a:p>
            <a:r>
              <a:rPr lang="en-US" dirty="0"/>
              <a:t>Symposium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953000" y="2628900"/>
            <a:ext cx="11206717" cy="2774249"/>
          </a:xfrm>
        </p:spPr>
        <p:txBody>
          <a:bodyPr>
            <a:noAutofit/>
          </a:bodyPr>
          <a:lstStyle>
            <a:lvl1pPr algn="r">
              <a:defRPr sz="8000" b="1">
                <a:solidFill>
                  <a:schemeClr val="bg1"/>
                </a:solidFill>
                <a:latin typeface="DM Sans" pitchFamily="2" charset="77"/>
                <a:cs typeface="Aharoni" panose="02010803020104030203" pitchFamily="2" charset="-79"/>
              </a:defRPr>
            </a:lvl1pPr>
          </a:lstStyle>
          <a:p>
            <a:r>
              <a:rPr lang="en-US" dirty="0"/>
              <a:t>PRESENTATION DESIGN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79B9914-713E-C763-4F4B-16FB7FBFF7EB}"/>
              </a:ext>
            </a:extLst>
          </p:cNvPr>
          <p:cNvSpPr txBox="1"/>
          <p:nvPr userDrawn="1"/>
        </p:nvSpPr>
        <p:spPr>
          <a:xfrm>
            <a:off x="18173700" y="454914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LT" dirty="0"/>
          </a:p>
        </p:txBody>
      </p:sp>
      <p:pic>
        <p:nvPicPr>
          <p:cNvPr id="15" name="Picture 14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680A4A1F-FF34-7600-B490-EBF22C5CBD6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0"/>
            <a:ext cx="3505200" cy="350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2759065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bg>
      <p:bgPr>
        <a:solidFill>
          <a:srgbClr val="2F5B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9117496" y="6026109"/>
            <a:ext cx="7010400" cy="1279266"/>
          </a:xfrm>
        </p:spPr>
        <p:txBody>
          <a:bodyPr/>
          <a:lstStyle>
            <a:lvl1pPr marL="0" indent="0" algn="r">
              <a:buNone/>
              <a:defRPr>
                <a:solidFill>
                  <a:schemeClr val="bg1"/>
                </a:solidFill>
                <a:latin typeface="DM Sans" pitchFamily="2" charset="77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Vilnius Surgical </a:t>
            </a:r>
          </a:p>
          <a:p>
            <a:r>
              <a:rPr lang="en-US" dirty="0"/>
              <a:t>Symposium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953000" y="2628900"/>
            <a:ext cx="11206717" cy="2774249"/>
          </a:xfrm>
        </p:spPr>
        <p:txBody>
          <a:bodyPr>
            <a:noAutofit/>
          </a:bodyPr>
          <a:lstStyle>
            <a:lvl1pPr algn="r">
              <a:defRPr sz="8000" b="1">
                <a:solidFill>
                  <a:schemeClr val="bg1"/>
                </a:solidFill>
                <a:latin typeface="DM Sans" pitchFamily="2" charset="77"/>
                <a:cs typeface="Aharoni" panose="02010803020104030203" pitchFamily="2" charset="-79"/>
              </a:defRPr>
            </a:lvl1pPr>
          </a:lstStyle>
          <a:p>
            <a:r>
              <a:rPr lang="en-US" dirty="0"/>
              <a:t>PRESENTATION DESIGN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79B9914-713E-C763-4F4B-16FB7FBFF7EB}"/>
              </a:ext>
            </a:extLst>
          </p:cNvPr>
          <p:cNvSpPr txBox="1"/>
          <p:nvPr userDrawn="1"/>
        </p:nvSpPr>
        <p:spPr>
          <a:xfrm>
            <a:off x="18173700" y="454914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LT" dirty="0"/>
          </a:p>
        </p:txBody>
      </p:sp>
      <p:pic>
        <p:nvPicPr>
          <p:cNvPr id="15" name="Picture 14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680A4A1F-FF34-7600-B490-EBF22C5CBD6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0"/>
            <a:ext cx="3505200" cy="350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6130984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804791" y="3596426"/>
            <a:ext cx="10809913" cy="4586128"/>
          </a:xfrm>
        </p:spPr>
        <p:txBody>
          <a:bodyPr/>
          <a:lstStyle>
            <a:lvl1pPr marL="0" indent="0">
              <a:buNone/>
              <a:defRPr>
                <a:latin typeface="DM Sans" pitchFamily="2" charset="77"/>
              </a:defRPr>
            </a:lvl1pPr>
            <a:lvl2pPr marL="457200" indent="0">
              <a:buNone/>
              <a:defRPr/>
            </a:lvl2pPr>
            <a:lvl3pPr marL="1143000" indent="-228600">
              <a:buFont typeface="Wingdings" pitchFamily="2" charset="2"/>
              <a:buChar char="Ø"/>
              <a:defRPr>
                <a:latin typeface="DM Sans" pitchFamily="2" charset="77"/>
              </a:defRPr>
            </a:lvl3pPr>
            <a:lvl4pPr marL="1600200" indent="-228600">
              <a:buFont typeface="Wingdings" pitchFamily="2" charset="2"/>
              <a:buChar char="Ø"/>
              <a:defRPr>
                <a:latin typeface="DM Sans" pitchFamily="2" charset="77"/>
              </a:defRPr>
            </a:lvl4pPr>
            <a:lvl5pPr marL="2057400" indent="-228600">
              <a:buFont typeface="Wingdings" pitchFamily="2" charset="2"/>
              <a:buChar char="Ø"/>
              <a:defRPr>
                <a:latin typeface="DM Sans" pitchFamily="2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3" name="Title 1">
            <a:extLst>
              <a:ext uri="{FF2B5EF4-FFF2-40B4-BE49-F238E27FC236}">
                <a16:creationId xmlns:a16="http://schemas.microsoft.com/office/drawing/2014/main" id="{A00460EE-F185-3D3F-D091-66EEFA82AD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29293" y="1421202"/>
            <a:ext cx="10139866" cy="1360098"/>
          </a:xfrm>
        </p:spPr>
        <p:txBody>
          <a:bodyPr>
            <a:noAutofit/>
          </a:bodyPr>
          <a:lstStyle>
            <a:lvl1pPr algn="l">
              <a:defRPr sz="8000" b="1">
                <a:solidFill>
                  <a:srgbClr val="2F5B83"/>
                </a:solidFill>
                <a:latin typeface="DM Sans" pitchFamily="2" charset="77"/>
                <a:cs typeface="Aharoni" panose="02010803020104030203" pitchFamily="2" charset="-79"/>
              </a:defRPr>
            </a:lvl1pPr>
          </a:lstStyle>
          <a:p>
            <a:endParaRPr lang="en-US" dirty="0"/>
          </a:p>
        </p:txBody>
      </p:sp>
      <p:pic>
        <p:nvPicPr>
          <p:cNvPr id="5" name="Picture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3A8E7ACA-7221-A146-2FDC-92F46589606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0" y="7677243"/>
            <a:ext cx="2200761" cy="2200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6548400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4772" y="722181"/>
            <a:ext cx="11734800" cy="1810091"/>
          </a:xfrm>
        </p:spPr>
        <p:txBody>
          <a:bodyPr>
            <a:noAutofit/>
          </a:bodyPr>
          <a:lstStyle>
            <a:lvl1pPr>
              <a:defRPr sz="7200" b="1">
                <a:solidFill>
                  <a:srgbClr val="2F5B83"/>
                </a:solidFill>
                <a:latin typeface="DM Sans" pitchFamily="2" charset="77"/>
              </a:defRPr>
            </a:lvl1pPr>
          </a:lstStyle>
          <a:p>
            <a:endParaRPr lang="en-US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6EAACA9F-702B-8BDC-9DED-DE41F949AB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193709"/>
            <a:ext cx="11734799" cy="2586064"/>
          </a:xfrm>
        </p:spPr>
        <p:txBody>
          <a:bodyPr/>
          <a:lstStyle>
            <a:lvl1pPr marL="0" indent="0">
              <a:buNone/>
              <a:defRPr>
                <a:latin typeface="DM Sans" pitchFamily="2" charset="77"/>
              </a:defRPr>
            </a:lvl1pPr>
            <a:lvl2pPr marL="457200" indent="0">
              <a:buNone/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6BF11DA6-174D-6887-AB80-2B4FAC2ABE1B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838201" y="6370749"/>
            <a:ext cx="11734798" cy="2649115"/>
          </a:xfrm>
        </p:spPr>
        <p:txBody>
          <a:bodyPr/>
          <a:lstStyle>
            <a:lvl1pPr marL="0" indent="0">
              <a:buNone/>
              <a:defRPr>
                <a:latin typeface="DM Sans" pitchFamily="2" charset="77"/>
              </a:defRPr>
            </a:lvl1pPr>
            <a:lvl2pPr marL="457200" indent="0">
              <a:buNone/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endParaRPr lang="en-US" dirty="0"/>
          </a:p>
        </p:txBody>
      </p:sp>
      <p:pic>
        <p:nvPicPr>
          <p:cNvPr id="5" name="Picture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01807D61-14F4-B6DE-D148-4C5557A645B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84387" y="689484"/>
            <a:ext cx="2148841" cy="2148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2974217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CBE70-5015-7BF8-7A87-E35928787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2398" y="701496"/>
            <a:ext cx="13225703" cy="1989137"/>
          </a:xfrm>
        </p:spPr>
        <p:txBody>
          <a:bodyPr>
            <a:normAutofit/>
          </a:bodyPr>
          <a:lstStyle>
            <a:lvl1pPr>
              <a:defRPr sz="6600" b="1">
                <a:solidFill>
                  <a:srgbClr val="2F5B83"/>
                </a:solidFill>
                <a:latin typeface="DM Sans" pitchFamily="2" charset="77"/>
              </a:defRPr>
            </a:lvl1pPr>
          </a:lstStyle>
          <a:p>
            <a:endParaRPr lang="en-LT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F9161BC-89E9-B129-F25A-F92CA72D45F7}"/>
              </a:ext>
            </a:extLst>
          </p:cNvPr>
          <p:cNvSpPr/>
          <p:nvPr userDrawn="1"/>
        </p:nvSpPr>
        <p:spPr>
          <a:xfrm>
            <a:off x="-10886" y="-38100"/>
            <a:ext cx="2570516" cy="10448190"/>
          </a:xfrm>
          <a:prstGeom prst="rect">
            <a:avLst/>
          </a:prstGeom>
          <a:solidFill>
            <a:srgbClr val="84AEC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361866A3-BBEA-1F1A-3C9D-9CE21752F2BB}"/>
              </a:ext>
            </a:extLst>
          </p:cNvPr>
          <p:cNvSpPr/>
          <p:nvPr userDrawn="1"/>
        </p:nvSpPr>
        <p:spPr>
          <a:xfrm>
            <a:off x="16301081" y="8024160"/>
            <a:ext cx="1176052" cy="1180344"/>
          </a:xfrm>
          <a:custGeom>
            <a:avLst/>
            <a:gdLst/>
            <a:ahLst/>
            <a:cxnLst/>
            <a:rect l="l" t="t" r="r" b="b"/>
            <a:pathLst>
              <a:path w="1568069" h="1573792">
                <a:moveTo>
                  <a:pt x="0" y="0"/>
                </a:moveTo>
                <a:lnTo>
                  <a:pt x="1568069" y="0"/>
                </a:lnTo>
                <a:lnTo>
                  <a:pt x="1568069" y="1573792"/>
                </a:lnTo>
                <a:lnTo>
                  <a:pt x="0" y="157379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51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LT"/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4D2F5FD0-65B2-1F7A-EA31-258F368879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962399" y="3924300"/>
            <a:ext cx="13161363" cy="5661204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" name="Picture 3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3F5AB6F6-CEA7-FBA0-839C-E8BA9E6F807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4295" y="217397"/>
            <a:ext cx="2957333" cy="2957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24392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CBE70-5015-7BF8-7A87-E35928787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2398" y="701496"/>
            <a:ext cx="13225703" cy="1989137"/>
          </a:xfrm>
        </p:spPr>
        <p:txBody>
          <a:bodyPr>
            <a:normAutofit/>
          </a:bodyPr>
          <a:lstStyle>
            <a:lvl1pPr>
              <a:defRPr sz="6600" b="1">
                <a:solidFill>
                  <a:srgbClr val="2F5B83"/>
                </a:solidFill>
                <a:latin typeface="DM Sans" pitchFamily="2" charset="77"/>
              </a:defRPr>
            </a:lvl1pPr>
          </a:lstStyle>
          <a:p>
            <a:endParaRPr lang="en-LT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F9161BC-89E9-B129-F25A-F92CA72D45F7}"/>
              </a:ext>
            </a:extLst>
          </p:cNvPr>
          <p:cNvSpPr/>
          <p:nvPr userDrawn="1"/>
        </p:nvSpPr>
        <p:spPr>
          <a:xfrm>
            <a:off x="-10886" y="-38100"/>
            <a:ext cx="2570516" cy="10448190"/>
          </a:xfrm>
          <a:prstGeom prst="rect">
            <a:avLst/>
          </a:prstGeom>
          <a:solidFill>
            <a:srgbClr val="2F5B8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361866A3-BBEA-1F1A-3C9D-9CE21752F2BB}"/>
              </a:ext>
            </a:extLst>
          </p:cNvPr>
          <p:cNvSpPr/>
          <p:nvPr userDrawn="1"/>
        </p:nvSpPr>
        <p:spPr>
          <a:xfrm>
            <a:off x="16301081" y="8024160"/>
            <a:ext cx="1176052" cy="1180344"/>
          </a:xfrm>
          <a:custGeom>
            <a:avLst/>
            <a:gdLst/>
            <a:ahLst/>
            <a:cxnLst/>
            <a:rect l="l" t="t" r="r" b="b"/>
            <a:pathLst>
              <a:path w="1568069" h="1573792">
                <a:moveTo>
                  <a:pt x="0" y="0"/>
                </a:moveTo>
                <a:lnTo>
                  <a:pt x="1568069" y="0"/>
                </a:lnTo>
                <a:lnTo>
                  <a:pt x="1568069" y="1573792"/>
                </a:lnTo>
                <a:lnTo>
                  <a:pt x="0" y="157379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51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LT"/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4D2F5FD0-65B2-1F7A-EA31-258F368879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962399" y="3924300"/>
            <a:ext cx="13161363" cy="5661204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" name="Picture 3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3F5AB6F6-CEA7-FBA0-839C-E8BA9E6F807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4295" y="217397"/>
            <a:ext cx="2957333" cy="2957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350566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CBE70-5015-7BF8-7A87-E35928787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2398" y="701496"/>
            <a:ext cx="13225703" cy="1989137"/>
          </a:xfrm>
        </p:spPr>
        <p:txBody>
          <a:bodyPr>
            <a:normAutofit/>
          </a:bodyPr>
          <a:lstStyle>
            <a:lvl1pPr>
              <a:defRPr sz="6600" b="1">
                <a:solidFill>
                  <a:srgbClr val="2F5B83"/>
                </a:solidFill>
                <a:latin typeface="DM Sans" pitchFamily="2" charset="77"/>
              </a:defRPr>
            </a:lvl1pPr>
          </a:lstStyle>
          <a:p>
            <a:endParaRPr lang="en-LT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F9161BC-89E9-B129-F25A-F92CA72D45F7}"/>
              </a:ext>
            </a:extLst>
          </p:cNvPr>
          <p:cNvSpPr/>
          <p:nvPr userDrawn="1"/>
        </p:nvSpPr>
        <p:spPr>
          <a:xfrm>
            <a:off x="-10886" y="-38100"/>
            <a:ext cx="2570516" cy="10448190"/>
          </a:xfrm>
          <a:prstGeom prst="rect">
            <a:avLst/>
          </a:prstGeom>
          <a:solidFill>
            <a:srgbClr val="A7A7B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361866A3-BBEA-1F1A-3C9D-9CE21752F2BB}"/>
              </a:ext>
            </a:extLst>
          </p:cNvPr>
          <p:cNvSpPr/>
          <p:nvPr userDrawn="1"/>
        </p:nvSpPr>
        <p:spPr>
          <a:xfrm>
            <a:off x="16301081" y="8024160"/>
            <a:ext cx="1176052" cy="1180344"/>
          </a:xfrm>
          <a:custGeom>
            <a:avLst/>
            <a:gdLst/>
            <a:ahLst/>
            <a:cxnLst/>
            <a:rect l="l" t="t" r="r" b="b"/>
            <a:pathLst>
              <a:path w="1568069" h="1573792">
                <a:moveTo>
                  <a:pt x="0" y="0"/>
                </a:moveTo>
                <a:lnTo>
                  <a:pt x="1568069" y="0"/>
                </a:lnTo>
                <a:lnTo>
                  <a:pt x="1568069" y="1573792"/>
                </a:lnTo>
                <a:lnTo>
                  <a:pt x="0" y="157379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51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LT"/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4D2F5FD0-65B2-1F7A-EA31-258F368879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962399" y="3924300"/>
            <a:ext cx="13161363" cy="5661204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" name="Picture 3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3F5AB6F6-CEA7-FBA0-839C-E8BA9E6F807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4295" y="217397"/>
            <a:ext cx="2957333" cy="2957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74979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BDA0B35-EB22-84B4-53BA-86A6DD50BB9B}"/>
              </a:ext>
            </a:extLst>
          </p:cNvPr>
          <p:cNvSpPr/>
          <p:nvPr userDrawn="1"/>
        </p:nvSpPr>
        <p:spPr>
          <a:xfrm>
            <a:off x="1257300" y="542653"/>
            <a:ext cx="15773400" cy="1828799"/>
          </a:xfrm>
          <a:prstGeom prst="rect">
            <a:avLst/>
          </a:prstGeom>
          <a:solidFill>
            <a:srgbClr val="A7A7B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C0DB74-C6D7-9FD5-F18D-30B5C32CC2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693738"/>
            <a:ext cx="15163800" cy="1526627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DM Sans" pitchFamily="2" charset="77"/>
              </a:defRPr>
            </a:lvl1pPr>
          </a:lstStyle>
          <a:p>
            <a:r>
              <a:rPr lang="en-GB" dirty="0"/>
              <a:t>Click to edit Master title style</a:t>
            </a:r>
            <a:endParaRPr lang="en-LT" dirty="0"/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533A661A-5D43-F020-2018-CE6C7BF731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676400" y="2933700"/>
            <a:ext cx="15354300" cy="4874108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" name="Picture 3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69C81AF9-2145-086C-1170-DF14D188448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00" y="8115300"/>
            <a:ext cx="1874118" cy="1874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843802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BDA0B35-EB22-84B4-53BA-86A6DD50BB9B}"/>
              </a:ext>
            </a:extLst>
          </p:cNvPr>
          <p:cNvSpPr/>
          <p:nvPr userDrawn="1"/>
        </p:nvSpPr>
        <p:spPr>
          <a:xfrm>
            <a:off x="1257300" y="542653"/>
            <a:ext cx="15773400" cy="1828799"/>
          </a:xfrm>
          <a:prstGeom prst="rect">
            <a:avLst/>
          </a:prstGeom>
          <a:solidFill>
            <a:srgbClr val="84AEC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C0DB74-C6D7-9FD5-F18D-30B5C32CC2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693738"/>
            <a:ext cx="15163800" cy="1526627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DM Sans" pitchFamily="2" charset="77"/>
              </a:defRPr>
            </a:lvl1pPr>
          </a:lstStyle>
          <a:p>
            <a:r>
              <a:rPr lang="en-GB" dirty="0"/>
              <a:t>Click to edit Master title style</a:t>
            </a:r>
            <a:endParaRPr lang="en-LT" dirty="0"/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533A661A-5D43-F020-2018-CE6C7BF731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676400" y="2933700"/>
            <a:ext cx="15354300" cy="4874108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" name="Picture 3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69C81AF9-2145-086C-1170-DF14D188448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00" y="8115300"/>
            <a:ext cx="1874118" cy="1874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5037540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BDA0B35-EB22-84B4-53BA-86A6DD50BB9B}"/>
              </a:ext>
            </a:extLst>
          </p:cNvPr>
          <p:cNvSpPr/>
          <p:nvPr userDrawn="1"/>
        </p:nvSpPr>
        <p:spPr>
          <a:xfrm>
            <a:off x="1257300" y="542653"/>
            <a:ext cx="15773400" cy="1828799"/>
          </a:xfrm>
          <a:prstGeom prst="rect">
            <a:avLst/>
          </a:prstGeom>
          <a:solidFill>
            <a:srgbClr val="2F5B8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C0DB74-C6D7-9FD5-F18D-30B5C32CC2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693738"/>
            <a:ext cx="15163800" cy="1526627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DM Sans" pitchFamily="2" charset="77"/>
              </a:defRPr>
            </a:lvl1pPr>
          </a:lstStyle>
          <a:p>
            <a:r>
              <a:rPr lang="en-GB" dirty="0"/>
              <a:t>Click to edit Master title style</a:t>
            </a:r>
            <a:endParaRPr lang="en-LT" dirty="0"/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533A661A-5D43-F020-2018-CE6C7BF731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676400" y="2933700"/>
            <a:ext cx="15354300" cy="4874108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" name="Picture 3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69C81AF9-2145-086C-1170-DF14D188448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00" y="8115300"/>
            <a:ext cx="1874118" cy="1874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014250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BDA0B35-EB22-84B4-53BA-86A6DD50BB9B}"/>
              </a:ext>
            </a:extLst>
          </p:cNvPr>
          <p:cNvSpPr/>
          <p:nvPr userDrawn="1"/>
        </p:nvSpPr>
        <p:spPr>
          <a:xfrm>
            <a:off x="1257300" y="542653"/>
            <a:ext cx="15773400" cy="1828799"/>
          </a:xfrm>
          <a:prstGeom prst="rect">
            <a:avLst/>
          </a:prstGeom>
          <a:solidFill>
            <a:srgbClr val="A7A7B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C0DB74-C6D7-9FD5-F18D-30B5C32CC2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693738"/>
            <a:ext cx="15163800" cy="1526627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DM Sans" pitchFamily="2" charset="77"/>
              </a:defRPr>
            </a:lvl1pPr>
          </a:lstStyle>
          <a:p>
            <a:r>
              <a:rPr lang="en-GB" dirty="0"/>
              <a:t>Click to edit Master title style</a:t>
            </a:r>
            <a:endParaRPr lang="en-LT" dirty="0"/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533A661A-5D43-F020-2018-CE6C7BF731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676400" y="2933700"/>
            <a:ext cx="15354300" cy="4874108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" name="Picture 3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69C81AF9-2145-086C-1170-DF14D188448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00" y="8115300"/>
            <a:ext cx="1874118" cy="1874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1676886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56FBEFA-7E84-ECB2-C1E8-E4CC0CF7D7F4}"/>
              </a:ext>
            </a:extLst>
          </p:cNvPr>
          <p:cNvSpPr/>
          <p:nvPr userDrawn="1"/>
        </p:nvSpPr>
        <p:spPr>
          <a:xfrm>
            <a:off x="1331868" y="1892900"/>
            <a:ext cx="14770933" cy="7680631"/>
          </a:xfrm>
          <a:prstGeom prst="rect">
            <a:avLst/>
          </a:prstGeom>
          <a:solidFill>
            <a:srgbClr val="84AEC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814DCED-48F3-8937-BE59-8066014385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642321"/>
            <a:ext cx="13340330" cy="1067352"/>
          </a:xfrm>
        </p:spPr>
        <p:txBody>
          <a:bodyPr>
            <a:noAutofit/>
          </a:bodyPr>
          <a:lstStyle>
            <a:lvl1pPr algn="ctr">
              <a:defRPr sz="7200" b="1">
                <a:solidFill>
                  <a:srgbClr val="2F5B83"/>
                </a:solidFill>
                <a:latin typeface="DM Sans" pitchFamily="2" charset="77"/>
              </a:defRPr>
            </a:lvl1pPr>
          </a:lstStyle>
          <a:p>
            <a:endParaRPr lang="en-LT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C9E833AA-9810-4280-C511-2A81030E82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981200" y="2285945"/>
            <a:ext cx="5943600" cy="6894539"/>
          </a:xfrm>
        </p:spPr>
        <p:txBody>
          <a:bodyPr>
            <a:noAutofit/>
          </a:bodyPr>
          <a:lstStyle>
            <a:lvl1pPr marL="457200" indent="-457200">
              <a:lnSpc>
                <a:spcPct val="150000"/>
              </a:lnSpc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DM Sans" pitchFamily="2" charset="77"/>
              </a:defRPr>
            </a:lvl1pPr>
            <a:lvl2pPr>
              <a:defRPr sz="2400">
                <a:latin typeface="DM Sans" pitchFamily="2" charset="77"/>
              </a:defRPr>
            </a:lvl2pPr>
            <a:lvl3pPr>
              <a:defRPr sz="2000">
                <a:latin typeface="DM Sans" pitchFamily="2" charset="77"/>
              </a:defRPr>
            </a:lvl3pPr>
            <a:lvl4pPr>
              <a:defRPr sz="1800">
                <a:latin typeface="DM Sans" pitchFamily="2" charset="77"/>
              </a:defRPr>
            </a:lvl4pPr>
            <a:lvl5pPr>
              <a:defRPr sz="1800">
                <a:latin typeface="DM Sans" pitchFamily="2" charset="77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B6F44C8-4DCF-ED80-1A24-226DD02E9C83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9233256" y="2285944"/>
            <a:ext cx="5943600" cy="6894539"/>
          </a:xfrm>
        </p:spPr>
        <p:txBody>
          <a:bodyPr>
            <a:noAutofit/>
          </a:bodyPr>
          <a:lstStyle>
            <a:lvl1pPr marL="457200" indent="-457200">
              <a:lnSpc>
                <a:spcPct val="150000"/>
              </a:lnSpc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DM Sans" pitchFamily="2" charset="77"/>
              </a:defRPr>
            </a:lvl1pPr>
            <a:lvl2pPr>
              <a:defRPr sz="2400">
                <a:latin typeface="DM Sans" pitchFamily="2" charset="77"/>
              </a:defRPr>
            </a:lvl2pPr>
            <a:lvl3pPr>
              <a:defRPr sz="2000">
                <a:latin typeface="DM Sans" pitchFamily="2" charset="77"/>
              </a:defRPr>
            </a:lvl3pPr>
            <a:lvl4pPr>
              <a:defRPr sz="1800">
                <a:latin typeface="DM Sans" pitchFamily="2" charset="77"/>
              </a:defRPr>
            </a:lvl4pPr>
            <a:lvl5pPr>
              <a:defRPr sz="1800">
                <a:latin typeface="DM Sans" pitchFamily="2" charset="77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endParaRPr lang="en-US" dirty="0"/>
          </a:p>
        </p:txBody>
      </p:sp>
      <p:pic>
        <p:nvPicPr>
          <p:cNvPr id="9" name="Picture 8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65774377-830A-8C9E-4FB8-014359D26DF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29660" y="7958895"/>
            <a:ext cx="1614636" cy="1614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389953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56FBEFA-7E84-ECB2-C1E8-E4CC0CF7D7F4}"/>
              </a:ext>
            </a:extLst>
          </p:cNvPr>
          <p:cNvSpPr/>
          <p:nvPr userDrawn="1"/>
        </p:nvSpPr>
        <p:spPr>
          <a:xfrm>
            <a:off x="1331868" y="1892900"/>
            <a:ext cx="14770933" cy="7680631"/>
          </a:xfrm>
          <a:prstGeom prst="rect">
            <a:avLst/>
          </a:prstGeom>
          <a:solidFill>
            <a:srgbClr val="2F5B8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814DCED-48F3-8937-BE59-8066014385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642321"/>
            <a:ext cx="13340330" cy="1067352"/>
          </a:xfrm>
        </p:spPr>
        <p:txBody>
          <a:bodyPr>
            <a:noAutofit/>
          </a:bodyPr>
          <a:lstStyle>
            <a:lvl1pPr algn="ctr">
              <a:defRPr sz="7200" b="1">
                <a:solidFill>
                  <a:srgbClr val="2F5B83"/>
                </a:solidFill>
                <a:latin typeface="DM Sans" pitchFamily="2" charset="77"/>
              </a:defRPr>
            </a:lvl1pPr>
          </a:lstStyle>
          <a:p>
            <a:endParaRPr lang="en-LT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C9E833AA-9810-4280-C511-2A81030E82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981200" y="2285945"/>
            <a:ext cx="5943600" cy="6894539"/>
          </a:xfrm>
        </p:spPr>
        <p:txBody>
          <a:bodyPr>
            <a:noAutofit/>
          </a:bodyPr>
          <a:lstStyle>
            <a:lvl1pPr marL="457200" indent="-457200">
              <a:lnSpc>
                <a:spcPct val="150000"/>
              </a:lnSpc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DM Sans" pitchFamily="2" charset="77"/>
              </a:defRPr>
            </a:lvl1pPr>
            <a:lvl2pPr>
              <a:defRPr sz="2400">
                <a:latin typeface="DM Sans" pitchFamily="2" charset="77"/>
              </a:defRPr>
            </a:lvl2pPr>
            <a:lvl3pPr>
              <a:defRPr sz="2000">
                <a:latin typeface="DM Sans" pitchFamily="2" charset="77"/>
              </a:defRPr>
            </a:lvl3pPr>
            <a:lvl4pPr>
              <a:defRPr sz="1800">
                <a:latin typeface="DM Sans" pitchFamily="2" charset="77"/>
              </a:defRPr>
            </a:lvl4pPr>
            <a:lvl5pPr>
              <a:defRPr sz="1800">
                <a:latin typeface="DM Sans" pitchFamily="2" charset="77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B6F44C8-4DCF-ED80-1A24-226DD02E9C83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9233256" y="2285944"/>
            <a:ext cx="5943600" cy="6894539"/>
          </a:xfrm>
        </p:spPr>
        <p:txBody>
          <a:bodyPr>
            <a:noAutofit/>
          </a:bodyPr>
          <a:lstStyle>
            <a:lvl1pPr marL="457200" indent="-457200">
              <a:lnSpc>
                <a:spcPct val="150000"/>
              </a:lnSpc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DM Sans" pitchFamily="2" charset="77"/>
              </a:defRPr>
            </a:lvl1pPr>
            <a:lvl2pPr>
              <a:defRPr sz="2400">
                <a:latin typeface="DM Sans" pitchFamily="2" charset="77"/>
              </a:defRPr>
            </a:lvl2pPr>
            <a:lvl3pPr>
              <a:defRPr sz="2000">
                <a:latin typeface="DM Sans" pitchFamily="2" charset="77"/>
              </a:defRPr>
            </a:lvl3pPr>
            <a:lvl4pPr>
              <a:defRPr sz="1800">
                <a:latin typeface="DM Sans" pitchFamily="2" charset="77"/>
              </a:defRPr>
            </a:lvl4pPr>
            <a:lvl5pPr>
              <a:defRPr sz="1800">
                <a:latin typeface="DM Sans" pitchFamily="2" charset="77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endParaRPr lang="en-US" dirty="0"/>
          </a:p>
        </p:txBody>
      </p:sp>
      <p:pic>
        <p:nvPicPr>
          <p:cNvPr id="9" name="Picture 8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65774377-830A-8C9E-4FB8-014359D26DF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29660" y="7958895"/>
            <a:ext cx="1614636" cy="1614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291463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ustom Lay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56FBEFA-7E84-ECB2-C1E8-E4CC0CF7D7F4}"/>
              </a:ext>
            </a:extLst>
          </p:cNvPr>
          <p:cNvSpPr/>
          <p:nvPr userDrawn="1"/>
        </p:nvSpPr>
        <p:spPr>
          <a:xfrm>
            <a:off x="1331868" y="1892900"/>
            <a:ext cx="14770933" cy="7680631"/>
          </a:xfrm>
          <a:prstGeom prst="rect">
            <a:avLst/>
          </a:prstGeom>
          <a:solidFill>
            <a:srgbClr val="A7A7B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814DCED-48F3-8937-BE59-8066014385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642321"/>
            <a:ext cx="13340330" cy="1067352"/>
          </a:xfrm>
        </p:spPr>
        <p:txBody>
          <a:bodyPr>
            <a:noAutofit/>
          </a:bodyPr>
          <a:lstStyle>
            <a:lvl1pPr algn="ctr">
              <a:defRPr sz="7200" b="1">
                <a:solidFill>
                  <a:srgbClr val="2F5B83"/>
                </a:solidFill>
                <a:latin typeface="DM Sans" pitchFamily="2" charset="77"/>
              </a:defRPr>
            </a:lvl1pPr>
          </a:lstStyle>
          <a:p>
            <a:endParaRPr lang="en-LT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C9E833AA-9810-4280-C511-2A81030E82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981200" y="2285945"/>
            <a:ext cx="5943600" cy="6894539"/>
          </a:xfrm>
        </p:spPr>
        <p:txBody>
          <a:bodyPr>
            <a:noAutofit/>
          </a:bodyPr>
          <a:lstStyle>
            <a:lvl1pPr marL="457200" indent="-457200">
              <a:lnSpc>
                <a:spcPct val="150000"/>
              </a:lnSpc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DM Sans" pitchFamily="2" charset="77"/>
              </a:defRPr>
            </a:lvl1pPr>
            <a:lvl2pPr>
              <a:defRPr sz="2400">
                <a:latin typeface="DM Sans" pitchFamily="2" charset="77"/>
              </a:defRPr>
            </a:lvl2pPr>
            <a:lvl3pPr>
              <a:defRPr sz="2000">
                <a:latin typeface="DM Sans" pitchFamily="2" charset="77"/>
              </a:defRPr>
            </a:lvl3pPr>
            <a:lvl4pPr>
              <a:defRPr sz="1800">
                <a:latin typeface="DM Sans" pitchFamily="2" charset="77"/>
              </a:defRPr>
            </a:lvl4pPr>
            <a:lvl5pPr>
              <a:defRPr sz="1800">
                <a:latin typeface="DM Sans" pitchFamily="2" charset="77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B6F44C8-4DCF-ED80-1A24-226DD02E9C83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9233256" y="2285944"/>
            <a:ext cx="5943600" cy="6894539"/>
          </a:xfrm>
        </p:spPr>
        <p:txBody>
          <a:bodyPr>
            <a:noAutofit/>
          </a:bodyPr>
          <a:lstStyle>
            <a:lvl1pPr marL="457200" indent="-457200">
              <a:lnSpc>
                <a:spcPct val="150000"/>
              </a:lnSpc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DM Sans" pitchFamily="2" charset="77"/>
              </a:defRPr>
            </a:lvl1pPr>
            <a:lvl2pPr>
              <a:defRPr sz="2400">
                <a:latin typeface="DM Sans" pitchFamily="2" charset="77"/>
              </a:defRPr>
            </a:lvl2pPr>
            <a:lvl3pPr>
              <a:defRPr sz="2000">
                <a:latin typeface="DM Sans" pitchFamily="2" charset="77"/>
              </a:defRPr>
            </a:lvl3pPr>
            <a:lvl4pPr>
              <a:defRPr sz="1800">
                <a:latin typeface="DM Sans" pitchFamily="2" charset="77"/>
              </a:defRPr>
            </a:lvl4pPr>
            <a:lvl5pPr>
              <a:defRPr sz="1800">
                <a:latin typeface="DM Sans" pitchFamily="2" charset="77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endParaRPr lang="en-US" dirty="0"/>
          </a:p>
        </p:txBody>
      </p:sp>
      <p:pic>
        <p:nvPicPr>
          <p:cNvPr id="9" name="Picture 8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65774377-830A-8C9E-4FB8-014359D26DF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29660" y="7958895"/>
            <a:ext cx="1614636" cy="1614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451727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274CCD5-4DD9-B8B5-939C-F2DFAECA10ED}"/>
              </a:ext>
            </a:extLst>
          </p:cNvPr>
          <p:cNvSpPr/>
          <p:nvPr userDrawn="1"/>
        </p:nvSpPr>
        <p:spPr>
          <a:xfrm>
            <a:off x="1257131" y="968069"/>
            <a:ext cx="15773738" cy="8350861"/>
          </a:xfrm>
          <a:prstGeom prst="rect">
            <a:avLst/>
          </a:prstGeom>
          <a:solidFill>
            <a:srgbClr val="84AEC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38600" y="1672482"/>
            <a:ext cx="10210800" cy="982662"/>
          </a:xfrm>
        </p:spPr>
        <p:txBody>
          <a:bodyPr/>
          <a:lstStyle>
            <a:lvl1pPr algn="ctr">
              <a:defRPr b="1">
                <a:solidFill>
                  <a:schemeClr val="bg1"/>
                </a:solidFill>
                <a:latin typeface="DM Sans" pitchFamily="2" charset="77"/>
              </a:defRPr>
            </a:lvl1pPr>
          </a:lstStyle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38284" y="3359557"/>
            <a:ext cx="5615316" cy="5420509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061150" y="3359557"/>
            <a:ext cx="4188250" cy="5420509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5" name="Picture 4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9408C2C7-9F02-9ACE-80F5-8581A0E6F1E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199" y="896988"/>
            <a:ext cx="2533650" cy="2533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446685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274CCD5-4DD9-B8B5-939C-F2DFAECA10ED}"/>
              </a:ext>
            </a:extLst>
          </p:cNvPr>
          <p:cNvSpPr/>
          <p:nvPr userDrawn="1"/>
        </p:nvSpPr>
        <p:spPr>
          <a:xfrm>
            <a:off x="1257131" y="968069"/>
            <a:ext cx="15773738" cy="8350861"/>
          </a:xfrm>
          <a:prstGeom prst="rect">
            <a:avLst/>
          </a:prstGeom>
          <a:solidFill>
            <a:srgbClr val="2F5B8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38600" y="1672482"/>
            <a:ext cx="10210800" cy="982662"/>
          </a:xfrm>
        </p:spPr>
        <p:txBody>
          <a:bodyPr/>
          <a:lstStyle>
            <a:lvl1pPr algn="ctr">
              <a:defRPr b="1">
                <a:solidFill>
                  <a:schemeClr val="bg1"/>
                </a:solidFill>
                <a:latin typeface="DM Sans" pitchFamily="2" charset="77"/>
              </a:defRPr>
            </a:lvl1pPr>
          </a:lstStyle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38284" y="3359557"/>
            <a:ext cx="5615316" cy="5420509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061150" y="3359557"/>
            <a:ext cx="4188250" cy="5420509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5" name="Picture 4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9408C2C7-9F02-9ACE-80F5-8581A0E6F1E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199" y="896988"/>
            <a:ext cx="2533650" cy="2533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4184724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274CCD5-4DD9-B8B5-939C-F2DFAECA10ED}"/>
              </a:ext>
            </a:extLst>
          </p:cNvPr>
          <p:cNvSpPr/>
          <p:nvPr userDrawn="1"/>
        </p:nvSpPr>
        <p:spPr>
          <a:xfrm>
            <a:off x="1257131" y="968069"/>
            <a:ext cx="15773738" cy="8350861"/>
          </a:xfrm>
          <a:prstGeom prst="rect">
            <a:avLst/>
          </a:prstGeom>
          <a:solidFill>
            <a:srgbClr val="A7A7B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38600" y="1672482"/>
            <a:ext cx="10210800" cy="982662"/>
          </a:xfrm>
        </p:spPr>
        <p:txBody>
          <a:bodyPr/>
          <a:lstStyle>
            <a:lvl1pPr algn="ctr">
              <a:defRPr b="1">
                <a:solidFill>
                  <a:schemeClr val="bg1"/>
                </a:solidFill>
                <a:latin typeface="DM Sans" pitchFamily="2" charset="77"/>
              </a:defRPr>
            </a:lvl1pPr>
          </a:lstStyle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38284" y="3359557"/>
            <a:ext cx="5615316" cy="5420509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061150" y="3359557"/>
            <a:ext cx="4188250" cy="5420509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5" name="Picture 4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9408C2C7-9F02-9ACE-80F5-8581A0E6F1E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199" y="896988"/>
            <a:ext cx="2533650" cy="2533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803001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84AEC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9117496" y="6026109"/>
            <a:ext cx="7010400" cy="1279266"/>
          </a:xfrm>
        </p:spPr>
        <p:txBody>
          <a:bodyPr/>
          <a:lstStyle>
            <a:lvl1pPr marL="0" indent="0" algn="r">
              <a:buNone/>
              <a:defRPr>
                <a:solidFill>
                  <a:schemeClr val="bg1"/>
                </a:solidFill>
                <a:latin typeface="DM Sans" pitchFamily="2" charset="77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Vilnius Surgical </a:t>
            </a:r>
          </a:p>
          <a:p>
            <a:r>
              <a:rPr lang="en-US" dirty="0"/>
              <a:t>Symposium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953000" y="2628900"/>
            <a:ext cx="11206717" cy="2774249"/>
          </a:xfrm>
        </p:spPr>
        <p:txBody>
          <a:bodyPr>
            <a:noAutofit/>
          </a:bodyPr>
          <a:lstStyle>
            <a:lvl1pPr algn="r">
              <a:defRPr sz="8000" b="1">
                <a:solidFill>
                  <a:schemeClr val="bg1"/>
                </a:solidFill>
                <a:latin typeface="DM Sans" pitchFamily="2" charset="77"/>
                <a:cs typeface="Aharoni" panose="02010803020104030203" pitchFamily="2" charset="-79"/>
              </a:defRPr>
            </a:lvl1pPr>
          </a:lstStyle>
          <a:p>
            <a:r>
              <a:rPr lang="en-US" dirty="0"/>
              <a:t>PRESENTATION DESIGN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79B9914-713E-C763-4F4B-16FB7FBFF7EB}"/>
              </a:ext>
            </a:extLst>
          </p:cNvPr>
          <p:cNvSpPr txBox="1"/>
          <p:nvPr userDrawn="1"/>
        </p:nvSpPr>
        <p:spPr>
          <a:xfrm>
            <a:off x="18173700" y="454914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LT" dirty="0"/>
          </a:p>
        </p:txBody>
      </p:sp>
      <p:pic>
        <p:nvPicPr>
          <p:cNvPr id="15" name="Picture 14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680A4A1F-FF34-7600-B490-EBF22C5CBD6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0"/>
            <a:ext cx="3505200" cy="350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21041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56FBEFA-7E84-ECB2-C1E8-E4CC0CF7D7F4}"/>
              </a:ext>
            </a:extLst>
          </p:cNvPr>
          <p:cNvSpPr/>
          <p:nvPr userDrawn="1"/>
        </p:nvSpPr>
        <p:spPr>
          <a:xfrm>
            <a:off x="1331868" y="1892900"/>
            <a:ext cx="14770933" cy="7680631"/>
          </a:xfrm>
          <a:prstGeom prst="rect">
            <a:avLst/>
          </a:prstGeom>
          <a:solidFill>
            <a:srgbClr val="84AEC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814DCED-48F3-8937-BE59-8066014385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642321"/>
            <a:ext cx="13340330" cy="1067352"/>
          </a:xfrm>
        </p:spPr>
        <p:txBody>
          <a:bodyPr>
            <a:noAutofit/>
          </a:bodyPr>
          <a:lstStyle>
            <a:lvl1pPr algn="ctr">
              <a:defRPr sz="7200" b="1">
                <a:solidFill>
                  <a:srgbClr val="2F5B83"/>
                </a:solidFill>
                <a:latin typeface="DM Sans" pitchFamily="2" charset="77"/>
              </a:defRPr>
            </a:lvl1pPr>
          </a:lstStyle>
          <a:p>
            <a:endParaRPr lang="en-LT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C9E833AA-9810-4280-C511-2A81030E82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981200" y="2285945"/>
            <a:ext cx="5943600" cy="6894539"/>
          </a:xfrm>
        </p:spPr>
        <p:txBody>
          <a:bodyPr>
            <a:noAutofit/>
          </a:bodyPr>
          <a:lstStyle>
            <a:lvl1pPr marL="457200" indent="-457200">
              <a:lnSpc>
                <a:spcPct val="150000"/>
              </a:lnSpc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DM Sans" pitchFamily="2" charset="77"/>
              </a:defRPr>
            </a:lvl1pPr>
            <a:lvl2pPr>
              <a:defRPr sz="2400">
                <a:latin typeface="DM Sans" pitchFamily="2" charset="77"/>
              </a:defRPr>
            </a:lvl2pPr>
            <a:lvl3pPr>
              <a:defRPr sz="2000">
                <a:latin typeface="DM Sans" pitchFamily="2" charset="77"/>
              </a:defRPr>
            </a:lvl3pPr>
            <a:lvl4pPr>
              <a:defRPr sz="1800">
                <a:latin typeface="DM Sans" pitchFamily="2" charset="77"/>
              </a:defRPr>
            </a:lvl4pPr>
            <a:lvl5pPr>
              <a:defRPr sz="1800">
                <a:latin typeface="DM Sans" pitchFamily="2" charset="77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B6F44C8-4DCF-ED80-1A24-226DD02E9C83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9233256" y="2285944"/>
            <a:ext cx="5943600" cy="6894539"/>
          </a:xfrm>
        </p:spPr>
        <p:txBody>
          <a:bodyPr>
            <a:noAutofit/>
          </a:bodyPr>
          <a:lstStyle>
            <a:lvl1pPr marL="457200" indent="-457200">
              <a:lnSpc>
                <a:spcPct val="150000"/>
              </a:lnSpc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DM Sans" pitchFamily="2" charset="77"/>
              </a:defRPr>
            </a:lvl1pPr>
            <a:lvl2pPr>
              <a:defRPr sz="2400">
                <a:latin typeface="DM Sans" pitchFamily="2" charset="77"/>
              </a:defRPr>
            </a:lvl2pPr>
            <a:lvl3pPr>
              <a:defRPr sz="2000">
                <a:latin typeface="DM Sans" pitchFamily="2" charset="77"/>
              </a:defRPr>
            </a:lvl3pPr>
            <a:lvl4pPr>
              <a:defRPr sz="1800">
                <a:latin typeface="DM Sans" pitchFamily="2" charset="77"/>
              </a:defRPr>
            </a:lvl4pPr>
            <a:lvl5pPr>
              <a:defRPr sz="1800">
                <a:latin typeface="DM Sans" pitchFamily="2" charset="77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endParaRPr lang="en-US" dirty="0"/>
          </a:p>
        </p:txBody>
      </p:sp>
      <p:pic>
        <p:nvPicPr>
          <p:cNvPr id="9" name="Picture 8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65774377-830A-8C9E-4FB8-014359D26DF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29660" y="7958895"/>
            <a:ext cx="1614636" cy="1614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199060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bg>
      <p:bgPr>
        <a:solidFill>
          <a:srgbClr val="2F5B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9117496" y="6026109"/>
            <a:ext cx="7010400" cy="1279266"/>
          </a:xfrm>
        </p:spPr>
        <p:txBody>
          <a:bodyPr/>
          <a:lstStyle>
            <a:lvl1pPr marL="0" indent="0" algn="r">
              <a:buNone/>
              <a:defRPr>
                <a:solidFill>
                  <a:schemeClr val="bg1"/>
                </a:solidFill>
                <a:latin typeface="DM Sans" pitchFamily="2" charset="77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Vilnius Surgical </a:t>
            </a:r>
          </a:p>
          <a:p>
            <a:r>
              <a:rPr lang="en-US" dirty="0"/>
              <a:t>Symposium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953000" y="2628900"/>
            <a:ext cx="11206717" cy="2774249"/>
          </a:xfrm>
        </p:spPr>
        <p:txBody>
          <a:bodyPr>
            <a:noAutofit/>
          </a:bodyPr>
          <a:lstStyle>
            <a:lvl1pPr algn="r">
              <a:defRPr sz="8000" b="1">
                <a:solidFill>
                  <a:schemeClr val="bg1"/>
                </a:solidFill>
                <a:latin typeface="DM Sans" pitchFamily="2" charset="77"/>
                <a:cs typeface="Aharoni" panose="02010803020104030203" pitchFamily="2" charset="-79"/>
              </a:defRPr>
            </a:lvl1pPr>
          </a:lstStyle>
          <a:p>
            <a:r>
              <a:rPr lang="en-US" dirty="0"/>
              <a:t>PRESENTATION DESIGN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79B9914-713E-C763-4F4B-16FB7FBFF7EB}"/>
              </a:ext>
            </a:extLst>
          </p:cNvPr>
          <p:cNvSpPr txBox="1"/>
          <p:nvPr userDrawn="1"/>
        </p:nvSpPr>
        <p:spPr>
          <a:xfrm>
            <a:off x="18173700" y="454914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LT" dirty="0"/>
          </a:p>
        </p:txBody>
      </p:sp>
      <p:pic>
        <p:nvPicPr>
          <p:cNvPr id="15" name="Picture 14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680A4A1F-FF34-7600-B490-EBF22C5CBD6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0"/>
            <a:ext cx="3505200" cy="350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4965100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4772" y="722181"/>
            <a:ext cx="11734800" cy="1810091"/>
          </a:xfrm>
        </p:spPr>
        <p:txBody>
          <a:bodyPr>
            <a:noAutofit/>
          </a:bodyPr>
          <a:lstStyle>
            <a:lvl1pPr>
              <a:defRPr sz="7200" b="1">
                <a:solidFill>
                  <a:srgbClr val="2F5B83"/>
                </a:solidFill>
                <a:latin typeface="DM Sans" pitchFamily="2" charset="77"/>
              </a:defRPr>
            </a:lvl1pPr>
          </a:lstStyle>
          <a:p>
            <a:endParaRPr lang="en-US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6EAACA9F-702B-8BDC-9DED-DE41F949AB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193709"/>
            <a:ext cx="11734799" cy="2586064"/>
          </a:xfrm>
        </p:spPr>
        <p:txBody>
          <a:bodyPr/>
          <a:lstStyle>
            <a:lvl1pPr marL="0" indent="0">
              <a:buNone/>
              <a:defRPr>
                <a:latin typeface="DM Sans" pitchFamily="2" charset="77"/>
              </a:defRPr>
            </a:lvl1pPr>
            <a:lvl2pPr marL="457200" indent="0">
              <a:buNone/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6BF11DA6-174D-6887-AB80-2B4FAC2ABE1B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838201" y="6370749"/>
            <a:ext cx="11734798" cy="2649115"/>
          </a:xfrm>
        </p:spPr>
        <p:txBody>
          <a:bodyPr/>
          <a:lstStyle>
            <a:lvl1pPr marL="0" indent="0">
              <a:buNone/>
              <a:defRPr>
                <a:latin typeface="DM Sans" pitchFamily="2" charset="77"/>
              </a:defRPr>
            </a:lvl1pPr>
            <a:lvl2pPr marL="457200" indent="0">
              <a:buNone/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endParaRPr lang="en-US" dirty="0"/>
          </a:p>
        </p:txBody>
      </p:sp>
      <p:pic>
        <p:nvPicPr>
          <p:cNvPr id="5" name="Picture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74BC569C-9385-F565-B9A1-4E8D15EC34B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0" y="7677243"/>
            <a:ext cx="2200761" cy="2200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8906754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rgbClr val="2F5B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6686" y="2283554"/>
            <a:ext cx="13693286" cy="1362075"/>
          </a:xfrm>
        </p:spPr>
        <p:txBody>
          <a:bodyPr anchor="ctr">
            <a:normAutofit/>
          </a:bodyPr>
          <a:lstStyle>
            <a:lvl1pPr algn="ctr">
              <a:defRPr sz="8000" b="1" cap="all">
                <a:solidFill>
                  <a:schemeClr val="bg1"/>
                </a:solidFill>
                <a:latin typeface="DM Sans" pitchFamily="2" charset="77"/>
              </a:defRPr>
            </a:lvl1pPr>
          </a:lstStyle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89514" y="4527463"/>
            <a:ext cx="13693286" cy="5073107"/>
          </a:xfrm>
        </p:spPr>
        <p:txBody>
          <a:bodyPr anchor="t">
            <a:normAutofit/>
          </a:bodyPr>
          <a:lstStyle>
            <a:lvl1pPr marL="571500" indent="-571500">
              <a:buFont typeface="Wingdings" pitchFamily="2" charset="2"/>
              <a:buChar char="Ø"/>
              <a:defRPr sz="4000">
                <a:solidFill>
                  <a:schemeClr val="bg1"/>
                </a:solidFill>
                <a:latin typeface="DM Sans" pitchFamily="2" charset="77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5FC8A01-6EDD-4920-737D-72FBDD156481}"/>
              </a:ext>
            </a:extLst>
          </p:cNvPr>
          <p:cNvSpPr txBox="1"/>
          <p:nvPr userDrawn="1"/>
        </p:nvSpPr>
        <p:spPr>
          <a:xfrm>
            <a:off x="12467063" y="528567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LT" dirty="0"/>
          </a:p>
        </p:txBody>
      </p:sp>
      <p:pic>
        <p:nvPicPr>
          <p:cNvPr id="4" name="Picture 3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B10263FE-EE08-4822-0D1E-43F554E7EB0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16200" y="7528560"/>
            <a:ext cx="2686050" cy="2686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9324426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bg>
      <p:bgPr>
        <a:solidFill>
          <a:srgbClr val="2F5B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14DCED-48F3-8937-BE59-8066014385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670" y="570948"/>
            <a:ext cx="17449800" cy="982662"/>
          </a:xfrm>
        </p:spPr>
        <p:txBody>
          <a:bodyPr>
            <a:noAutofit/>
          </a:bodyPr>
          <a:lstStyle>
            <a:lvl1pPr algn="ctr">
              <a:defRPr sz="7200" b="1">
                <a:solidFill>
                  <a:schemeClr val="tx1"/>
                </a:solidFill>
                <a:latin typeface="DM Sans" pitchFamily="2" charset="77"/>
              </a:defRPr>
            </a:lvl1pPr>
          </a:lstStyle>
          <a:p>
            <a:endParaRPr lang="en-LT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C9E833AA-9810-4280-C511-2A81030E82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752600" y="2642287"/>
            <a:ext cx="7196360" cy="4863413"/>
          </a:xfrm>
        </p:spPr>
        <p:txBody>
          <a:bodyPr>
            <a:noAutofit/>
          </a:bodyPr>
          <a:lstStyle>
            <a:lvl1pPr marL="457200" indent="-457200">
              <a:lnSpc>
                <a:spcPct val="150000"/>
              </a:lnSpc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DM Sans" pitchFamily="2" charset="77"/>
              </a:defRPr>
            </a:lvl1pPr>
            <a:lvl2pPr>
              <a:defRPr sz="2400">
                <a:latin typeface="DM Sans" pitchFamily="2" charset="77"/>
              </a:defRPr>
            </a:lvl2pPr>
            <a:lvl3pPr>
              <a:defRPr sz="2000">
                <a:latin typeface="DM Sans" pitchFamily="2" charset="77"/>
              </a:defRPr>
            </a:lvl3pPr>
            <a:lvl4pPr>
              <a:defRPr sz="1800">
                <a:latin typeface="DM Sans" pitchFamily="2" charset="77"/>
              </a:defRPr>
            </a:lvl4pPr>
            <a:lvl5pPr>
              <a:defRPr sz="1800">
                <a:latin typeface="DM Sans" pitchFamily="2" charset="77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endParaRPr lang="en-US" dirty="0"/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D40A00EF-6EE9-AEA8-57BE-35AF38F478A6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9652175" y="2642287"/>
            <a:ext cx="7196360" cy="4863413"/>
          </a:xfrm>
        </p:spPr>
        <p:txBody>
          <a:bodyPr>
            <a:noAutofit/>
          </a:bodyPr>
          <a:lstStyle>
            <a:lvl1pPr marL="457200" indent="-457200">
              <a:lnSpc>
                <a:spcPct val="150000"/>
              </a:lnSpc>
              <a:buFont typeface="Wingdings" pitchFamily="2" charset="2"/>
              <a:buChar char="Ø"/>
              <a:defRPr sz="2800">
                <a:solidFill>
                  <a:schemeClr val="tx1"/>
                </a:solidFill>
                <a:latin typeface="DM Sans" pitchFamily="2" charset="77"/>
              </a:defRPr>
            </a:lvl1pPr>
            <a:lvl2pPr>
              <a:defRPr sz="2400">
                <a:latin typeface="DM Sans" pitchFamily="2" charset="77"/>
              </a:defRPr>
            </a:lvl2pPr>
            <a:lvl3pPr>
              <a:defRPr sz="2000">
                <a:latin typeface="DM Sans" pitchFamily="2" charset="77"/>
              </a:defRPr>
            </a:lvl3pPr>
            <a:lvl4pPr>
              <a:defRPr sz="1800">
                <a:latin typeface="DM Sans" pitchFamily="2" charset="77"/>
              </a:defRPr>
            </a:lvl4pPr>
            <a:lvl5pPr>
              <a:defRPr sz="1800">
                <a:latin typeface="DM Sans" pitchFamily="2" charset="77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endParaRPr lang="en-US" dirty="0"/>
          </a:p>
        </p:txBody>
      </p:sp>
      <p:pic>
        <p:nvPicPr>
          <p:cNvPr id="4" name="Picture 3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569816B8-BD36-66F5-2A84-0E9DA7964B6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16200" y="7528560"/>
            <a:ext cx="2686050" cy="2686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43090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804791" y="3596426"/>
            <a:ext cx="10809913" cy="4586128"/>
          </a:xfrm>
        </p:spPr>
        <p:txBody>
          <a:bodyPr/>
          <a:lstStyle>
            <a:lvl1pPr marL="0" indent="0">
              <a:buNone/>
              <a:defRPr>
                <a:latin typeface="DM Sans" pitchFamily="2" charset="77"/>
              </a:defRPr>
            </a:lvl1pPr>
            <a:lvl2pPr marL="457200" indent="0">
              <a:buNone/>
              <a:defRPr/>
            </a:lvl2pPr>
            <a:lvl3pPr marL="1143000" indent="-228600">
              <a:buFont typeface="Wingdings" pitchFamily="2" charset="2"/>
              <a:buChar char="Ø"/>
              <a:defRPr>
                <a:latin typeface="DM Sans" pitchFamily="2" charset="77"/>
              </a:defRPr>
            </a:lvl3pPr>
            <a:lvl4pPr marL="1600200" indent="-228600">
              <a:buFont typeface="Wingdings" pitchFamily="2" charset="2"/>
              <a:buChar char="Ø"/>
              <a:defRPr>
                <a:latin typeface="DM Sans" pitchFamily="2" charset="77"/>
              </a:defRPr>
            </a:lvl4pPr>
            <a:lvl5pPr marL="2057400" indent="-228600">
              <a:buFont typeface="Wingdings" pitchFamily="2" charset="2"/>
              <a:buChar char="Ø"/>
              <a:defRPr>
                <a:latin typeface="DM Sans" pitchFamily="2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3" name="Title 1">
            <a:extLst>
              <a:ext uri="{FF2B5EF4-FFF2-40B4-BE49-F238E27FC236}">
                <a16:creationId xmlns:a16="http://schemas.microsoft.com/office/drawing/2014/main" id="{A00460EE-F185-3D3F-D091-66EEFA82AD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29293" y="1421202"/>
            <a:ext cx="10139866" cy="1360098"/>
          </a:xfrm>
        </p:spPr>
        <p:txBody>
          <a:bodyPr>
            <a:noAutofit/>
          </a:bodyPr>
          <a:lstStyle>
            <a:lvl1pPr algn="l">
              <a:defRPr sz="8000" b="1">
                <a:solidFill>
                  <a:srgbClr val="2F5B83"/>
                </a:solidFill>
                <a:latin typeface="DM Sans" pitchFamily="2" charset="77"/>
                <a:cs typeface="Aharoni" panose="02010803020104030203" pitchFamily="2" charset="-79"/>
              </a:defRPr>
            </a:lvl1pPr>
          </a:lstStyle>
          <a:p>
            <a:endParaRPr lang="en-US" dirty="0"/>
          </a:p>
        </p:txBody>
      </p:sp>
      <p:pic>
        <p:nvPicPr>
          <p:cNvPr id="5" name="Picture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3A8E7ACA-7221-A146-2FDC-92F46589606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0" y="7677243"/>
            <a:ext cx="2200761" cy="2200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6914160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4772" y="722181"/>
            <a:ext cx="11734800" cy="1810091"/>
          </a:xfrm>
        </p:spPr>
        <p:txBody>
          <a:bodyPr>
            <a:noAutofit/>
          </a:bodyPr>
          <a:lstStyle>
            <a:lvl1pPr>
              <a:defRPr sz="7200" b="1">
                <a:solidFill>
                  <a:srgbClr val="2F5B83"/>
                </a:solidFill>
                <a:latin typeface="DM Sans" pitchFamily="2" charset="77"/>
              </a:defRPr>
            </a:lvl1pPr>
          </a:lstStyle>
          <a:p>
            <a:endParaRPr lang="en-US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6EAACA9F-702B-8BDC-9DED-DE41F949AB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193709"/>
            <a:ext cx="11734799" cy="2586064"/>
          </a:xfrm>
        </p:spPr>
        <p:txBody>
          <a:bodyPr/>
          <a:lstStyle>
            <a:lvl1pPr marL="0" indent="0">
              <a:buNone/>
              <a:defRPr>
                <a:latin typeface="DM Sans" pitchFamily="2" charset="77"/>
              </a:defRPr>
            </a:lvl1pPr>
            <a:lvl2pPr marL="457200" indent="0">
              <a:buNone/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6BF11DA6-174D-6887-AB80-2B4FAC2ABE1B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838201" y="6370749"/>
            <a:ext cx="11734798" cy="2649115"/>
          </a:xfrm>
        </p:spPr>
        <p:txBody>
          <a:bodyPr/>
          <a:lstStyle>
            <a:lvl1pPr marL="0" indent="0">
              <a:buNone/>
              <a:defRPr>
                <a:latin typeface="DM Sans" pitchFamily="2" charset="77"/>
              </a:defRPr>
            </a:lvl1pPr>
            <a:lvl2pPr marL="457200" indent="0">
              <a:buNone/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endParaRPr lang="en-US" dirty="0"/>
          </a:p>
        </p:txBody>
      </p:sp>
      <p:pic>
        <p:nvPicPr>
          <p:cNvPr id="5" name="Picture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01807D61-14F4-B6DE-D148-4C5557A645B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84387" y="689484"/>
            <a:ext cx="2148841" cy="2148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146157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CBE70-5015-7BF8-7A87-E35928787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2398" y="701496"/>
            <a:ext cx="13225703" cy="1989137"/>
          </a:xfrm>
        </p:spPr>
        <p:txBody>
          <a:bodyPr>
            <a:normAutofit/>
          </a:bodyPr>
          <a:lstStyle>
            <a:lvl1pPr>
              <a:defRPr sz="6600" b="1">
                <a:solidFill>
                  <a:srgbClr val="2F5B83"/>
                </a:solidFill>
                <a:latin typeface="DM Sans" pitchFamily="2" charset="77"/>
              </a:defRPr>
            </a:lvl1pPr>
          </a:lstStyle>
          <a:p>
            <a:endParaRPr lang="en-LT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F9161BC-89E9-B129-F25A-F92CA72D45F7}"/>
              </a:ext>
            </a:extLst>
          </p:cNvPr>
          <p:cNvSpPr/>
          <p:nvPr userDrawn="1"/>
        </p:nvSpPr>
        <p:spPr>
          <a:xfrm>
            <a:off x="-10886" y="-38100"/>
            <a:ext cx="2570516" cy="10448190"/>
          </a:xfrm>
          <a:prstGeom prst="rect">
            <a:avLst/>
          </a:prstGeom>
          <a:solidFill>
            <a:srgbClr val="84AEC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361866A3-BBEA-1F1A-3C9D-9CE21752F2BB}"/>
              </a:ext>
            </a:extLst>
          </p:cNvPr>
          <p:cNvSpPr/>
          <p:nvPr userDrawn="1"/>
        </p:nvSpPr>
        <p:spPr>
          <a:xfrm>
            <a:off x="16301081" y="8024160"/>
            <a:ext cx="1176052" cy="1180344"/>
          </a:xfrm>
          <a:custGeom>
            <a:avLst/>
            <a:gdLst/>
            <a:ahLst/>
            <a:cxnLst/>
            <a:rect l="l" t="t" r="r" b="b"/>
            <a:pathLst>
              <a:path w="1568069" h="1573792">
                <a:moveTo>
                  <a:pt x="0" y="0"/>
                </a:moveTo>
                <a:lnTo>
                  <a:pt x="1568069" y="0"/>
                </a:lnTo>
                <a:lnTo>
                  <a:pt x="1568069" y="1573792"/>
                </a:lnTo>
                <a:lnTo>
                  <a:pt x="0" y="157379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51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LT"/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4D2F5FD0-65B2-1F7A-EA31-258F368879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962399" y="3924300"/>
            <a:ext cx="13161363" cy="5661204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" name="Picture 3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3F5AB6F6-CEA7-FBA0-839C-E8BA9E6F807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4295" y="217397"/>
            <a:ext cx="2957333" cy="2957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8983910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CBE70-5015-7BF8-7A87-E35928787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2398" y="701496"/>
            <a:ext cx="13225703" cy="1989137"/>
          </a:xfrm>
        </p:spPr>
        <p:txBody>
          <a:bodyPr>
            <a:normAutofit/>
          </a:bodyPr>
          <a:lstStyle>
            <a:lvl1pPr>
              <a:defRPr sz="6600" b="1">
                <a:solidFill>
                  <a:srgbClr val="2F5B83"/>
                </a:solidFill>
                <a:latin typeface="DM Sans" pitchFamily="2" charset="77"/>
              </a:defRPr>
            </a:lvl1pPr>
          </a:lstStyle>
          <a:p>
            <a:endParaRPr lang="en-LT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F9161BC-89E9-B129-F25A-F92CA72D45F7}"/>
              </a:ext>
            </a:extLst>
          </p:cNvPr>
          <p:cNvSpPr/>
          <p:nvPr userDrawn="1"/>
        </p:nvSpPr>
        <p:spPr>
          <a:xfrm>
            <a:off x="-10886" y="-38100"/>
            <a:ext cx="2570516" cy="10448190"/>
          </a:xfrm>
          <a:prstGeom prst="rect">
            <a:avLst/>
          </a:prstGeom>
          <a:solidFill>
            <a:srgbClr val="2F5B8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361866A3-BBEA-1F1A-3C9D-9CE21752F2BB}"/>
              </a:ext>
            </a:extLst>
          </p:cNvPr>
          <p:cNvSpPr/>
          <p:nvPr userDrawn="1"/>
        </p:nvSpPr>
        <p:spPr>
          <a:xfrm>
            <a:off x="16301081" y="8024160"/>
            <a:ext cx="1176052" cy="1180344"/>
          </a:xfrm>
          <a:custGeom>
            <a:avLst/>
            <a:gdLst/>
            <a:ahLst/>
            <a:cxnLst/>
            <a:rect l="l" t="t" r="r" b="b"/>
            <a:pathLst>
              <a:path w="1568069" h="1573792">
                <a:moveTo>
                  <a:pt x="0" y="0"/>
                </a:moveTo>
                <a:lnTo>
                  <a:pt x="1568069" y="0"/>
                </a:lnTo>
                <a:lnTo>
                  <a:pt x="1568069" y="1573792"/>
                </a:lnTo>
                <a:lnTo>
                  <a:pt x="0" y="157379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51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LT"/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4D2F5FD0-65B2-1F7A-EA31-258F368879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962399" y="3924300"/>
            <a:ext cx="13161363" cy="5661204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" name="Picture 3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3F5AB6F6-CEA7-FBA0-839C-E8BA9E6F807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4295" y="217397"/>
            <a:ext cx="2957333" cy="2957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8837557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CBE70-5015-7BF8-7A87-E35928787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2398" y="701496"/>
            <a:ext cx="13225703" cy="1989137"/>
          </a:xfrm>
        </p:spPr>
        <p:txBody>
          <a:bodyPr>
            <a:normAutofit/>
          </a:bodyPr>
          <a:lstStyle>
            <a:lvl1pPr>
              <a:defRPr sz="6600" b="1">
                <a:solidFill>
                  <a:srgbClr val="2F5B83"/>
                </a:solidFill>
                <a:latin typeface="DM Sans" pitchFamily="2" charset="77"/>
              </a:defRPr>
            </a:lvl1pPr>
          </a:lstStyle>
          <a:p>
            <a:endParaRPr lang="en-LT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F9161BC-89E9-B129-F25A-F92CA72D45F7}"/>
              </a:ext>
            </a:extLst>
          </p:cNvPr>
          <p:cNvSpPr/>
          <p:nvPr userDrawn="1"/>
        </p:nvSpPr>
        <p:spPr>
          <a:xfrm>
            <a:off x="-10886" y="-38100"/>
            <a:ext cx="2570516" cy="10448190"/>
          </a:xfrm>
          <a:prstGeom prst="rect">
            <a:avLst/>
          </a:prstGeom>
          <a:solidFill>
            <a:srgbClr val="A7A7B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361866A3-BBEA-1F1A-3C9D-9CE21752F2BB}"/>
              </a:ext>
            </a:extLst>
          </p:cNvPr>
          <p:cNvSpPr/>
          <p:nvPr userDrawn="1"/>
        </p:nvSpPr>
        <p:spPr>
          <a:xfrm>
            <a:off x="16301081" y="8024160"/>
            <a:ext cx="1176052" cy="1180344"/>
          </a:xfrm>
          <a:custGeom>
            <a:avLst/>
            <a:gdLst/>
            <a:ahLst/>
            <a:cxnLst/>
            <a:rect l="l" t="t" r="r" b="b"/>
            <a:pathLst>
              <a:path w="1568069" h="1573792">
                <a:moveTo>
                  <a:pt x="0" y="0"/>
                </a:moveTo>
                <a:lnTo>
                  <a:pt x="1568069" y="0"/>
                </a:lnTo>
                <a:lnTo>
                  <a:pt x="1568069" y="1573792"/>
                </a:lnTo>
                <a:lnTo>
                  <a:pt x="0" y="157379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51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LT"/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4D2F5FD0-65B2-1F7A-EA31-258F368879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962399" y="3924300"/>
            <a:ext cx="13161363" cy="5661204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" name="Picture 3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3F5AB6F6-CEA7-FBA0-839C-E8BA9E6F807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4295" y="217397"/>
            <a:ext cx="2957333" cy="2957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5602317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BDA0B35-EB22-84B4-53BA-86A6DD50BB9B}"/>
              </a:ext>
            </a:extLst>
          </p:cNvPr>
          <p:cNvSpPr/>
          <p:nvPr userDrawn="1"/>
        </p:nvSpPr>
        <p:spPr>
          <a:xfrm>
            <a:off x="1257300" y="542653"/>
            <a:ext cx="15773400" cy="1828799"/>
          </a:xfrm>
          <a:prstGeom prst="rect">
            <a:avLst/>
          </a:prstGeom>
          <a:solidFill>
            <a:srgbClr val="84AEC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C0DB74-C6D7-9FD5-F18D-30B5C32CC2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693738"/>
            <a:ext cx="15163800" cy="1526627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DM Sans" pitchFamily="2" charset="77"/>
              </a:defRPr>
            </a:lvl1pPr>
          </a:lstStyle>
          <a:p>
            <a:r>
              <a:rPr lang="en-GB" dirty="0"/>
              <a:t>Click to edit Master title style</a:t>
            </a:r>
            <a:endParaRPr lang="en-LT" dirty="0"/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533A661A-5D43-F020-2018-CE6C7BF731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676400" y="2933700"/>
            <a:ext cx="15354300" cy="4874108"/>
          </a:xfrm>
        </p:spPr>
        <p:txBody>
          <a:bodyPr/>
          <a:lstStyle>
            <a:lvl1pPr marL="457200" indent="-457200">
              <a:buFont typeface="Wingdings" pitchFamily="2" charset="2"/>
              <a:buChar char="Ø"/>
              <a:defRPr sz="2400">
                <a:solidFill>
                  <a:schemeClr val="bg1"/>
                </a:solidFill>
                <a:latin typeface="DM Sans" pitchFamily="2" charset="77"/>
              </a:defRPr>
            </a:lvl1pPr>
            <a:lvl2pPr marL="914400" indent="-457200">
              <a:buFont typeface="Wingdings" pitchFamily="2" charset="2"/>
              <a:buChar char="Ø"/>
              <a:defRPr sz="2000">
                <a:solidFill>
                  <a:schemeClr val="bg1"/>
                </a:solidFill>
                <a:latin typeface="DM Sans" pitchFamily="2" charset="77"/>
              </a:defRPr>
            </a:lvl2pPr>
            <a:lvl3pPr marL="1257300" indent="-342900">
              <a:buFont typeface="Wingdings" pitchFamily="2" charset="2"/>
              <a:buChar char="Ø"/>
              <a:defRPr sz="1800">
                <a:solidFill>
                  <a:schemeClr val="bg1"/>
                </a:solidFill>
                <a:latin typeface="DM Sans" pitchFamily="2" charset="77"/>
              </a:defRPr>
            </a:lvl3pPr>
            <a:lvl4pPr marL="17145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4pPr>
            <a:lvl5pPr marL="2171700" indent="-342900">
              <a:buFont typeface="Wingdings" pitchFamily="2" charset="2"/>
              <a:buChar char="Ø"/>
              <a:defRPr sz="1600">
                <a:solidFill>
                  <a:schemeClr val="bg1"/>
                </a:solidFill>
                <a:latin typeface="DM Sans" pitchFamily="2" charset="7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" name="Picture 3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69C81AF9-2145-086C-1170-DF14D188448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00" y="8115300"/>
            <a:ext cx="1874118" cy="1874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59182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13" Type="http://schemas.openxmlformats.org/officeDocument/2006/relationships/slideLayout" Target="../slideLayouts/slideLayout39.xml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8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28.xml"/><Relationship Id="rId16" Type="http://schemas.openxmlformats.org/officeDocument/2006/relationships/slideLayout" Target="../slideLayouts/slideLayout42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Relationship Id="rId14" Type="http://schemas.openxmlformats.org/officeDocument/2006/relationships/slideLayout" Target="../slideLayouts/slideLayout4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0.xml"/><Relationship Id="rId13" Type="http://schemas.openxmlformats.org/officeDocument/2006/relationships/slideLayout" Target="../slideLayouts/slideLayout55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12" Type="http://schemas.openxmlformats.org/officeDocument/2006/relationships/slideLayout" Target="../slideLayouts/slideLayout54.xml"/><Relationship Id="rId17" Type="http://schemas.openxmlformats.org/officeDocument/2006/relationships/theme" Target="../theme/theme3.xml"/><Relationship Id="rId2" Type="http://schemas.openxmlformats.org/officeDocument/2006/relationships/slideLayout" Target="../slideLayouts/slideLayout44.xml"/><Relationship Id="rId16" Type="http://schemas.openxmlformats.org/officeDocument/2006/relationships/slideLayout" Target="../slideLayouts/slideLayout58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11" Type="http://schemas.openxmlformats.org/officeDocument/2006/relationships/slideLayout" Target="../slideLayouts/slideLayout53.xml"/><Relationship Id="rId5" Type="http://schemas.openxmlformats.org/officeDocument/2006/relationships/slideLayout" Target="../slideLayouts/slideLayout47.xml"/><Relationship Id="rId15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52.xml"/><Relationship Id="rId4" Type="http://schemas.openxmlformats.org/officeDocument/2006/relationships/slideLayout" Target="../slideLayouts/slideLayout46.xml"/><Relationship Id="rId9" Type="http://schemas.openxmlformats.org/officeDocument/2006/relationships/slideLayout" Target="../slideLayouts/slideLayout51.xml"/><Relationship Id="rId14" Type="http://schemas.openxmlformats.org/officeDocument/2006/relationships/slideLayout" Target="../slideLayouts/slideLayout56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6.xml"/><Relationship Id="rId13" Type="http://schemas.openxmlformats.org/officeDocument/2006/relationships/slideLayout" Target="../slideLayouts/slideLayout71.xml"/><Relationship Id="rId3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5.xml"/><Relationship Id="rId12" Type="http://schemas.openxmlformats.org/officeDocument/2006/relationships/slideLayout" Target="../slideLayouts/slideLayout70.xml"/><Relationship Id="rId17" Type="http://schemas.openxmlformats.org/officeDocument/2006/relationships/theme" Target="../theme/theme4.xml"/><Relationship Id="rId2" Type="http://schemas.openxmlformats.org/officeDocument/2006/relationships/slideLayout" Target="../slideLayouts/slideLayout60.xml"/><Relationship Id="rId16" Type="http://schemas.openxmlformats.org/officeDocument/2006/relationships/slideLayout" Target="../slideLayouts/slideLayout74.xml"/><Relationship Id="rId1" Type="http://schemas.openxmlformats.org/officeDocument/2006/relationships/slideLayout" Target="../slideLayouts/slideLayout59.xml"/><Relationship Id="rId6" Type="http://schemas.openxmlformats.org/officeDocument/2006/relationships/slideLayout" Target="../slideLayouts/slideLayout64.xml"/><Relationship Id="rId11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3.xml"/><Relationship Id="rId15" Type="http://schemas.openxmlformats.org/officeDocument/2006/relationships/slideLayout" Target="../slideLayouts/slideLayout73.xml"/><Relationship Id="rId10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2.xml"/><Relationship Id="rId9" Type="http://schemas.openxmlformats.org/officeDocument/2006/relationships/slideLayout" Target="../slideLayouts/slideLayout67.xml"/><Relationship Id="rId14" Type="http://schemas.openxmlformats.org/officeDocument/2006/relationships/slideLayout" Target="../slideLayouts/slideLayout7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2.xml"/><Relationship Id="rId13" Type="http://schemas.openxmlformats.org/officeDocument/2006/relationships/slideLayout" Target="../slideLayouts/slideLayout87.xml"/><Relationship Id="rId18" Type="http://schemas.openxmlformats.org/officeDocument/2006/relationships/slideLayout" Target="../slideLayouts/slideLayout92.xml"/><Relationship Id="rId3" Type="http://schemas.openxmlformats.org/officeDocument/2006/relationships/slideLayout" Target="../slideLayouts/slideLayout77.xml"/><Relationship Id="rId7" Type="http://schemas.openxmlformats.org/officeDocument/2006/relationships/slideLayout" Target="../slideLayouts/slideLayout81.xml"/><Relationship Id="rId12" Type="http://schemas.openxmlformats.org/officeDocument/2006/relationships/slideLayout" Target="../slideLayouts/slideLayout86.xml"/><Relationship Id="rId17" Type="http://schemas.openxmlformats.org/officeDocument/2006/relationships/slideLayout" Target="../slideLayouts/slideLayout91.xml"/><Relationship Id="rId2" Type="http://schemas.openxmlformats.org/officeDocument/2006/relationships/slideLayout" Target="../slideLayouts/slideLayout76.xml"/><Relationship Id="rId16" Type="http://schemas.openxmlformats.org/officeDocument/2006/relationships/slideLayout" Target="../slideLayouts/slideLayout90.xml"/><Relationship Id="rId20" Type="http://schemas.openxmlformats.org/officeDocument/2006/relationships/theme" Target="../theme/theme5.xml"/><Relationship Id="rId1" Type="http://schemas.openxmlformats.org/officeDocument/2006/relationships/slideLayout" Target="../slideLayouts/slideLayout75.xml"/><Relationship Id="rId6" Type="http://schemas.openxmlformats.org/officeDocument/2006/relationships/slideLayout" Target="../slideLayouts/slideLayout80.xml"/><Relationship Id="rId11" Type="http://schemas.openxmlformats.org/officeDocument/2006/relationships/slideLayout" Target="../slideLayouts/slideLayout85.xml"/><Relationship Id="rId5" Type="http://schemas.openxmlformats.org/officeDocument/2006/relationships/slideLayout" Target="../slideLayouts/slideLayout79.xml"/><Relationship Id="rId15" Type="http://schemas.openxmlformats.org/officeDocument/2006/relationships/slideLayout" Target="../slideLayouts/slideLayout89.xml"/><Relationship Id="rId10" Type="http://schemas.openxmlformats.org/officeDocument/2006/relationships/slideLayout" Target="../slideLayouts/slideLayout84.xml"/><Relationship Id="rId19" Type="http://schemas.openxmlformats.org/officeDocument/2006/relationships/slideLayout" Target="../slideLayouts/slideLayout93.xml"/><Relationship Id="rId4" Type="http://schemas.openxmlformats.org/officeDocument/2006/relationships/slideLayout" Target="../slideLayouts/slideLayout78.xml"/><Relationship Id="rId9" Type="http://schemas.openxmlformats.org/officeDocument/2006/relationships/slideLayout" Target="../slideLayouts/slideLayout83.xml"/><Relationship Id="rId14" Type="http://schemas.openxmlformats.org/officeDocument/2006/relationships/slideLayout" Target="../slideLayouts/slideLayout88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1.xml"/><Relationship Id="rId13" Type="http://schemas.openxmlformats.org/officeDocument/2006/relationships/slideLayout" Target="../slideLayouts/slideLayout106.xml"/><Relationship Id="rId18" Type="http://schemas.openxmlformats.org/officeDocument/2006/relationships/theme" Target="../theme/theme6.xml"/><Relationship Id="rId3" Type="http://schemas.openxmlformats.org/officeDocument/2006/relationships/slideLayout" Target="../slideLayouts/slideLayout96.xml"/><Relationship Id="rId7" Type="http://schemas.openxmlformats.org/officeDocument/2006/relationships/slideLayout" Target="../slideLayouts/slideLayout100.xml"/><Relationship Id="rId12" Type="http://schemas.openxmlformats.org/officeDocument/2006/relationships/slideLayout" Target="../slideLayouts/slideLayout105.xml"/><Relationship Id="rId17" Type="http://schemas.openxmlformats.org/officeDocument/2006/relationships/slideLayout" Target="../slideLayouts/slideLayout110.xml"/><Relationship Id="rId2" Type="http://schemas.openxmlformats.org/officeDocument/2006/relationships/slideLayout" Target="../slideLayouts/slideLayout95.xml"/><Relationship Id="rId16" Type="http://schemas.openxmlformats.org/officeDocument/2006/relationships/slideLayout" Target="../slideLayouts/slideLayout109.xml"/><Relationship Id="rId1" Type="http://schemas.openxmlformats.org/officeDocument/2006/relationships/slideLayout" Target="../slideLayouts/slideLayout94.xml"/><Relationship Id="rId6" Type="http://schemas.openxmlformats.org/officeDocument/2006/relationships/slideLayout" Target="../slideLayouts/slideLayout99.xml"/><Relationship Id="rId11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98.xml"/><Relationship Id="rId15" Type="http://schemas.openxmlformats.org/officeDocument/2006/relationships/slideLayout" Target="../slideLayouts/slideLayout108.xml"/><Relationship Id="rId10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97.xml"/><Relationship Id="rId9" Type="http://schemas.openxmlformats.org/officeDocument/2006/relationships/slideLayout" Target="../slideLayouts/slideLayout102.xml"/><Relationship Id="rId14" Type="http://schemas.openxmlformats.org/officeDocument/2006/relationships/slideLayout" Target="../slideLayouts/slideLayout10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0DC1032-7FD3-1F07-BF39-1FC3F53EB3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547688"/>
            <a:ext cx="15773400" cy="19891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L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E6501A-0404-F877-1A15-F932B0D810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57300" y="2738438"/>
            <a:ext cx="15773400" cy="6527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E9534E-2EA5-429F-F7C3-A6F961BF7C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257300" y="9534525"/>
            <a:ext cx="41148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39DFD9E-26F3-824A-8E89-379459260642}" type="datetimeFigureOut">
              <a:rPr lang="en-LT" smtClean="0"/>
              <a:t>12/09/2025</a:t>
            </a:fld>
            <a:endParaRPr lang="en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1A6BE2-0E9A-A4EF-71F9-ACF72428AA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57900" y="9534525"/>
            <a:ext cx="61722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6EFEE7-553C-649F-F663-31AC126096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2915900" y="9534525"/>
            <a:ext cx="41148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C19EC5D-2F3E-384D-B0AA-211B705167EA}" type="slidenum">
              <a:rPr lang="en-LT" smtClean="0"/>
              <a:t>‹#›</a:t>
            </a:fld>
            <a:endParaRPr lang="en-LT"/>
          </a:p>
        </p:txBody>
      </p:sp>
    </p:spTree>
    <p:extLst>
      <p:ext uri="{BB962C8B-B14F-4D97-AF65-F5344CB8AC3E}">
        <p14:creationId xmlns:p14="http://schemas.microsoft.com/office/powerpoint/2010/main" val="2998906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  <p:sldLayoutId id="2147483828" r:id="rId12"/>
    <p:sldLayoutId id="2147483829" r:id="rId13"/>
    <p:sldLayoutId id="2147483830" r:id="rId14"/>
    <p:sldLayoutId id="2147483831" r:id="rId15"/>
    <p:sldLayoutId id="2147483832" r:id="rId16"/>
    <p:sldLayoutId id="2147483737" r:id="rId17"/>
    <p:sldLayoutId id="2147483833" r:id="rId18"/>
    <p:sldLayoutId id="2147483834" r:id="rId19"/>
    <p:sldLayoutId id="2147483691" r:id="rId20"/>
    <p:sldLayoutId id="2147483702" r:id="rId21"/>
    <p:sldLayoutId id="2147483835" r:id="rId22"/>
    <p:sldLayoutId id="2147483836" r:id="rId23"/>
    <p:sldLayoutId id="2147483738" r:id="rId24"/>
    <p:sldLayoutId id="2147483837" r:id="rId25"/>
    <p:sldLayoutId id="2147483739" r:id="rId2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E4F2561-81E2-4F65-843E-70A10650F8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547688"/>
            <a:ext cx="15773400" cy="19891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L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EEE248-29A3-6CD1-773C-CA27461070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57300" y="2738438"/>
            <a:ext cx="15773400" cy="6527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94EC18-E8F2-8336-B0A8-17E43FC15E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257300" y="9534525"/>
            <a:ext cx="41148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9A6FC9A-810B-C247-A7A4-FBBB11E2EE06}" type="datetimeFigureOut">
              <a:rPr lang="en-LT" smtClean="0"/>
              <a:t>12/09/2025</a:t>
            </a:fld>
            <a:endParaRPr lang="en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BD29DC-68EB-228B-306F-A2F02EBD39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57900" y="9534525"/>
            <a:ext cx="61722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7F3741-E5D7-B7B2-834F-079BE39167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2915900" y="9534525"/>
            <a:ext cx="41148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A59B79D-F4E4-A84D-980B-4724F8346705}" type="slidenum">
              <a:rPr lang="en-LT" smtClean="0"/>
              <a:t>‹#›</a:t>
            </a:fld>
            <a:endParaRPr lang="en-LT"/>
          </a:p>
        </p:txBody>
      </p:sp>
    </p:spTree>
    <p:extLst>
      <p:ext uri="{BB962C8B-B14F-4D97-AF65-F5344CB8AC3E}">
        <p14:creationId xmlns:p14="http://schemas.microsoft.com/office/powerpoint/2010/main" val="90355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801" r:id="rId2"/>
    <p:sldLayoutId id="2147483802" r:id="rId3"/>
    <p:sldLayoutId id="2147483804" r:id="rId4"/>
    <p:sldLayoutId id="2147483805" r:id="rId5"/>
    <p:sldLayoutId id="2147483806" r:id="rId6"/>
    <p:sldLayoutId id="2147483807" r:id="rId7"/>
    <p:sldLayoutId id="2147483808" r:id="rId8"/>
    <p:sldLayoutId id="2147483809" r:id="rId9"/>
    <p:sldLayoutId id="2147483810" r:id="rId10"/>
    <p:sldLayoutId id="2147483811" r:id="rId11"/>
    <p:sldLayoutId id="2147483812" r:id="rId12"/>
    <p:sldLayoutId id="2147483813" r:id="rId13"/>
    <p:sldLayoutId id="2147483814" r:id="rId14"/>
    <p:sldLayoutId id="2147483815" r:id="rId15"/>
    <p:sldLayoutId id="2147483816" r:id="rId1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AED2D9C-47BC-B501-688F-EE201B0F77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547688"/>
            <a:ext cx="15773400" cy="19891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L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B8C3F9-30A4-AD93-41EE-F47672D714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57300" y="2738438"/>
            <a:ext cx="15773400" cy="6527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293DD8-7A23-B9BE-EB97-609D665C80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257300" y="9534525"/>
            <a:ext cx="41148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A5064D-2067-334A-B16B-CF28D2E0D90A}" type="datetimeFigureOut">
              <a:rPr lang="en-LT" smtClean="0"/>
              <a:t>12/09/2025</a:t>
            </a:fld>
            <a:endParaRPr lang="en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63CF8C-9C1B-2A5A-D974-C52DD9D0DE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57900" y="9534525"/>
            <a:ext cx="61722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4A2526-CF3E-A424-3F82-C73344ACE4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2915900" y="9534525"/>
            <a:ext cx="41148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CF3A632-738E-914F-AC36-1174EF887B7E}" type="slidenum">
              <a:rPr lang="en-LT" smtClean="0"/>
              <a:t>‹#›</a:t>
            </a:fld>
            <a:endParaRPr lang="en-LT"/>
          </a:p>
        </p:txBody>
      </p:sp>
    </p:spTree>
    <p:extLst>
      <p:ext uri="{BB962C8B-B14F-4D97-AF65-F5344CB8AC3E}">
        <p14:creationId xmlns:p14="http://schemas.microsoft.com/office/powerpoint/2010/main" val="2788141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5" r:id="rId1"/>
    <p:sldLayoutId id="2147483786" r:id="rId2"/>
    <p:sldLayoutId id="2147483787" r:id="rId3"/>
    <p:sldLayoutId id="2147483788" r:id="rId4"/>
    <p:sldLayoutId id="2147483789" r:id="rId5"/>
    <p:sldLayoutId id="2147483790" r:id="rId6"/>
    <p:sldLayoutId id="2147483791" r:id="rId7"/>
    <p:sldLayoutId id="2147483792" r:id="rId8"/>
    <p:sldLayoutId id="2147483793" r:id="rId9"/>
    <p:sldLayoutId id="2147483794" r:id="rId10"/>
    <p:sldLayoutId id="2147483795" r:id="rId11"/>
    <p:sldLayoutId id="2147483796" r:id="rId12"/>
    <p:sldLayoutId id="2147483797" r:id="rId13"/>
    <p:sldLayoutId id="2147483798" r:id="rId14"/>
    <p:sldLayoutId id="2147483799" r:id="rId15"/>
    <p:sldLayoutId id="2147483800" r:id="rId1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45C6006-415C-D897-67C4-31EDDACD57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547688"/>
            <a:ext cx="15773400" cy="19891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L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916B77-1AFB-8BEF-795E-20E28E8732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57300" y="2738438"/>
            <a:ext cx="15773400" cy="6527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D196C0-B979-C31E-C827-9AED2E4192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257300" y="9534525"/>
            <a:ext cx="41148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561C2A4-A948-1E41-9DE1-6949BDA7177D}" type="datetimeFigureOut">
              <a:rPr lang="en-LT" smtClean="0"/>
              <a:t>12/09/2025</a:t>
            </a:fld>
            <a:endParaRPr lang="en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FD843D-64E0-65A2-7DA0-C1C739AF04D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57900" y="9534525"/>
            <a:ext cx="61722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AD65B5-9DCA-670A-4695-9B87CBEAD0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2915900" y="9534525"/>
            <a:ext cx="41148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E4D447A-638A-554C-81C8-B83E199487FD}" type="slidenum">
              <a:rPr lang="en-LT" smtClean="0"/>
              <a:t>‹#›</a:t>
            </a:fld>
            <a:endParaRPr lang="en-LT"/>
          </a:p>
        </p:txBody>
      </p:sp>
    </p:spTree>
    <p:extLst>
      <p:ext uri="{BB962C8B-B14F-4D97-AF65-F5344CB8AC3E}">
        <p14:creationId xmlns:p14="http://schemas.microsoft.com/office/powerpoint/2010/main" val="3862049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  <p:sldLayoutId id="2147483780" r:id="rId12"/>
    <p:sldLayoutId id="2147483781" r:id="rId13"/>
    <p:sldLayoutId id="2147483782" r:id="rId14"/>
    <p:sldLayoutId id="2147483783" r:id="rId15"/>
    <p:sldLayoutId id="2147483784" r:id="rId1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98DF4FB-FDE8-BD15-2D95-95ECF50CEC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547688"/>
            <a:ext cx="15773400" cy="19891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L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93F9B1-38AB-CADE-1958-41EFB13FC6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57300" y="2738438"/>
            <a:ext cx="15773400" cy="6527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59F181-88DF-8507-5B45-A213EDF1EF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257300" y="9534525"/>
            <a:ext cx="41148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8A1D5D7-E427-4C44-A89B-DEA54A232B8D}" type="datetimeFigureOut">
              <a:rPr lang="en-LT" smtClean="0"/>
              <a:t>12/09/2025</a:t>
            </a:fld>
            <a:endParaRPr lang="en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204CCA-3B54-8CB4-96EA-128DFD64E3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57900" y="9534525"/>
            <a:ext cx="61722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770326-7796-2B0F-9241-8589E0D5B0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2915900" y="9534525"/>
            <a:ext cx="41148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CC9C3B3-94F4-0A4E-AA5C-C4A9BC667EB0}" type="slidenum">
              <a:rPr lang="en-LT" smtClean="0"/>
              <a:t>‹#›</a:t>
            </a:fld>
            <a:endParaRPr lang="en-LT"/>
          </a:p>
        </p:txBody>
      </p:sp>
    </p:spTree>
    <p:extLst>
      <p:ext uri="{BB962C8B-B14F-4D97-AF65-F5344CB8AC3E}">
        <p14:creationId xmlns:p14="http://schemas.microsoft.com/office/powerpoint/2010/main" val="14329688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  <p:sldLayoutId id="2147483760" r:id="rId8"/>
    <p:sldLayoutId id="2147483761" r:id="rId9"/>
    <p:sldLayoutId id="2147483762" r:id="rId10"/>
    <p:sldLayoutId id="2147483763" r:id="rId11"/>
    <p:sldLayoutId id="2147483764" r:id="rId12"/>
    <p:sldLayoutId id="2147483765" r:id="rId13"/>
    <p:sldLayoutId id="2147483766" r:id="rId14"/>
    <p:sldLayoutId id="2147483767" r:id="rId15"/>
    <p:sldLayoutId id="2147483768" r:id="rId16"/>
    <p:sldLayoutId id="2147483706" r:id="rId17"/>
    <p:sldLayoutId id="2147483705" r:id="rId18"/>
    <p:sldLayoutId id="2147483696" r:id="rId1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2A19413-56A0-FA6A-427B-FA8F744570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547688"/>
            <a:ext cx="15773400" cy="19891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L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4314AE-5E41-AF8E-2056-5B1E8B3377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57300" y="2738438"/>
            <a:ext cx="15773400" cy="6527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EECCAD-FB82-D8BC-FE90-1F4ECB5197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257300" y="9534525"/>
            <a:ext cx="41148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701E867-7D37-3C45-BADA-825A329D4987}" type="datetimeFigureOut">
              <a:rPr lang="en-LT" smtClean="0"/>
              <a:t>12/09/2025</a:t>
            </a:fld>
            <a:endParaRPr lang="en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8031F6-AAC6-D850-D9F3-05F6137B97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57900" y="9534525"/>
            <a:ext cx="61722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0B3C7E-E5B6-5492-37A9-DC29355989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2915900" y="9534525"/>
            <a:ext cx="41148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630BE8A-F5D4-7C4C-905E-8BBFFBC8F0AB}" type="slidenum">
              <a:rPr lang="en-LT" smtClean="0"/>
              <a:t>‹#›</a:t>
            </a:fld>
            <a:endParaRPr lang="en-LT"/>
          </a:p>
        </p:txBody>
      </p:sp>
    </p:spTree>
    <p:extLst>
      <p:ext uri="{BB962C8B-B14F-4D97-AF65-F5344CB8AC3E}">
        <p14:creationId xmlns:p14="http://schemas.microsoft.com/office/powerpoint/2010/main" val="1120903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6" r:id="rId2"/>
    <p:sldLayoutId id="2147483727" r:id="rId3"/>
    <p:sldLayoutId id="2147483743" r:id="rId4"/>
    <p:sldLayoutId id="2147483748" r:id="rId5"/>
    <p:sldLayoutId id="2147483733" r:id="rId6"/>
    <p:sldLayoutId id="2147483744" r:id="rId7"/>
    <p:sldLayoutId id="2147483749" r:id="rId8"/>
    <p:sldLayoutId id="2147483697" r:id="rId9"/>
    <p:sldLayoutId id="2147483745" r:id="rId10"/>
    <p:sldLayoutId id="2147483750" r:id="rId11"/>
    <p:sldLayoutId id="2147483741" r:id="rId12"/>
    <p:sldLayoutId id="2147483746" r:id="rId13"/>
    <p:sldLayoutId id="2147483751" r:id="rId14"/>
    <p:sldLayoutId id="2147483742" r:id="rId15"/>
    <p:sldLayoutId id="2147483747" r:id="rId16"/>
    <p:sldLayoutId id="2147483752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D6E60721-57A2-ADFB-F498-5DD4D4F011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17496" y="6026109"/>
            <a:ext cx="7010400" cy="1279266"/>
          </a:xfrm>
        </p:spPr>
        <p:txBody>
          <a:bodyPr>
            <a:normAutofit/>
          </a:bodyPr>
          <a:lstStyle/>
          <a:p>
            <a:r>
              <a:rPr lang="en-LT" dirty="0"/>
              <a:t>AUTHOR</a:t>
            </a:r>
          </a:p>
          <a:p>
            <a:r>
              <a:rPr lang="en-LT" dirty="0"/>
              <a:t>SUPERVISOR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33B009E-05DE-1717-66BB-D9C3644438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53000" y="2628900"/>
            <a:ext cx="11206717" cy="2774249"/>
          </a:xfrm>
        </p:spPr>
        <p:txBody>
          <a:bodyPr anchor="ctr">
            <a:normAutofit fontScale="90000"/>
          </a:bodyPr>
          <a:lstStyle/>
          <a:p>
            <a:r>
              <a:rPr lang="en-LT" dirty="0"/>
              <a:t>CLINICAL RESEARCH AND REVIEW PRESENTATION</a:t>
            </a:r>
          </a:p>
        </p:txBody>
      </p:sp>
    </p:spTree>
    <p:extLst>
      <p:ext uri="{BB962C8B-B14F-4D97-AF65-F5344CB8AC3E}">
        <p14:creationId xmlns:p14="http://schemas.microsoft.com/office/powerpoint/2010/main" val="30661852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C3FCB3-6D28-4DF4-E7E5-AD36A142DD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LT" sz="6600" b="1" dirty="0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FD5D16-B3F7-7C77-7556-821A7260392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LT"/>
          </a:p>
        </p:txBody>
      </p:sp>
    </p:spTree>
    <p:extLst>
      <p:ext uri="{BB962C8B-B14F-4D97-AF65-F5344CB8AC3E}">
        <p14:creationId xmlns:p14="http://schemas.microsoft.com/office/powerpoint/2010/main" val="20471068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D5F777-B06D-25E7-A579-A4BF570C07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4772" y="722181"/>
            <a:ext cx="11734800" cy="1810091"/>
          </a:xfrm>
        </p:spPr>
        <p:txBody>
          <a:bodyPr anchor="ctr">
            <a:normAutofit/>
          </a:bodyPr>
          <a:lstStyle/>
          <a:p>
            <a:r>
              <a:rPr lang="en-LT" dirty="0"/>
              <a:t>TABLE OF CONTENT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BB48C334-DA7C-6DCE-55F3-3B96540FC2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193709"/>
            <a:ext cx="11734799" cy="2586064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804B8F64-78AD-DCA5-5C02-E6C79F0B8C41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838201" y="6370749"/>
            <a:ext cx="11734798" cy="2649115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361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A533E6-3C18-5731-4768-94E3B9B22F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693738"/>
            <a:ext cx="15163800" cy="1526627"/>
          </a:xfrm>
        </p:spPr>
        <p:txBody>
          <a:bodyPr anchor="ctr">
            <a:normAutofit/>
          </a:bodyPr>
          <a:lstStyle/>
          <a:p>
            <a:r>
              <a:rPr lang="en-LT" b="1" dirty="0"/>
              <a:t>BACKGROUND AND AIM OF THE STUDY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36992EE9-557C-66EC-A272-7C0B15BA9F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676400" y="2933700"/>
            <a:ext cx="15354300" cy="48741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2500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67D21D-F5F1-E34D-4DD8-2138AAD9D0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2398" y="701496"/>
            <a:ext cx="13225703" cy="1989137"/>
          </a:xfrm>
        </p:spPr>
        <p:txBody>
          <a:bodyPr anchor="ctr">
            <a:normAutofit/>
          </a:bodyPr>
          <a:lstStyle/>
          <a:p>
            <a:r>
              <a:rPr lang="en-LT" dirty="0"/>
              <a:t>METHODS AND MATERIALS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9441DA6-F726-A269-A426-E9D04463E8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962399" y="3924300"/>
            <a:ext cx="13161363" cy="5661204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2570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DBE41B-57D4-0DA0-C0D8-F42880F308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LT" dirty="0"/>
              <a:t>METHODS AND MATERIALS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A06F36-B75D-CD21-C0E4-2408AF4783E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LT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0B16DD-9F7F-B713-EBF9-09CE1F2C1469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LT"/>
          </a:p>
        </p:txBody>
      </p:sp>
    </p:spTree>
    <p:extLst>
      <p:ext uri="{BB962C8B-B14F-4D97-AF65-F5344CB8AC3E}">
        <p14:creationId xmlns:p14="http://schemas.microsoft.com/office/powerpoint/2010/main" val="5393842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38F82C-56FB-6C9B-8F89-F26968EBF8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LT" dirty="0"/>
              <a:t>RESULTS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CA1BAB-EC11-1CCC-E644-1713BC2C7B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LT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332FC9-E977-27BE-D953-0E77DFB56ED1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en-LT"/>
          </a:p>
        </p:txBody>
      </p:sp>
    </p:spTree>
    <p:extLst>
      <p:ext uri="{BB962C8B-B14F-4D97-AF65-F5344CB8AC3E}">
        <p14:creationId xmlns:p14="http://schemas.microsoft.com/office/powerpoint/2010/main" val="39569109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E0B06A2A-60C5-487F-1748-4BA86E433F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6686" y="2283554"/>
            <a:ext cx="13693286" cy="1362075"/>
          </a:xfrm>
        </p:spPr>
        <p:txBody>
          <a:bodyPr/>
          <a:lstStyle/>
          <a:p>
            <a:pPr algn="l"/>
            <a:r>
              <a:rPr lang="en-LT" dirty="0"/>
              <a:t>RESULTS</a:t>
            </a:r>
            <a:endParaRPr lang="en-US" dirty="0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56DC3F21-A32F-F80B-5499-EC026368F5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89514" y="4527463"/>
            <a:ext cx="13693286" cy="5073107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9744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FBDCDA-9C24-BAE8-CC3F-ACD468DEBF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1805" y="1562100"/>
            <a:ext cx="7848600" cy="1362075"/>
          </a:xfrm>
        </p:spPr>
        <p:txBody>
          <a:bodyPr/>
          <a:lstStyle/>
          <a:p>
            <a:pPr algn="l"/>
            <a:r>
              <a:rPr lang="en-LT" dirty="0"/>
              <a:t>CONCLUSIONS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2F568F-07B1-4F06-F453-FD9C6EDD82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89514" y="3467101"/>
            <a:ext cx="13693286" cy="6133470"/>
          </a:xfrm>
        </p:spPr>
        <p:txBody>
          <a:bodyPr/>
          <a:lstStyle/>
          <a:p>
            <a:endParaRPr lang="en-LT" dirty="0"/>
          </a:p>
        </p:txBody>
      </p:sp>
    </p:spTree>
    <p:extLst>
      <p:ext uri="{BB962C8B-B14F-4D97-AF65-F5344CB8AC3E}">
        <p14:creationId xmlns:p14="http://schemas.microsoft.com/office/powerpoint/2010/main" val="7005780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5D7577-C1F9-9CA5-102C-78358029B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9994" y="1638300"/>
            <a:ext cx="11254886" cy="1362075"/>
          </a:xfrm>
        </p:spPr>
        <p:txBody>
          <a:bodyPr anchor="ctr">
            <a:normAutofit/>
          </a:bodyPr>
          <a:lstStyle/>
          <a:p>
            <a:pPr algn="l"/>
            <a:r>
              <a:rPr lang="en-LT" dirty="0"/>
              <a:t>CONCLUSIONS</a:t>
            </a: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A8CF740-1DF3-0AB3-C4C3-A133265C33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89514" y="4527463"/>
            <a:ext cx="13693286" cy="5073107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272323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" id="{E43018F6-C598-1449-A275-8078FA86998B}" vid="{83B50FBA-D568-DA47-B8D1-0DCE6CE6F643}"/>
    </a:ext>
  </a:extLst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" id="{E43018F6-C598-1449-A275-8078FA86998B}" vid="{ED8872F1-5161-AF41-A596-C0CF4D073A95}"/>
    </a:ext>
  </a:extLst>
</a:theme>
</file>

<file path=ppt/theme/theme3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" id="{E43018F6-C598-1449-A275-8078FA86998B}" vid="{B93A2497-C9FC-AD4D-9F3D-1923FB49A02D}"/>
    </a:ext>
  </a:extLst>
</a:theme>
</file>

<file path=ppt/theme/theme4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" id="{E43018F6-C598-1449-A275-8078FA86998B}" vid="{AA077846-CE42-3A40-A963-7030926A22E6}"/>
    </a:ext>
  </a:extLst>
</a:theme>
</file>

<file path=ppt/theme/theme5.xml><?xml version="1.0" encoding="utf-8"?>
<a:theme xmlns:a="http://schemas.openxmlformats.org/drawingml/2006/main" name="4_Custom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" id="{E43018F6-C598-1449-A275-8078FA86998B}" vid="{FEAB599F-6FD3-BF42-8BF0-1EB8FC03DE67}"/>
    </a:ext>
  </a:extLst>
</a:theme>
</file>

<file path=ppt/theme/theme6.xml><?xml version="1.0" encoding="utf-8"?>
<a:theme xmlns:a="http://schemas.openxmlformats.org/drawingml/2006/main" name="5_Custom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" id="{E43018F6-C598-1449-A275-8078FA86998B}" vid="{A8E26040-D0DB-7C4F-996B-7AAC8287BCF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3033</TotalTime>
  <Words>27</Words>
  <Application>Microsoft Macintosh PowerPoint</Application>
  <PresentationFormat>Custom</PresentationFormat>
  <Paragraphs>12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10</vt:i4>
      </vt:variant>
    </vt:vector>
  </HeadingPairs>
  <TitlesOfParts>
    <vt:vector size="21" baseType="lpstr">
      <vt:lpstr>Wingdings</vt:lpstr>
      <vt:lpstr>Aptos Display</vt:lpstr>
      <vt:lpstr>Aptos</vt:lpstr>
      <vt:lpstr>DM Sans</vt:lpstr>
      <vt:lpstr>Arial</vt:lpstr>
      <vt:lpstr>Custom Design</vt:lpstr>
      <vt:lpstr>1_Custom Design</vt:lpstr>
      <vt:lpstr>2_Custom Design</vt:lpstr>
      <vt:lpstr>3_Custom Design</vt:lpstr>
      <vt:lpstr>4_Custom Design</vt:lpstr>
      <vt:lpstr>5_Custom Design</vt:lpstr>
      <vt:lpstr>CLINICAL RESEARCH AND REVIEW PRESENTATION</vt:lpstr>
      <vt:lpstr>TABLE OF CONTENT</vt:lpstr>
      <vt:lpstr>BACKGROUND AND AIM OF THE STUDY</vt:lpstr>
      <vt:lpstr>METHODS AND MATERIALS</vt:lpstr>
      <vt:lpstr>METHODS AND MATERIALS</vt:lpstr>
      <vt:lpstr>RESULTS</vt:lpstr>
      <vt:lpstr>RESULTS</vt:lpstr>
      <vt:lpstr>CONCLUSIONS</vt:lpstr>
      <vt:lpstr>CONCLUSIONS</vt:lpstr>
      <vt:lpstr>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PrezentaciJOS ŠABLONAS</dc:title>
  <cp:lastModifiedBy>Gabija Žymantaitė</cp:lastModifiedBy>
  <cp:revision>18</cp:revision>
  <dcterms:created xsi:type="dcterms:W3CDTF">2006-08-16T00:00:00Z</dcterms:created>
  <dcterms:modified xsi:type="dcterms:W3CDTF">2025-09-12T14:38:19Z</dcterms:modified>
  <dc:identifier>DAGWdEFlUqM</dc:identifier>
</cp:coreProperties>
</file>