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8" r:id="rId3"/>
    <p:sldId id="268" r:id="rId4"/>
    <p:sldId id="344" r:id="rId5"/>
    <p:sldId id="265" r:id="rId6"/>
    <p:sldId id="266" r:id="rId7"/>
    <p:sldId id="269" r:id="rId8"/>
    <p:sldId id="267" r:id="rId9"/>
    <p:sldId id="284" r:id="rId10"/>
    <p:sldId id="285" r:id="rId11"/>
    <p:sldId id="286" r:id="rId12"/>
    <p:sldId id="342" r:id="rId13"/>
    <p:sldId id="259" r:id="rId14"/>
    <p:sldId id="343" r:id="rId15"/>
    <p:sldId id="260" r:id="rId1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B7BB3D-A0EF-470C-9B04-7861DCAC660C}" v="6" dt="2026-03-30T20:52:45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imonda Jankauskaite - Glinskiene" userId="30daf93dcf33ce09" providerId="LiveId" clId="{476B36A0-54BC-4128-A043-14DD0F709E1D}"/>
    <pc:docChg chg="custSel addSld modSld">
      <pc:chgData name="Raimonda Jankauskaite - Glinskiene" userId="30daf93dcf33ce09" providerId="LiveId" clId="{476B36A0-54BC-4128-A043-14DD0F709E1D}" dt="2026-03-31T06:11:40.062" v="132" actId="478"/>
      <pc:docMkLst>
        <pc:docMk/>
      </pc:docMkLst>
      <pc:sldChg chg="delSp mod">
        <pc:chgData name="Raimonda Jankauskaite - Glinskiene" userId="30daf93dcf33ce09" providerId="LiveId" clId="{476B36A0-54BC-4128-A043-14DD0F709E1D}" dt="2026-03-31T06:11:40.062" v="132" actId="478"/>
        <pc:sldMkLst>
          <pc:docMk/>
          <pc:sldMk cId="2863415492" sldId="258"/>
        </pc:sldMkLst>
        <pc:spChg chg="del">
          <ac:chgData name="Raimonda Jankauskaite - Glinskiene" userId="30daf93dcf33ce09" providerId="LiveId" clId="{476B36A0-54BC-4128-A043-14DD0F709E1D}" dt="2026-03-31T06:11:40.062" v="132" actId="478"/>
          <ac:spMkLst>
            <pc:docMk/>
            <pc:sldMk cId="2863415492" sldId="258"/>
            <ac:spMk id="3" creationId="{75231367-744B-507F-57C8-B266CA98F2C6}"/>
          </ac:spMkLst>
        </pc:spChg>
      </pc:sldChg>
      <pc:sldChg chg="modNotesTx">
        <pc:chgData name="Raimonda Jankauskaite - Glinskiene" userId="30daf93dcf33ce09" providerId="LiveId" clId="{476B36A0-54BC-4128-A043-14DD0F709E1D}" dt="2026-03-30T20:53:23.707" v="131" actId="20577"/>
        <pc:sldMkLst>
          <pc:docMk/>
          <pc:sldMk cId="3452515071" sldId="259"/>
        </pc:sldMkLst>
      </pc:sldChg>
      <pc:sldChg chg="addSp modSp mod">
        <pc:chgData name="Raimonda Jankauskaite - Glinskiene" userId="30daf93dcf33ce09" providerId="LiveId" clId="{476B36A0-54BC-4128-A043-14DD0F709E1D}" dt="2026-03-30T20:44:44.460" v="84" actId="1076"/>
        <pc:sldMkLst>
          <pc:docMk/>
          <pc:sldMk cId="911916715" sldId="260"/>
        </pc:sldMkLst>
        <pc:spChg chg="add mod">
          <ac:chgData name="Raimonda Jankauskaite - Glinskiene" userId="30daf93dcf33ce09" providerId="LiveId" clId="{476B36A0-54BC-4128-A043-14DD0F709E1D}" dt="2026-03-30T20:44:44.460" v="84" actId="1076"/>
          <ac:spMkLst>
            <pc:docMk/>
            <pc:sldMk cId="911916715" sldId="260"/>
            <ac:spMk id="2" creationId="{63B77AAB-8C54-18BF-26A2-164709973782}"/>
          </ac:spMkLst>
        </pc:spChg>
      </pc:sldChg>
      <pc:sldChg chg="addSp modSp mod">
        <pc:chgData name="Raimonda Jankauskaite - Glinskiene" userId="30daf93dcf33ce09" providerId="LiveId" clId="{476B36A0-54BC-4128-A043-14DD0F709E1D}" dt="2026-03-30T20:52:27.937" v="96" actId="113"/>
        <pc:sldMkLst>
          <pc:docMk/>
          <pc:sldMk cId="258046590" sldId="267"/>
        </pc:sldMkLst>
        <pc:spChg chg="add mod">
          <ac:chgData name="Raimonda Jankauskaite - Glinskiene" userId="30daf93dcf33ce09" providerId="LiveId" clId="{476B36A0-54BC-4128-A043-14DD0F709E1D}" dt="2026-03-30T20:52:27.937" v="96" actId="113"/>
          <ac:spMkLst>
            <pc:docMk/>
            <pc:sldMk cId="258046590" sldId="267"/>
            <ac:spMk id="2" creationId="{C5B111B8-DCC2-62B0-162F-B71B93AE3E57}"/>
          </ac:spMkLst>
        </pc:spChg>
      </pc:sldChg>
      <pc:sldChg chg="addSp modSp">
        <pc:chgData name="Raimonda Jankauskaite - Glinskiene" userId="30daf93dcf33ce09" providerId="LiveId" clId="{476B36A0-54BC-4128-A043-14DD0F709E1D}" dt="2026-03-30T20:52:35.032" v="97"/>
        <pc:sldMkLst>
          <pc:docMk/>
          <pc:sldMk cId="3035536635" sldId="284"/>
        </pc:sldMkLst>
        <pc:spChg chg="add mod">
          <ac:chgData name="Raimonda Jankauskaite - Glinskiene" userId="30daf93dcf33ce09" providerId="LiveId" clId="{476B36A0-54BC-4128-A043-14DD0F709E1D}" dt="2026-03-30T20:52:35.032" v="97"/>
          <ac:spMkLst>
            <pc:docMk/>
            <pc:sldMk cId="3035536635" sldId="284"/>
            <ac:spMk id="2" creationId="{8ACE42CD-967D-D69D-558A-96472747C710}"/>
          </ac:spMkLst>
        </pc:spChg>
      </pc:sldChg>
      <pc:sldChg chg="addSp modSp">
        <pc:chgData name="Raimonda Jankauskaite - Glinskiene" userId="30daf93dcf33ce09" providerId="LiveId" clId="{476B36A0-54BC-4128-A043-14DD0F709E1D}" dt="2026-03-30T20:52:38.949" v="98"/>
        <pc:sldMkLst>
          <pc:docMk/>
          <pc:sldMk cId="784566233" sldId="285"/>
        </pc:sldMkLst>
        <pc:spChg chg="add mod">
          <ac:chgData name="Raimonda Jankauskaite - Glinskiene" userId="30daf93dcf33ce09" providerId="LiveId" clId="{476B36A0-54BC-4128-A043-14DD0F709E1D}" dt="2026-03-30T20:52:38.949" v="98"/>
          <ac:spMkLst>
            <pc:docMk/>
            <pc:sldMk cId="784566233" sldId="285"/>
            <ac:spMk id="2" creationId="{ED94F569-5415-63BB-BB18-03AA33F56D75}"/>
          </ac:spMkLst>
        </pc:spChg>
      </pc:sldChg>
      <pc:sldChg chg="addSp modSp">
        <pc:chgData name="Raimonda Jankauskaite - Glinskiene" userId="30daf93dcf33ce09" providerId="LiveId" clId="{476B36A0-54BC-4128-A043-14DD0F709E1D}" dt="2026-03-30T20:52:42.328" v="99"/>
        <pc:sldMkLst>
          <pc:docMk/>
          <pc:sldMk cId="3724917335" sldId="286"/>
        </pc:sldMkLst>
        <pc:spChg chg="add mod">
          <ac:chgData name="Raimonda Jankauskaite - Glinskiene" userId="30daf93dcf33ce09" providerId="LiveId" clId="{476B36A0-54BC-4128-A043-14DD0F709E1D}" dt="2026-03-30T20:52:42.328" v="99"/>
          <ac:spMkLst>
            <pc:docMk/>
            <pc:sldMk cId="3724917335" sldId="286"/>
            <ac:spMk id="2" creationId="{9EAE4D22-5323-C315-3EBC-8095F314404D}"/>
          </ac:spMkLst>
        </pc:spChg>
      </pc:sldChg>
      <pc:sldChg chg="addSp modSp">
        <pc:chgData name="Raimonda Jankauskaite - Glinskiene" userId="30daf93dcf33ce09" providerId="LiveId" clId="{476B36A0-54BC-4128-A043-14DD0F709E1D}" dt="2026-03-30T20:52:45.422" v="100"/>
        <pc:sldMkLst>
          <pc:docMk/>
          <pc:sldMk cId="4160817458" sldId="342"/>
        </pc:sldMkLst>
        <pc:spChg chg="add mod">
          <ac:chgData name="Raimonda Jankauskaite - Glinskiene" userId="30daf93dcf33ce09" providerId="LiveId" clId="{476B36A0-54BC-4128-A043-14DD0F709E1D}" dt="2026-03-30T20:52:45.422" v="100"/>
          <ac:spMkLst>
            <pc:docMk/>
            <pc:sldMk cId="4160817458" sldId="342"/>
            <ac:spMk id="2" creationId="{F035931F-605C-B76F-6C1C-4169B1C2A37F}"/>
          </ac:spMkLst>
        </pc:spChg>
      </pc:sldChg>
      <pc:sldChg chg="addSp modSp new mod">
        <pc:chgData name="Raimonda Jankauskaite - Glinskiene" userId="30daf93dcf33ce09" providerId="LiveId" clId="{476B36A0-54BC-4128-A043-14DD0F709E1D}" dt="2026-03-12T21:43:59.836" v="51" actId="1076"/>
        <pc:sldMkLst>
          <pc:docMk/>
          <pc:sldMk cId="1112232222" sldId="344"/>
        </pc:sldMkLst>
        <pc:spChg chg="add mod">
          <ac:chgData name="Raimonda Jankauskaite - Glinskiene" userId="30daf93dcf33ce09" providerId="LiveId" clId="{476B36A0-54BC-4128-A043-14DD0F709E1D}" dt="2026-03-12T21:43:42.453" v="48" actId="1076"/>
          <ac:spMkLst>
            <pc:docMk/>
            <pc:sldMk cId="1112232222" sldId="344"/>
            <ac:spMk id="3" creationId="{E628E1CD-2F19-2D2D-5261-14047D5264C5}"/>
          </ac:spMkLst>
        </pc:spChg>
        <pc:spChg chg="add mod">
          <ac:chgData name="Raimonda Jankauskaite - Glinskiene" userId="30daf93dcf33ce09" providerId="LiveId" clId="{476B36A0-54BC-4128-A043-14DD0F709E1D}" dt="2026-03-12T21:43:59.836" v="51" actId="1076"/>
          <ac:spMkLst>
            <pc:docMk/>
            <pc:sldMk cId="1112232222" sldId="344"/>
            <ac:spMk id="5" creationId="{70D3A975-9AEA-0006-2B9E-B7D1CE0523A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27476D-E189-419C-8C7A-BCA575B7E2EF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FBA18F9-794E-400A-A5ED-9205DEEABDEF}">
      <dgm:prSet/>
      <dgm:spPr/>
      <dgm:t>
        <a:bodyPr/>
        <a:lstStyle/>
        <a:p>
          <a:pPr>
            <a:lnSpc>
              <a:spcPct val="150000"/>
            </a:lnSpc>
          </a:pPr>
          <a:r>
            <a:rPr lang="lt-LT" b="0" dirty="0">
              <a:latin typeface="Times New Roman" panose="02020603050405020304" pitchFamily="18" charset="0"/>
              <a:cs typeface="Times New Roman" panose="02020603050405020304" pitchFamily="18" charset="0"/>
            </a:rPr>
            <a:t>Atpažinti paukščius pagal pateiktas užuominas ir įvardyti bent vieną jų ypatybę (išvaizdos, gyvenimo būdo ar mitybos).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6ED0D-0FEB-4361-94E7-6E3F08D01A60}" type="parTrans" cxnId="{6636B3CC-E9B3-41B8-834D-EFC92E0F947F}">
      <dgm:prSet/>
      <dgm:spPr/>
      <dgm:t>
        <a:bodyPr/>
        <a:lstStyle/>
        <a:p>
          <a:pPr>
            <a:lnSpc>
              <a:spcPct val="150000"/>
            </a:lnSpc>
          </a:pPr>
          <a:endParaRPr lang="en-US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602E8-EF12-400D-B5E0-F20212DCC097}" type="sibTrans" cxnId="{6636B3CC-E9B3-41B8-834D-EFC92E0F947F}">
      <dgm:prSet/>
      <dgm:spPr/>
      <dgm:t>
        <a:bodyPr/>
        <a:lstStyle/>
        <a:p>
          <a:pPr>
            <a:lnSpc>
              <a:spcPct val="150000"/>
            </a:lnSpc>
          </a:pPr>
          <a:endParaRPr lang="en-US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DA43FE-096A-4243-89C2-98227A0BCF73}">
      <dgm:prSet/>
      <dgm:spPr/>
      <dgm:t>
        <a:bodyPr/>
        <a:lstStyle/>
        <a:p>
          <a:pPr>
            <a:lnSpc>
              <a:spcPct val="150000"/>
            </a:lnSpc>
          </a:pPr>
          <a:r>
            <a:rPr lang="lt-LT" b="0" dirty="0">
              <a:latin typeface="Times New Roman" panose="02020603050405020304" pitchFamily="18" charset="0"/>
              <a:cs typeface="Times New Roman" panose="02020603050405020304" pitchFamily="18" charset="0"/>
            </a:rPr>
            <a:t>Dekoruoti pirmos pamokos metu sukurtą paukščio skulptūrą guašu, parenkant spalvas ir detales, būdingas pasirinktam paukščiui.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7E57F-9DA1-41A4-A123-3E395CD27778}" type="parTrans" cxnId="{5505B44F-F8A0-4D43-8D82-EA5F562D9503}">
      <dgm:prSet/>
      <dgm:spPr/>
      <dgm:t>
        <a:bodyPr/>
        <a:lstStyle/>
        <a:p>
          <a:pPr>
            <a:lnSpc>
              <a:spcPct val="150000"/>
            </a:lnSpc>
          </a:pPr>
          <a:endParaRPr lang="en-US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0CA4E8-46A4-48CE-BA44-B45413B7314B}" type="sibTrans" cxnId="{5505B44F-F8A0-4D43-8D82-EA5F562D9503}">
      <dgm:prSet/>
      <dgm:spPr/>
      <dgm:t>
        <a:bodyPr/>
        <a:lstStyle/>
        <a:p>
          <a:pPr>
            <a:lnSpc>
              <a:spcPct val="150000"/>
            </a:lnSpc>
          </a:pPr>
          <a:endParaRPr lang="en-US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7EE2F-A8B1-4C32-8C4F-E58C324B5ABE}">
      <dgm:prSet/>
      <dgm:spPr/>
      <dgm:t>
        <a:bodyPr/>
        <a:lstStyle/>
        <a:p>
          <a:pPr>
            <a:lnSpc>
              <a:spcPct val="150000"/>
            </a:lnSpc>
          </a:pPr>
          <a:r>
            <a:rPr lang="lt-LT" b="0" dirty="0">
              <a:latin typeface="Times New Roman" panose="02020603050405020304" pitchFamily="18" charset="0"/>
              <a:cs typeface="Times New Roman" panose="02020603050405020304" pitchFamily="18" charset="0"/>
            </a:rPr>
            <a:t>Pristatyti savo sukurtą paukščio skulptūrą klasei.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9869F-D0A9-4BC7-9E52-E9BA75375852}" type="parTrans" cxnId="{D42C84A8-4E96-42B4-8D81-48C098FF6B9F}">
      <dgm:prSet/>
      <dgm:spPr/>
      <dgm:t>
        <a:bodyPr/>
        <a:lstStyle/>
        <a:p>
          <a:pPr>
            <a:lnSpc>
              <a:spcPct val="150000"/>
            </a:lnSpc>
          </a:pPr>
          <a:endParaRPr lang="en-US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8AFF51-71AE-43C5-A5E3-A02F82C93036}" type="sibTrans" cxnId="{D42C84A8-4E96-42B4-8D81-48C098FF6B9F}">
      <dgm:prSet/>
      <dgm:spPr/>
      <dgm:t>
        <a:bodyPr/>
        <a:lstStyle/>
        <a:p>
          <a:pPr>
            <a:lnSpc>
              <a:spcPct val="150000"/>
            </a:lnSpc>
          </a:pPr>
          <a:endParaRPr lang="en-US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CA929-F4B4-4CFB-9AE2-1DC653E04319}" type="pres">
      <dgm:prSet presAssocID="{5D27476D-E189-419C-8C7A-BCA575B7E2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61D3D3-2267-49F3-9D55-D1C22E06BE63}" type="pres">
      <dgm:prSet presAssocID="{8FBA18F9-794E-400A-A5ED-9205DEEABDE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BCCD-C723-4EA6-BE8A-75D848887B8D}" type="pres">
      <dgm:prSet presAssocID="{22C602E8-EF12-400D-B5E0-F20212DCC097}" presName="spacer" presStyleCnt="0"/>
      <dgm:spPr/>
    </dgm:pt>
    <dgm:pt modelId="{F2F00C4E-E312-4F4B-A543-86EC4E80DB07}" type="pres">
      <dgm:prSet presAssocID="{7CDA43FE-096A-4243-89C2-98227A0BCF7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99ECD-A87E-45C7-BAD2-A16D8C6DE488}" type="pres">
      <dgm:prSet presAssocID="{C00CA4E8-46A4-48CE-BA44-B45413B7314B}" presName="spacer" presStyleCnt="0"/>
      <dgm:spPr/>
    </dgm:pt>
    <dgm:pt modelId="{41E64F7C-1B4B-4E9A-88AA-90747671CE23}" type="pres">
      <dgm:prSet presAssocID="{0B27EE2F-A8B1-4C32-8C4F-E58C324B5ABE}" presName="parentText" presStyleLbl="node1" presStyleIdx="2" presStyleCnt="3" custLinFactY="1160" custLinFactNeighborX="-27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36B3CC-E9B3-41B8-834D-EFC92E0F947F}" srcId="{5D27476D-E189-419C-8C7A-BCA575B7E2EF}" destId="{8FBA18F9-794E-400A-A5ED-9205DEEABDEF}" srcOrd="0" destOrd="0" parTransId="{6176ED0D-0FEB-4361-94E7-6E3F08D01A60}" sibTransId="{22C602E8-EF12-400D-B5E0-F20212DCC097}"/>
    <dgm:cxn modelId="{455AFA3D-9B73-460E-A0C9-F078D2F19C15}" type="presOf" srcId="{5D27476D-E189-419C-8C7A-BCA575B7E2EF}" destId="{A96CA929-F4B4-4CFB-9AE2-1DC653E04319}" srcOrd="0" destOrd="0" presId="urn:microsoft.com/office/officeart/2005/8/layout/vList2"/>
    <dgm:cxn modelId="{D42C84A8-4E96-42B4-8D81-48C098FF6B9F}" srcId="{5D27476D-E189-419C-8C7A-BCA575B7E2EF}" destId="{0B27EE2F-A8B1-4C32-8C4F-E58C324B5ABE}" srcOrd="2" destOrd="0" parTransId="{2BA9869F-D0A9-4BC7-9E52-E9BA75375852}" sibTransId="{1A8AFF51-71AE-43C5-A5E3-A02F82C93036}"/>
    <dgm:cxn modelId="{F8409809-C6DF-4F0F-A13B-D2C3708365FD}" type="presOf" srcId="{0B27EE2F-A8B1-4C32-8C4F-E58C324B5ABE}" destId="{41E64F7C-1B4B-4E9A-88AA-90747671CE23}" srcOrd="0" destOrd="0" presId="urn:microsoft.com/office/officeart/2005/8/layout/vList2"/>
    <dgm:cxn modelId="{CE31A0FC-9319-47B1-B128-7DCAFA422CDD}" type="presOf" srcId="{8FBA18F9-794E-400A-A5ED-9205DEEABDEF}" destId="{4F61D3D3-2267-49F3-9D55-D1C22E06BE63}" srcOrd="0" destOrd="0" presId="urn:microsoft.com/office/officeart/2005/8/layout/vList2"/>
    <dgm:cxn modelId="{5505B44F-F8A0-4D43-8D82-EA5F562D9503}" srcId="{5D27476D-E189-419C-8C7A-BCA575B7E2EF}" destId="{7CDA43FE-096A-4243-89C2-98227A0BCF73}" srcOrd="1" destOrd="0" parTransId="{F597E57F-9DA1-41A4-A123-3E395CD27778}" sibTransId="{C00CA4E8-46A4-48CE-BA44-B45413B7314B}"/>
    <dgm:cxn modelId="{B4C25C9B-B0E6-4BFC-A72E-EC84EFD1116A}" type="presOf" srcId="{7CDA43FE-096A-4243-89C2-98227A0BCF73}" destId="{F2F00C4E-E312-4F4B-A543-86EC4E80DB07}" srcOrd="0" destOrd="0" presId="urn:microsoft.com/office/officeart/2005/8/layout/vList2"/>
    <dgm:cxn modelId="{21A03E09-5E35-443D-B080-8D5560B58E38}" type="presParOf" srcId="{A96CA929-F4B4-4CFB-9AE2-1DC653E04319}" destId="{4F61D3D3-2267-49F3-9D55-D1C22E06BE63}" srcOrd="0" destOrd="0" presId="urn:microsoft.com/office/officeart/2005/8/layout/vList2"/>
    <dgm:cxn modelId="{E169F342-9269-4D79-9619-EB8939687DDE}" type="presParOf" srcId="{A96CA929-F4B4-4CFB-9AE2-1DC653E04319}" destId="{67DFBCCD-C723-4EA6-BE8A-75D848887B8D}" srcOrd="1" destOrd="0" presId="urn:microsoft.com/office/officeart/2005/8/layout/vList2"/>
    <dgm:cxn modelId="{9960DEAB-C483-438F-9CB5-C61AFC714BB6}" type="presParOf" srcId="{A96CA929-F4B4-4CFB-9AE2-1DC653E04319}" destId="{F2F00C4E-E312-4F4B-A543-86EC4E80DB07}" srcOrd="2" destOrd="0" presId="urn:microsoft.com/office/officeart/2005/8/layout/vList2"/>
    <dgm:cxn modelId="{E2CD5E59-6063-4CBA-BD8F-58009DE7703A}" type="presParOf" srcId="{A96CA929-F4B4-4CFB-9AE2-1DC653E04319}" destId="{0A399ECD-A87E-45C7-BAD2-A16D8C6DE488}" srcOrd="3" destOrd="0" presId="urn:microsoft.com/office/officeart/2005/8/layout/vList2"/>
    <dgm:cxn modelId="{07831752-CFB3-4CBE-A316-E847825AA50A}" type="presParOf" srcId="{A96CA929-F4B4-4CFB-9AE2-1DC653E04319}" destId="{41E64F7C-1B4B-4E9A-88AA-90747671CE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1D3D3-2267-49F3-9D55-D1C22E06BE63}">
      <dsp:nvSpPr>
        <dsp:cNvPr id="0" name=""/>
        <dsp:cNvSpPr/>
      </dsp:nvSpPr>
      <dsp:spPr>
        <a:xfrm>
          <a:off x="0" y="51706"/>
          <a:ext cx="7533690" cy="2047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lt-LT" sz="2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Atpažinti paukščius pagal pateiktas užuominas ir įvardyti bent vieną jų ypatybę (išvaizdos, gyvenimo būdo ar mitybos).</a:t>
          </a:r>
          <a:endParaRPr lang="en-US" sz="25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51" y="151657"/>
        <a:ext cx="7333788" cy="1847598"/>
      </dsp:txXfrm>
    </dsp:sp>
    <dsp:sp modelId="{F2F00C4E-E312-4F4B-A543-86EC4E80DB07}">
      <dsp:nvSpPr>
        <dsp:cNvPr id="0" name=""/>
        <dsp:cNvSpPr/>
      </dsp:nvSpPr>
      <dsp:spPr>
        <a:xfrm>
          <a:off x="0" y="2171206"/>
          <a:ext cx="7533690" cy="2047500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lt-LT" sz="2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Dekoruoti pirmos pamokos metu sukurtą paukščio skulptūrą guašu, parenkant spalvas ir detales, būdingas pasirinktam paukščiui.</a:t>
          </a:r>
          <a:endParaRPr lang="en-US" sz="25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51" y="2271157"/>
        <a:ext cx="7333788" cy="1847598"/>
      </dsp:txXfrm>
    </dsp:sp>
    <dsp:sp modelId="{41E64F7C-1B4B-4E9A-88AA-90747671CE23}">
      <dsp:nvSpPr>
        <dsp:cNvPr id="0" name=""/>
        <dsp:cNvSpPr/>
      </dsp:nvSpPr>
      <dsp:spPr>
        <a:xfrm>
          <a:off x="0" y="4342413"/>
          <a:ext cx="7533690" cy="204750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lt-LT" sz="2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Pristatyti savo sukurtą paukščio skulptūrą klasei.</a:t>
          </a:r>
          <a:endParaRPr lang="en-US" sz="25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51" y="4442364"/>
        <a:ext cx="7333788" cy="1847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2B3BC-CA58-4BDD-A14E-AB73B1163FE9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70E41-5B1F-48D4-96C5-BD58F8988D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3750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4D527-39C8-41A5-9D05-724F3DBA62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57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Laikas nustatomas – 20 minučių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70E41-5B1F-48D4-96C5-BD58F8988DD9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2818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B73CFC2-58B7-3963-3A4E-9E115B9D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76B67B7D-E44F-7497-E555-4EC82CA7C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5ADA16C-AD52-46BE-8246-A14A2D98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9685558-DB86-0C3D-CE86-C47E360A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1A78E86-31B4-D4EF-A44A-15D8156D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807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E15F541-425B-29D8-C5EC-9FEA319F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1F07C40E-73DD-10A2-0B5E-62956520B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B7A19C6-C31C-2A1F-39AA-EE0501EB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4716E2C-7383-8712-4628-BB05333C9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B96CBD3-5EF9-56FF-B13C-C249DAC5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684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D9C004F3-6ED5-D9C0-C330-2076A19B4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B0AB0B5-0106-8BB9-F87C-0ACE93B7A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166A775-37AD-252E-73CA-F5F1A8591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217D242-F05F-77C8-87A4-510144F2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73F489A-3C63-B4D3-8284-ED552F88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169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79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04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8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5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26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7C21277-3970-8A4A-C9AA-7DDD4D20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A190831-664B-7E89-4509-97725E761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F968BEB-C5FC-BA76-BB0B-D890B2FC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EF8E600-7C92-8DF3-B498-85F89C1D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42FFBCD-D166-91BF-9692-90B84CE9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9129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21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5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3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AFC4343-2B16-30CF-2006-ED4A657C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89ABC79-04A4-4695-E979-F5D6FC775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D63D05D-38D8-25B4-DABE-0AC53894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3334B5C-0077-75AD-A0CB-5D6F7CE3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7C5F692-A286-A782-D19E-82F01C07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61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2B46FD-FBC3-A234-8655-D840B62B8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DB8349B-B9A6-C4CD-071E-D220C3745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23D19B1-1462-8380-7BC0-CC6CB4C69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54C0227-77E8-1700-F244-90040E33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9D89BA2-1B8D-C711-281A-4DE473CF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6AE4C0A-EDEC-202C-59B5-C544844D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5503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83D4F58-DA33-859C-F748-81B4B72D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09EEE8D-39DE-A7C0-666B-35C04D17F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E493AD9-ADAF-8367-5D2E-10DE04F68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73A91E7-E14B-0850-CEE5-817899E67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34D15DA0-11E4-6B6D-A5E6-CB6A64FA0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5B91505C-9B24-7F75-DF12-60CE5C74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DF427E6B-A0C4-2F1A-92F6-DD06E2DD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E2CCEEF9-8E47-AB2D-0976-9C91CBD7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492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6185C7-77F2-E753-92FE-AF1CB615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6351EE34-0AF5-E481-0C89-A6CB6C46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DEE09785-15F4-92B9-84BF-A50F7315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AC24B10-5DB9-DF40-729C-221C44F33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635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265A338A-B8FB-98F8-B7D3-65DD7989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D86E3A07-DED2-F11A-9D52-1C733710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5788BF27-2BA6-DA34-6699-A0DECEE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931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3F08540-CD4C-D583-834E-B4C7B5E1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D15FF7B-CFC3-EE7C-094C-5865BA5BF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3CE53689-6706-D12D-00EF-06FD1E3B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0FF1774B-D70F-599E-A117-81969623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2D8533D-D516-5427-B794-08957A60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11B7955-06F1-9977-F255-82AF09CF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716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FB23FD-D4BC-4BCD-BBA8-C23EED8D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A4118B1-0CCB-5C06-2925-274CE1B2C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E41DA54D-6F10-BA4B-7F2A-CC4E7AA6F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B94E087-AE76-37A8-0C96-10435EC6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0E178B3-9FBC-C0E0-4BD6-10DFC87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EC7A6D5-8D13-D536-5ECB-73424D1B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657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4B88ADA2-8365-C9BD-900F-56CC55F1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2A088B2-AC9C-8DAB-F104-50487CDC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F505D29-DED5-DE52-DE93-345844648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ED7D3-42BB-497F-8B62-9475FC4F2684}" type="datetimeFigureOut">
              <a:rPr lang="lt-LT" smtClean="0"/>
              <a:t>2026-04-03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DFF0E6C-0010-3D90-6097-DF24C78C2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412BBBB-1125-3DB1-0965-C649905BF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FEF440-E237-499D-AF19-C0F3D6F7C0C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753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87103-74EB-4B3C-8B12-0A88A578812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5C362-5502-467F-83F0-C65C0D06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0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classroom-timer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British garden birds to spot in the Big Garden Birdwatch">
            <a:extLst>
              <a:ext uri="{FF2B5EF4-FFF2-40B4-BE49-F238E27FC236}">
                <a16:creationId xmlns:a16="http://schemas.microsoft.com/office/drawing/2014/main" id="{A1200156-D5E1-6D8B-ABE1-5ECFC610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0DF33-A07C-DF9E-0073-8F11DA6B4C43}"/>
              </a:ext>
            </a:extLst>
          </p:cNvPr>
          <p:cNvSpPr txBox="1">
            <a:spLocks/>
          </p:cNvSpPr>
          <p:nvPr/>
        </p:nvSpPr>
        <p:spPr>
          <a:xfrm>
            <a:off x="337153" y="174173"/>
            <a:ext cx="11821885" cy="290051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lt-LT" sz="8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Integruota biologijos ir technologijų pamoka. </a:t>
            </a:r>
            <a:br>
              <a:rPr lang="lt-LT" sz="8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8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pamokos ciklas</a:t>
            </a:r>
            <a:r>
              <a:rPr lang="lt-L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</a:pPr>
            <a:endParaRPr lang="lt-LT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lt-L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lt-L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"Paukščių sugrįžtuvės – skulptūros judesyje"</a:t>
            </a:r>
            <a:r>
              <a:rPr lang="lt-L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8634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4F2EDE0-7645-DFF5-DD37-1A251879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9" y="116641"/>
            <a:ext cx="4923451" cy="6626386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6DD699D-FFB8-5B0C-DFA0-C0FC3F826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82" y="116641"/>
            <a:ext cx="4637314" cy="6626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E4D22-5323-C315-3EBC-8095F314404D}"/>
              </a:ext>
            </a:extLst>
          </p:cNvPr>
          <p:cNvSpPr txBox="1"/>
          <p:nvPr/>
        </p:nvSpPr>
        <p:spPr>
          <a:xfrm>
            <a:off x="76200" y="6488668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PAVYZDYS</a:t>
            </a:r>
          </a:p>
        </p:txBody>
      </p:sp>
    </p:spTree>
    <p:extLst>
      <p:ext uri="{BB962C8B-B14F-4D97-AF65-F5344CB8AC3E}">
        <p14:creationId xmlns:p14="http://schemas.microsoft.com/office/powerpoint/2010/main" val="37249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BC28758-CAE7-D769-227F-F7782CC1A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9" y="605550"/>
            <a:ext cx="7323838" cy="570178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862B9A7-AD87-7BE4-68EF-ED4FE482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505" y="267637"/>
            <a:ext cx="4448796" cy="6039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5931F-605C-B76F-6C1C-4169B1C2A37F}"/>
              </a:ext>
            </a:extLst>
          </p:cNvPr>
          <p:cNvSpPr txBox="1"/>
          <p:nvPr/>
        </p:nvSpPr>
        <p:spPr>
          <a:xfrm>
            <a:off x="76200" y="6488668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PAVYZDYS</a:t>
            </a:r>
          </a:p>
        </p:txBody>
      </p:sp>
    </p:spTree>
    <p:extLst>
      <p:ext uri="{BB962C8B-B14F-4D97-AF65-F5344CB8AC3E}">
        <p14:creationId xmlns:p14="http://schemas.microsoft.com/office/powerpoint/2010/main" val="416081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nline stopwatch">
            <a:hlinkClick r:id="rId3"/>
            <a:extLst>
              <a:ext uri="{FF2B5EF4-FFF2-40B4-BE49-F238E27FC236}">
                <a16:creationId xmlns:a16="http://schemas.microsoft.com/office/drawing/2014/main" id="{57757203-F58B-3D97-87D7-191A59CB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" y="195943"/>
            <a:ext cx="698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83726-E248-BB18-FE74-BEE6189FE7E1}"/>
              </a:ext>
            </a:extLst>
          </p:cNvPr>
          <p:cNvSpPr txBox="1">
            <a:spLocks/>
          </p:cNvSpPr>
          <p:nvPr/>
        </p:nvSpPr>
        <p:spPr>
          <a:xfrm>
            <a:off x="135574" y="1568573"/>
            <a:ext cx="11920851" cy="2217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GAMINIO REZULTATAS</a:t>
            </a:r>
          </a:p>
        </p:txBody>
      </p:sp>
    </p:spTree>
    <p:extLst>
      <p:ext uri="{BB962C8B-B14F-4D97-AF65-F5344CB8AC3E}">
        <p14:creationId xmlns:p14="http://schemas.microsoft.com/office/powerpoint/2010/main" val="14884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77AAB-8C54-18BF-26A2-164709973782}"/>
              </a:ext>
            </a:extLst>
          </p:cNvPr>
          <p:cNvSpPr txBox="1">
            <a:spLocks/>
          </p:cNvSpPr>
          <p:nvPr/>
        </p:nvSpPr>
        <p:spPr>
          <a:xfrm>
            <a:off x="29687" y="1546801"/>
            <a:ext cx="12132625" cy="2217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REFLEKSIJA IR ĮSIVERTINIMAS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1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7743"/>
            <a:ext cx="3320743" cy="1728801"/>
          </a:xfrm>
        </p:spPr>
        <p:txBody>
          <a:bodyPr anchor="b">
            <a:normAutofit/>
          </a:bodyPr>
          <a:lstStyle/>
          <a:p>
            <a:pPr algn="r"/>
            <a:r>
              <a:rPr lang="lt-LT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PAMOKOS UŽDAVINIAI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54FF446-22E0-9751-6CA7-1C8EFE45D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573045"/>
              </p:ext>
            </p:extLst>
          </p:nvPr>
        </p:nvGraphicFramePr>
        <p:xfrm>
          <a:off x="4418824" y="228600"/>
          <a:ext cx="7533690" cy="6389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28E1CD-2F19-2D2D-5261-14047D5264C5}"/>
              </a:ext>
            </a:extLst>
          </p:cNvPr>
          <p:cNvSpPr txBox="1"/>
          <p:nvPr/>
        </p:nvSpPr>
        <p:spPr>
          <a:xfrm>
            <a:off x="125185" y="0"/>
            <a:ext cx="119416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Kaip šiandien bus vertinama?</a:t>
            </a:r>
          </a:p>
          <a:p>
            <a:pPr>
              <a:buNone/>
            </a:pPr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Šiandien pamokoje atliksime </a:t>
            </a:r>
            <a:r>
              <a:rPr lang="lt-LT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tris veiklas</a:t>
            </a:r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žaisime paukščių viktoriną, dekoruosime skulptūras ir pristatysime savo paukštį.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3A975-9AEA-0006-2B9E-B7D1CE0523AF}"/>
              </a:ext>
            </a:extLst>
          </p:cNvPr>
          <p:cNvSpPr txBox="1"/>
          <p:nvPr/>
        </p:nvSpPr>
        <p:spPr>
          <a:xfrm>
            <a:off x="386442" y="1477328"/>
            <a:ext cx="11114314" cy="5156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 VERTINAMA: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lt-L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Žinios apie paukščius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Ar gali atspėti paukštį pagal užuominas viktorinos metu.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Ar gali pasakyti bent vieną paukščio ypatybę.</a:t>
            </a:r>
          </a:p>
          <a:p>
            <a:pPr>
              <a:lnSpc>
                <a:spcPct val="150000"/>
              </a:lnSpc>
            </a:pPr>
            <a:r>
              <a:rPr lang="lt-L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Kūrybiškumas ir darbo atlikimas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tvarkingai nudažei paukščio skulptūrą.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pasirinkai spalvas ir detales, būdingas tavo paukščiui.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saugiai ir atsakingai naudojai priemones.</a:t>
            </a:r>
          </a:p>
          <a:p>
            <a:pPr>
              <a:lnSpc>
                <a:spcPct val="150000"/>
              </a:lnSpc>
            </a:pPr>
            <a:r>
              <a:rPr lang="lt-L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Darbo pristatymas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pristatai savo sukurtą paukštį klasei.</a:t>
            </a:r>
          </a:p>
        </p:txBody>
      </p:sp>
    </p:spTree>
    <p:extLst>
      <p:ext uri="{BB962C8B-B14F-4D97-AF65-F5344CB8AC3E}">
        <p14:creationId xmlns:p14="http://schemas.microsoft.com/office/powerpoint/2010/main" val="11122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168084B-7DD5-FEC1-BF5B-AA86D727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2" y="277474"/>
            <a:ext cx="10276114" cy="1003916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DARBO ĮRANKIAI IR MEDŽIAGOS</a:t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C31C9F8-F775-6F79-4812-BACACC086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60" y="2042337"/>
            <a:ext cx="3999971" cy="37218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t-L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Teptukas</a:t>
            </a:r>
          </a:p>
          <a:p>
            <a:pPr>
              <a:lnSpc>
                <a:spcPct val="150000"/>
              </a:lnSpc>
            </a:pPr>
            <a:r>
              <a:rPr lang="lt-L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Akriliniai dažai</a:t>
            </a:r>
          </a:p>
          <a:p>
            <a:pPr>
              <a:lnSpc>
                <a:spcPct val="150000"/>
              </a:lnSpc>
            </a:pPr>
            <a:r>
              <a:rPr lang="lt-L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Vanduo</a:t>
            </a:r>
          </a:p>
          <a:p>
            <a:pPr>
              <a:lnSpc>
                <a:spcPct val="150000"/>
              </a:lnSpc>
            </a:pPr>
            <a:r>
              <a:rPr lang="lt-L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Karštų klijų pistoletas</a:t>
            </a:r>
          </a:p>
          <a:p>
            <a:pPr>
              <a:lnSpc>
                <a:spcPct val="150000"/>
              </a:lnSpc>
            </a:pPr>
            <a:r>
              <a:rPr lang="lt-L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Klijų lazdelės</a:t>
            </a:r>
          </a:p>
          <a:p>
            <a:pPr>
              <a:lnSpc>
                <a:spcPct val="150000"/>
              </a:lnSpc>
            </a:pPr>
            <a:r>
              <a:rPr lang="lt-L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Dekoratyvinės akytės</a:t>
            </a:r>
          </a:p>
          <a:p>
            <a:pPr>
              <a:lnSpc>
                <a:spcPct val="150000"/>
              </a:lnSpc>
            </a:pPr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CD612CA-451A-B002-4E30-88130DCC0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19" y="4687956"/>
            <a:ext cx="4304838" cy="2152419"/>
          </a:xfrm>
          <a:prstGeom prst="rect">
            <a:avLst/>
          </a:prstGeom>
        </p:spPr>
      </p:pic>
      <p:pic>
        <p:nvPicPr>
          <p:cNvPr id="1026" name="Picture 2" descr="Intensive - TEPTUKAS antakių ir blakstienų dažymui - Charming Look">
            <a:extLst>
              <a:ext uri="{FF2B5EF4-FFF2-40B4-BE49-F238E27FC236}">
                <a16:creationId xmlns:a16="http://schemas.microsoft.com/office/drawing/2014/main" id="{0E57428E-DA31-5C5D-F272-FAE2A72E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2454" y="3903251"/>
            <a:ext cx="3059767" cy="30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kriliniai dažai Metallic Centrum 12sp, 12ml, 80225 - Biuro-gidas">
            <a:extLst>
              <a:ext uri="{FF2B5EF4-FFF2-40B4-BE49-F238E27FC236}">
                <a16:creationId xmlns:a16="http://schemas.microsoft.com/office/drawing/2014/main" id="{22638957-AE08-02B8-0172-FACAAC6A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4726" y="2965289"/>
            <a:ext cx="2621862" cy="262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rštų klijų pistoletas + karštų klijų lazdelės Pattex kaina | pigu.lt">
            <a:extLst>
              <a:ext uri="{FF2B5EF4-FFF2-40B4-BE49-F238E27FC236}">
                <a16:creationId xmlns:a16="http://schemas.microsoft.com/office/drawing/2014/main" id="{D65206FC-4B9B-E685-1ED9-71EAF1F2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428" y="1623382"/>
            <a:ext cx="2761349" cy="27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iklijuojamos akys žaislams 12mm 100vnt. | darau.lt">
            <a:extLst>
              <a:ext uri="{FF2B5EF4-FFF2-40B4-BE49-F238E27FC236}">
                <a16:creationId xmlns:a16="http://schemas.microsoft.com/office/drawing/2014/main" id="{8CCE437B-3C71-7BFB-6320-E024E540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1308016"/>
            <a:ext cx="2595235" cy="25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2C7E413-A7D9-084D-62E6-81382718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278039"/>
            <a:ext cx="10515600" cy="1325563"/>
          </a:xfrm>
        </p:spPr>
        <p:txBody>
          <a:bodyPr/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DARBO ETAPAI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A6150D8-BA50-DE24-B22A-8A9874C1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777773"/>
            <a:ext cx="10515600" cy="4351338"/>
          </a:xfrm>
        </p:spPr>
        <p:txBody>
          <a:bodyPr>
            <a:normAutofit/>
          </a:bodyPr>
          <a:lstStyle/>
          <a:p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Atlikti užduotį apie Lietuvos paukščius.</a:t>
            </a:r>
          </a:p>
          <a:p>
            <a:pPr>
              <a:lnSpc>
                <a:spcPct val="150000"/>
              </a:lnSpc>
            </a:pPr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Pasiruošti darbo vietą ir priemones (dažus, teptuką, vandenį).</a:t>
            </a:r>
          </a:p>
          <a:p>
            <a:pPr>
              <a:lnSpc>
                <a:spcPct val="150000"/>
              </a:lnSpc>
            </a:pPr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Paukščio skulptūrą nudažyti akriliniais dažais.</a:t>
            </a:r>
          </a:p>
          <a:p>
            <a:pPr>
              <a:lnSpc>
                <a:spcPct val="150000"/>
              </a:lnSpc>
            </a:pPr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Dekoruoti paukščio detales (priklijuoti akytes ar kitas dekoravimo detales karštais klijais).</a:t>
            </a:r>
          </a:p>
          <a:p>
            <a:r>
              <a:rPr lang="lt-L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Pristatyti savo sukurtą paukščio skulptūrą klasėje.</a:t>
            </a:r>
          </a:p>
          <a:p>
            <a:pPr marL="0" indent="0">
              <a:buNone/>
            </a:pP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20504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enerated image: Žaidimo mygtukas 3D stiliumi">
            <a:extLst>
              <a:ext uri="{FF2B5EF4-FFF2-40B4-BE49-F238E27FC236}">
                <a16:creationId xmlns:a16="http://schemas.microsoft.com/office/drawing/2014/main" id="{06F26DEF-B68D-5FC1-F708-607E944C1A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D530C24-4F8A-903F-1B10-DB739FB3A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6C13E58-F61C-13C1-64EB-C8A705294C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0" b="2"/>
          <a:stretch>
            <a:fillRect/>
          </a:stretch>
        </p:blipFill>
        <p:spPr>
          <a:xfrm rot="5400000">
            <a:off x="284264" y="594656"/>
            <a:ext cx="5743618" cy="5668684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25EF1DA-F224-05A7-1392-01BAA4B9D4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0" b="-2"/>
          <a:stretch>
            <a:fillRect/>
          </a:stretch>
        </p:blipFill>
        <p:spPr>
          <a:xfrm rot="5400000">
            <a:off x="6161012" y="591551"/>
            <a:ext cx="5743618" cy="5674893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B111B8-DCC2-62B0-162F-B71B93AE3E57}"/>
              </a:ext>
            </a:extLst>
          </p:cNvPr>
          <p:cNvSpPr txBox="1"/>
          <p:nvPr/>
        </p:nvSpPr>
        <p:spPr>
          <a:xfrm>
            <a:off x="76200" y="6488668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PAVYZDYS</a:t>
            </a:r>
          </a:p>
        </p:txBody>
      </p:sp>
    </p:spTree>
    <p:extLst>
      <p:ext uri="{BB962C8B-B14F-4D97-AF65-F5344CB8AC3E}">
        <p14:creationId xmlns:p14="http://schemas.microsoft.com/office/powerpoint/2010/main" val="2580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5FC450A-F20F-CDAC-8840-809D2167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95" y="174463"/>
            <a:ext cx="5260783" cy="6520251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F283A0F-9B3E-5030-DEEB-8E8CDD23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22" y="174463"/>
            <a:ext cx="4841448" cy="6520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E42CD-967D-D69D-558A-96472747C710}"/>
              </a:ext>
            </a:extLst>
          </p:cNvPr>
          <p:cNvSpPr txBox="1"/>
          <p:nvPr/>
        </p:nvSpPr>
        <p:spPr>
          <a:xfrm>
            <a:off x="76200" y="6488668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PAVYZDYS</a:t>
            </a:r>
          </a:p>
        </p:txBody>
      </p:sp>
    </p:spTree>
    <p:extLst>
      <p:ext uri="{BB962C8B-B14F-4D97-AF65-F5344CB8AC3E}">
        <p14:creationId xmlns:p14="http://schemas.microsoft.com/office/powerpoint/2010/main" val="30355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F20433C-8BB6-213D-65F5-3AE5C64E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7" y="147284"/>
            <a:ext cx="6269153" cy="645210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75A8601-AAAE-53DA-8EFF-7C68E6049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222" y="147284"/>
            <a:ext cx="3711578" cy="6476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4F569-5415-63BB-BB18-03AA33F56D75}"/>
              </a:ext>
            </a:extLst>
          </p:cNvPr>
          <p:cNvSpPr txBox="1"/>
          <p:nvPr/>
        </p:nvSpPr>
        <p:spPr>
          <a:xfrm>
            <a:off x="76200" y="6488668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PAVYZDYS</a:t>
            </a:r>
          </a:p>
        </p:txBody>
      </p:sp>
    </p:spTree>
    <p:extLst>
      <p:ext uri="{BB962C8B-B14F-4D97-AF65-F5344CB8AC3E}">
        <p14:creationId xmlns:p14="http://schemas.microsoft.com/office/powerpoint/2010/main" val="7845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Widescreen</PresentationFormat>
  <Paragraphs>42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Times New Roman</vt:lpstr>
      <vt:lpstr>„Office“ tema</vt:lpstr>
      <vt:lpstr>Office Theme</vt:lpstr>
      <vt:lpstr>PowerPoint Presentation</vt:lpstr>
      <vt:lpstr>PAMOKOS UŽDAVINIAI</vt:lpstr>
      <vt:lpstr>PowerPoint Presentation</vt:lpstr>
      <vt:lpstr>DARBO ĮRANKIAI IR MEDŽIAGOS </vt:lpstr>
      <vt:lpstr>DARBO ETAPAI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Raimonda Jankauskaite - Glinskiene</dc:creator>
  <cp:lastModifiedBy>Rasma Rasma</cp:lastModifiedBy>
  <cp:revision>3</cp:revision>
  <dcterms:created xsi:type="dcterms:W3CDTF">2026-03-12T19:50:35Z</dcterms:created>
  <dcterms:modified xsi:type="dcterms:W3CDTF">2026-04-03T05:44:51Z</dcterms:modified>
</cp:coreProperties>
</file>