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0104100" cx="18808700"/>
  <p:notesSz cx="18808700" cy="20104100"/>
  <p:embeddedFontLst>
    <p:embeddedFont>
      <p:font typeface="Tahoma"/>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9" roundtripDataSignature="AMtx7miRqiwpkOP3UIJSOxUr9jwbZKME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Tahoma-regular.fntdata"/><Relationship Id="rId8"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135400" y="1507800"/>
            <a:ext cx="12539750" cy="7539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80850" y="9549425"/>
            <a:ext cx="15046950" cy="90468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1880850" y="9549425"/>
            <a:ext cx="15046950" cy="90468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3135400" y="1507800"/>
            <a:ext cx="12539750" cy="7539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3"/>
          <p:cNvSpPr txBox="1"/>
          <p:nvPr>
            <p:ph type="title"/>
          </p:nvPr>
        </p:nvSpPr>
        <p:spPr>
          <a:xfrm>
            <a:off x="3143921" y="730756"/>
            <a:ext cx="12515850" cy="7524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750">
                <a:solidFill>
                  <a:srgbClr val="121617"/>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
          <p:cNvSpPr txBox="1"/>
          <p:nvPr>
            <p:ph idx="1" type="body"/>
          </p:nvPr>
        </p:nvSpPr>
        <p:spPr>
          <a:xfrm>
            <a:off x="940435" y="4623943"/>
            <a:ext cx="16927830" cy="1326870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
          <p:cNvSpPr txBox="1"/>
          <p:nvPr>
            <p:ph idx="11" type="ftr"/>
          </p:nvPr>
        </p:nvSpPr>
        <p:spPr>
          <a:xfrm>
            <a:off x="6394958" y="18696814"/>
            <a:ext cx="6018784" cy="10052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
          <p:cNvSpPr txBox="1"/>
          <p:nvPr>
            <p:ph idx="10" type="dt"/>
          </p:nvPr>
        </p:nvSpPr>
        <p:spPr>
          <a:xfrm>
            <a:off x="940435" y="18696814"/>
            <a:ext cx="4326001" cy="10052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
          <p:cNvSpPr txBox="1"/>
          <p:nvPr>
            <p:ph idx="12" type="sldNum"/>
          </p:nvPr>
        </p:nvSpPr>
        <p:spPr>
          <a:xfrm>
            <a:off x="13542265" y="18696814"/>
            <a:ext cx="4326001" cy="100520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 name="Shape 59"/>
        <p:cNvGrpSpPr/>
        <p:nvPr/>
      </p:nvGrpSpPr>
      <p:grpSpPr>
        <a:xfrm>
          <a:off x="0" y="0"/>
          <a:ext cx="0" cy="0"/>
          <a:chOff x="0" y="0"/>
          <a:chExt cx="0" cy="0"/>
        </a:xfrm>
      </p:grpSpPr>
      <p:sp>
        <p:nvSpPr>
          <p:cNvPr id="60" name="Google Shape;60;p4"/>
          <p:cNvSpPr txBox="1"/>
          <p:nvPr>
            <p:ph type="ctrTitle"/>
          </p:nvPr>
        </p:nvSpPr>
        <p:spPr>
          <a:xfrm>
            <a:off x="1410652" y="6232271"/>
            <a:ext cx="15987395" cy="422186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
          <p:cNvSpPr txBox="1"/>
          <p:nvPr>
            <p:ph idx="1" type="subTitle"/>
          </p:nvPr>
        </p:nvSpPr>
        <p:spPr>
          <a:xfrm>
            <a:off x="2821305" y="11258296"/>
            <a:ext cx="13166090" cy="50260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
          <p:cNvSpPr txBox="1"/>
          <p:nvPr>
            <p:ph idx="11" type="ftr"/>
          </p:nvPr>
        </p:nvSpPr>
        <p:spPr>
          <a:xfrm>
            <a:off x="6394958" y="18696814"/>
            <a:ext cx="6018784" cy="10052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
          <p:cNvSpPr txBox="1"/>
          <p:nvPr>
            <p:ph idx="10" type="dt"/>
          </p:nvPr>
        </p:nvSpPr>
        <p:spPr>
          <a:xfrm>
            <a:off x="940435" y="18696814"/>
            <a:ext cx="4326001" cy="10052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
          <p:cNvSpPr txBox="1"/>
          <p:nvPr>
            <p:ph idx="12" type="sldNum"/>
          </p:nvPr>
        </p:nvSpPr>
        <p:spPr>
          <a:xfrm>
            <a:off x="13542265" y="18696814"/>
            <a:ext cx="4326001" cy="100520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5" name="Shape 65"/>
        <p:cNvGrpSpPr/>
        <p:nvPr/>
      </p:nvGrpSpPr>
      <p:grpSpPr>
        <a:xfrm>
          <a:off x="0" y="0"/>
          <a:ext cx="0" cy="0"/>
          <a:chOff x="0" y="0"/>
          <a:chExt cx="0" cy="0"/>
        </a:xfrm>
      </p:grpSpPr>
      <p:sp>
        <p:nvSpPr>
          <p:cNvPr id="66" name="Google Shape;66;p5"/>
          <p:cNvSpPr txBox="1"/>
          <p:nvPr>
            <p:ph type="title"/>
          </p:nvPr>
        </p:nvSpPr>
        <p:spPr>
          <a:xfrm>
            <a:off x="3143921" y="730756"/>
            <a:ext cx="12515850" cy="7524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750">
                <a:solidFill>
                  <a:srgbClr val="121617"/>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
          <p:cNvSpPr txBox="1"/>
          <p:nvPr>
            <p:ph idx="1" type="body"/>
          </p:nvPr>
        </p:nvSpPr>
        <p:spPr>
          <a:xfrm>
            <a:off x="940435" y="4623943"/>
            <a:ext cx="8181784" cy="1326870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5"/>
          <p:cNvSpPr txBox="1"/>
          <p:nvPr>
            <p:ph idx="2" type="body"/>
          </p:nvPr>
        </p:nvSpPr>
        <p:spPr>
          <a:xfrm>
            <a:off x="9686480" y="4623943"/>
            <a:ext cx="8181784" cy="1326870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5"/>
          <p:cNvSpPr txBox="1"/>
          <p:nvPr>
            <p:ph idx="11" type="ftr"/>
          </p:nvPr>
        </p:nvSpPr>
        <p:spPr>
          <a:xfrm>
            <a:off x="6394958" y="18696814"/>
            <a:ext cx="6018784" cy="10052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
          <p:cNvSpPr txBox="1"/>
          <p:nvPr>
            <p:ph idx="10" type="dt"/>
          </p:nvPr>
        </p:nvSpPr>
        <p:spPr>
          <a:xfrm>
            <a:off x="940435" y="18696814"/>
            <a:ext cx="4326001" cy="10052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
          <p:cNvSpPr txBox="1"/>
          <p:nvPr>
            <p:ph idx="12" type="sldNum"/>
          </p:nvPr>
        </p:nvSpPr>
        <p:spPr>
          <a:xfrm>
            <a:off x="13542265" y="18696814"/>
            <a:ext cx="4326001" cy="100520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2" name="Shape 72"/>
        <p:cNvGrpSpPr/>
        <p:nvPr/>
      </p:nvGrpSpPr>
      <p:grpSpPr>
        <a:xfrm>
          <a:off x="0" y="0"/>
          <a:ext cx="0" cy="0"/>
          <a:chOff x="0" y="0"/>
          <a:chExt cx="0" cy="0"/>
        </a:xfrm>
      </p:grpSpPr>
      <p:sp>
        <p:nvSpPr>
          <p:cNvPr id="73" name="Google Shape;73;p6"/>
          <p:cNvSpPr txBox="1"/>
          <p:nvPr>
            <p:ph type="title"/>
          </p:nvPr>
        </p:nvSpPr>
        <p:spPr>
          <a:xfrm>
            <a:off x="3143921" y="730756"/>
            <a:ext cx="12515850" cy="7524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750">
                <a:solidFill>
                  <a:srgbClr val="121617"/>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
          <p:cNvSpPr txBox="1"/>
          <p:nvPr>
            <p:ph idx="11" type="ftr"/>
          </p:nvPr>
        </p:nvSpPr>
        <p:spPr>
          <a:xfrm>
            <a:off x="6394958" y="18696814"/>
            <a:ext cx="6018784" cy="10052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
          <p:cNvSpPr txBox="1"/>
          <p:nvPr>
            <p:ph idx="10" type="dt"/>
          </p:nvPr>
        </p:nvSpPr>
        <p:spPr>
          <a:xfrm>
            <a:off x="940435" y="18696814"/>
            <a:ext cx="4326001" cy="10052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
          <p:cNvSpPr txBox="1"/>
          <p:nvPr>
            <p:ph idx="12" type="sldNum"/>
          </p:nvPr>
        </p:nvSpPr>
        <p:spPr>
          <a:xfrm>
            <a:off x="13542265" y="18696814"/>
            <a:ext cx="4326001" cy="100520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7" name="Shape 77"/>
        <p:cNvGrpSpPr/>
        <p:nvPr/>
      </p:nvGrpSpPr>
      <p:grpSpPr>
        <a:xfrm>
          <a:off x="0" y="0"/>
          <a:ext cx="0" cy="0"/>
          <a:chOff x="0" y="0"/>
          <a:chExt cx="0" cy="0"/>
        </a:xfrm>
      </p:grpSpPr>
      <p:sp>
        <p:nvSpPr>
          <p:cNvPr id="78" name="Google Shape;78;p7"/>
          <p:cNvSpPr txBox="1"/>
          <p:nvPr>
            <p:ph idx="11" type="ftr"/>
          </p:nvPr>
        </p:nvSpPr>
        <p:spPr>
          <a:xfrm>
            <a:off x="6394958" y="18696814"/>
            <a:ext cx="6018784" cy="100520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
          <p:cNvSpPr txBox="1"/>
          <p:nvPr>
            <p:ph idx="10" type="dt"/>
          </p:nvPr>
        </p:nvSpPr>
        <p:spPr>
          <a:xfrm>
            <a:off x="940435" y="18696814"/>
            <a:ext cx="4326001" cy="10052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2" type="sldNum"/>
          </p:nvPr>
        </p:nvSpPr>
        <p:spPr>
          <a:xfrm>
            <a:off x="13542265" y="18696814"/>
            <a:ext cx="4326001" cy="100520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p:nvPr/>
        </p:nvSpPr>
        <p:spPr>
          <a:xfrm>
            <a:off x="4154985" y="2973731"/>
            <a:ext cx="583565" cy="322580"/>
          </a:xfrm>
          <a:custGeom>
            <a:rect b="b" l="l" r="r" t="t"/>
            <a:pathLst>
              <a:path extrusionOk="0" h="322579" w="583564">
                <a:moveTo>
                  <a:pt x="583198" y="0"/>
                </a:moveTo>
                <a:lnTo>
                  <a:pt x="0" y="0"/>
                </a:lnTo>
                <a:lnTo>
                  <a:pt x="0" y="322562"/>
                </a:lnTo>
                <a:lnTo>
                  <a:pt x="421981" y="322562"/>
                </a:lnTo>
                <a:lnTo>
                  <a:pt x="583198" y="0"/>
                </a:lnTo>
                <a:close/>
              </a:path>
            </a:pathLst>
          </a:custGeom>
          <a:solidFill>
            <a:srgbClr val="79C5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2"/>
          <p:cNvSpPr/>
          <p:nvPr/>
        </p:nvSpPr>
        <p:spPr>
          <a:xfrm>
            <a:off x="4576967" y="2973731"/>
            <a:ext cx="275590" cy="322580"/>
          </a:xfrm>
          <a:custGeom>
            <a:rect b="b" l="l" r="r" t="t"/>
            <a:pathLst>
              <a:path extrusionOk="0" h="322579" w="275589">
                <a:moveTo>
                  <a:pt x="275250" y="0"/>
                </a:moveTo>
                <a:lnTo>
                  <a:pt x="161217" y="0"/>
                </a:lnTo>
                <a:lnTo>
                  <a:pt x="0" y="322562"/>
                </a:lnTo>
                <a:lnTo>
                  <a:pt x="275250" y="322562"/>
                </a:lnTo>
                <a:lnTo>
                  <a:pt x="275250" y="0"/>
                </a:lnTo>
                <a:close/>
              </a:path>
            </a:pathLst>
          </a:custGeom>
          <a:solidFill>
            <a:srgbClr val="F7983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2"/>
          <p:cNvSpPr/>
          <p:nvPr/>
        </p:nvSpPr>
        <p:spPr>
          <a:xfrm>
            <a:off x="10774718" y="2973732"/>
            <a:ext cx="0" cy="322580"/>
          </a:xfrm>
          <a:custGeom>
            <a:rect b="b" l="l" r="r" t="t"/>
            <a:pathLst>
              <a:path extrusionOk="0" h="322579" w="120000">
                <a:moveTo>
                  <a:pt x="0" y="0"/>
                </a:moveTo>
                <a:lnTo>
                  <a:pt x="0" y="322562"/>
                </a:lnTo>
              </a:path>
            </a:pathLst>
          </a:custGeom>
          <a:noFill/>
          <a:ln cap="flat" cmpd="sng" w="9525">
            <a:solidFill>
              <a:srgbClr val="8C8F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2"/>
          <p:cNvSpPr/>
          <p:nvPr/>
        </p:nvSpPr>
        <p:spPr>
          <a:xfrm>
            <a:off x="13562510" y="2973732"/>
            <a:ext cx="0" cy="322580"/>
          </a:xfrm>
          <a:custGeom>
            <a:rect b="b" l="l" r="r" t="t"/>
            <a:pathLst>
              <a:path extrusionOk="0" h="322579" w="120000">
                <a:moveTo>
                  <a:pt x="0" y="0"/>
                </a:moveTo>
                <a:lnTo>
                  <a:pt x="0" y="322562"/>
                </a:lnTo>
              </a:path>
            </a:pathLst>
          </a:custGeom>
          <a:noFill/>
          <a:ln cap="flat" cmpd="sng" w="9525">
            <a:solidFill>
              <a:srgbClr val="8C8F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2"/>
          <p:cNvSpPr/>
          <p:nvPr/>
        </p:nvSpPr>
        <p:spPr>
          <a:xfrm>
            <a:off x="4503602" y="2973732"/>
            <a:ext cx="0" cy="322580"/>
          </a:xfrm>
          <a:custGeom>
            <a:rect b="b" l="l" r="r" t="t"/>
            <a:pathLst>
              <a:path extrusionOk="0" h="322579" w="120000">
                <a:moveTo>
                  <a:pt x="0" y="322562"/>
                </a:moveTo>
                <a:lnTo>
                  <a:pt x="0" y="0"/>
                </a:lnTo>
              </a:path>
            </a:pathLst>
          </a:custGeom>
          <a:noFill/>
          <a:ln cap="flat" cmpd="sng" w="9525">
            <a:solidFill>
              <a:srgbClr val="79C5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2"/>
          <p:cNvSpPr/>
          <p:nvPr/>
        </p:nvSpPr>
        <p:spPr>
          <a:xfrm>
            <a:off x="4576965" y="2973732"/>
            <a:ext cx="161290" cy="322580"/>
          </a:xfrm>
          <a:custGeom>
            <a:rect b="b" l="l" r="r" t="t"/>
            <a:pathLst>
              <a:path extrusionOk="0" h="322579" w="161289">
                <a:moveTo>
                  <a:pt x="161217" y="0"/>
                </a:moveTo>
                <a:lnTo>
                  <a:pt x="0" y="322562"/>
                </a:lnTo>
              </a:path>
            </a:pathLst>
          </a:custGeom>
          <a:noFill/>
          <a:ln cap="flat" cmpd="sng" w="9525">
            <a:solidFill>
              <a:srgbClr val="79C5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2"/>
          <p:cNvSpPr/>
          <p:nvPr/>
        </p:nvSpPr>
        <p:spPr>
          <a:xfrm>
            <a:off x="9035621" y="2973731"/>
            <a:ext cx="550545" cy="322580"/>
          </a:xfrm>
          <a:custGeom>
            <a:rect b="b" l="l" r="r" t="t"/>
            <a:pathLst>
              <a:path extrusionOk="0" h="322579" w="550545">
                <a:moveTo>
                  <a:pt x="228065" y="0"/>
                </a:moveTo>
                <a:lnTo>
                  <a:pt x="0" y="0"/>
                </a:lnTo>
                <a:lnTo>
                  <a:pt x="0" y="322562"/>
                </a:lnTo>
                <a:lnTo>
                  <a:pt x="550504" y="322562"/>
                </a:lnTo>
                <a:lnTo>
                  <a:pt x="228065" y="0"/>
                </a:lnTo>
                <a:close/>
              </a:path>
            </a:pathLst>
          </a:custGeom>
          <a:solidFill>
            <a:srgbClr val="79C5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2"/>
          <p:cNvSpPr/>
          <p:nvPr/>
        </p:nvSpPr>
        <p:spPr>
          <a:xfrm>
            <a:off x="9263690" y="2973732"/>
            <a:ext cx="322580" cy="322580"/>
          </a:xfrm>
          <a:custGeom>
            <a:rect b="b" l="l" r="r" t="t"/>
            <a:pathLst>
              <a:path extrusionOk="0" h="322579" w="322579">
                <a:moveTo>
                  <a:pt x="0" y="0"/>
                </a:moveTo>
                <a:lnTo>
                  <a:pt x="322437" y="322562"/>
                </a:lnTo>
              </a:path>
            </a:pathLst>
          </a:custGeom>
          <a:noFill/>
          <a:ln cap="flat" cmpd="sng" w="9525">
            <a:solidFill>
              <a:srgbClr val="79C5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2"/>
          <p:cNvSpPr/>
          <p:nvPr/>
        </p:nvSpPr>
        <p:spPr>
          <a:xfrm>
            <a:off x="12516662" y="2973732"/>
            <a:ext cx="697230" cy="322580"/>
          </a:xfrm>
          <a:custGeom>
            <a:rect b="b" l="l" r="r" t="t"/>
            <a:pathLst>
              <a:path extrusionOk="0" h="322579" w="697230">
                <a:moveTo>
                  <a:pt x="697231" y="0"/>
                </a:moveTo>
                <a:lnTo>
                  <a:pt x="0" y="0"/>
                </a:lnTo>
                <a:lnTo>
                  <a:pt x="0" y="322562"/>
                </a:lnTo>
                <a:lnTo>
                  <a:pt x="697231" y="322562"/>
                </a:lnTo>
                <a:lnTo>
                  <a:pt x="697231" y="0"/>
                </a:lnTo>
                <a:close/>
              </a:path>
            </a:pathLst>
          </a:custGeom>
          <a:solidFill>
            <a:srgbClr val="59BA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2"/>
          <p:cNvSpPr/>
          <p:nvPr/>
        </p:nvSpPr>
        <p:spPr>
          <a:xfrm>
            <a:off x="14608362" y="2973732"/>
            <a:ext cx="697230" cy="322580"/>
          </a:xfrm>
          <a:custGeom>
            <a:rect b="b" l="l" r="r" t="t"/>
            <a:pathLst>
              <a:path extrusionOk="0" h="322579" w="697230">
                <a:moveTo>
                  <a:pt x="697231" y="0"/>
                </a:moveTo>
                <a:lnTo>
                  <a:pt x="0" y="0"/>
                </a:lnTo>
                <a:lnTo>
                  <a:pt x="0" y="322562"/>
                </a:lnTo>
                <a:lnTo>
                  <a:pt x="697231" y="322562"/>
                </a:lnTo>
                <a:lnTo>
                  <a:pt x="697231" y="0"/>
                </a:lnTo>
                <a:close/>
              </a:path>
            </a:pathLst>
          </a:custGeom>
          <a:solidFill>
            <a:srgbClr val="59BA7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 name="Google Shape;16;p2"/>
          <p:cNvSpPr/>
          <p:nvPr/>
        </p:nvSpPr>
        <p:spPr>
          <a:xfrm>
            <a:off x="8103803" y="2973731"/>
            <a:ext cx="234950" cy="322580"/>
          </a:xfrm>
          <a:custGeom>
            <a:rect b="b" l="l" r="r" t="t"/>
            <a:pathLst>
              <a:path extrusionOk="0" h="322579" w="234950">
                <a:moveTo>
                  <a:pt x="234585" y="0"/>
                </a:moveTo>
                <a:lnTo>
                  <a:pt x="0" y="0"/>
                </a:lnTo>
                <a:lnTo>
                  <a:pt x="161217" y="322562"/>
                </a:lnTo>
                <a:lnTo>
                  <a:pt x="234585" y="322562"/>
                </a:lnTo>
                <a:lnTo>
                  <a:pt x="234585" y="0"/>
                </a:lnTo>
                <a:close/>
              </a:path>
            </a:pathLst>
          </a:custGeom>
          <a:solidFill>
            <a:srgbClr val="3569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 name="Google Shape;17;p2"/>
          <p:cNvSpPr/>
          <p:nvPr/>
        </p:nvSpPr>
        <p:spPr>
          <a:xfrm>
            <a:off x="7641152" y="2973731"/>
            <a:ext cx="348615" cy="322580"/>
          </a:xfrm>
          <a:custGeom>
            <a:rect b="b" l="l" r="r" t="t"/>
            <a:pathLst>
              <a:path extrusionOk="0" h="322579" w="348615">
                <a:moveTo>
                  <a:pt x="291599" y="0"/>
                </a:moveTo>
                <a:lnTo>
                  <a:pt x="0" y="0"/>
                </a:lnTo>
                <a:lnTo>
                  <a:pt x="0" y="322562"/>
                </a:lnTo>
                <a:lnTo>
                  <a:pt x="210988" y="322562"/>
                </a:lnTo>
                <a:lnTo>
                  <a:pt x="291599" y="0"/>
                </a:lnTo>
                <a:close/>
              </a:path>
              <a:path extrusionOk="0" h="322579" w="348615">
                <a:moveTo>
                  <a:pt x="348613" y="0"/>
                </a:moveTo>
                <a:lnTo>
                  <a:pt x="291599" y="0"/>
                </a:lnTo>
                <a:lnTo>
                  <a:pt x="210988" y="322562"/>
                </a:lnTo>
                <a:lnTo>
                  <a:pt x="348613" y="322562"/>
                </a:lnTo>
                <a:lnTo>
                  <a:pt x="348613" y="0"/>
                </a:lnTo>
                <a:close/>
              </a:path>
            </a:pathLst>
          </a:custGeom>
          <a:solidFill>
            <a:srgbClr val="3569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2"/>
          <p:cNvSpPr/>
          <p:nvPr/>
        </p:nvSpPr>
        <p:spPr>
          <a:xfrm>
            <a:off x="9876390" y="3207157"/>
            <a:ext cx="87630" cy="89535"/>
          </a:xfrm>
          <a:custGeom>
            <a:rect b="b" l="l" r="r" t="t"/>
            <a:pathLst>
              <a:path extrusionOk="0" h="89535" w="87629">
                <a:moveTo>
                  <a:pt x="0" y="89136"/>
                </a:moveTo>
                <a:lnTo>
                  <a:pt x="87165" y="0"/>
                </a:lnTo>
                <a:lnTo>
                  <a:pt x="87165" y="89136"/>
                </a:lnTo>
              </a:path>
            </a:pathLst>
          </a:custGeom>
          <a:noFill/>
          <a:ln cap="flat" cmpd="sng" w="9525">
            <a:solidFill>
              <a:srgbClr val="3569A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2"/>
          <p:cNvSpPr/>
          <p:nvPr/>
        </p:nvSpPr>
        <p:spPr>
          <a:xfrm>
            <a:off x="9876390" y="2973731"/>
            <a:ext cx="548640" cy="322580"/>
          </a:xfrm>
          <a:custGeom>
            <a:rect b="b" l="l" r="r" t="t"/>
            <a:pathLst>
              <a:path extrusionOk="0" h="322579" w="548640">
                <a:moveTo>
                  <a:pt x="548567" y="0"/>
                </a:moveTo>
                <a:lnTo>
                  <a:pt x="320502" y="0"/>
                </a:lnTo>
                <a:lnTo>
                  <a:pt x="87160" y="233425"/>
                </a:lnTo>
                <a:lnTo>
                  <a:pt x="0" y="322562"/>
                </a:lnTo>
                <a:lnTo>
                  <a:pt x="548572" y="322562"/>
                </a:lnTo>
                <a:lnTo>
                  <a:pt x="548567" y="0"/>
                </a:lnTo>
                <a:close/>
              </a:path>
            </a:pathLst>
          </a:custGeom>
          <a:solidFill>
            <a:srgbClr val="3569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 name="Google Shape;20;p2"/>
          <p:cNvSpPr/>
          <p:nvPr/>
        </p:nvSpPr>
        <p:spPr>
          <a:xfrm>
            <a:off x="13562511" y="2973731"/>
            <a:ext cx="348615" cy="322580"/>
          </a:xfrm>
          <a:custGeom>
            <a:rect b="b" l="l" r="r" t="t"/>
            <a:pathLst>
              <a:path extrusionOk="0" h="322579" w="348615">
                <a:moveTo>
                  <a:pt x="291599" y="0"/>
                </a:moveTo>
                <a:lnTo>
                  <a:pt x="0" y="0"/>
                </a:lnTo>
                <a:lnTo>
                  <a:pt x="0" y="322562"/>
                </a:lnTo>
                <a:lnTo>
                  <a:pt x="210988" y="322562"/>
                </a:lnTo>
                <a:lnTo>
                  <a:pt x="291599" y="0"/>
                </a:lnTo>
                <a:close/>
              </a:path>
              <a:path extrusionOk="0" h="322579" w="348615">
                <a:moveTo>
                  <a:pt x="348618" y="0"/>
                </a:moveTo>
                <a:lnTo>
                  <a:pt x="291599" y="0"/>
                </a:lnTo>
                <a:lnTo>
                  <a:pt x="210988" y="322562"/>
                </a:lnTo>
                <a:lnTo>
                  <a:pt x="348618" y="322562"/>
                </a:lnTo>
                <a:lnTo>
                  <a:pt x="348618" y="0"/>
                </a:lnTo>
                <a:close/>
              </a:path>
            </a:pathLst>
          </a:custGeom>
          <a:solidFill>
            <a:srgbClr val="3569A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 name="Google Shape;21;p2"/>
          <p:cNvSpPr/>
          <p:nvPr/>
        </p:nvSpPr>
        <p:spPr>
          <a:xfrm>
            <a:off x="13562510" y="2973732"/>
            <a:ext cx="292100" cy="322580"/>
          </a:xfrm>
          <a:custGeom>
            <a:rect b="b" l="l" r="r" t="t"/>
            <a:pathLst>
              <a:path extrusionOk="0" h="322579" w="292100">
                <a:moveTo>
                  <a:pt x="0" y="0"/>
                </a:moveTo>
                <a:lnTo>
                  <a:pt x="0" y="322562"/>
                </a:lnTo>
              </a:path>
              <a:path extrusionOk="0" h="322579" w="292100">
                <a:moveTo>
                  <a:pt x="210990" y="322562"/>
                </a:moveTo>
                <a:lnTo>
                  <a:pt x="291600" y="0"/>
                </a:lnTo>
              </a:path>
              <a:path extrusionOk="0" h="322579" w="292100">
                <a:moveTo>
                  <a:pt x="210990" y="322562"/>
                </a:moveTo>
                <a:lnTo>
                  <a:pt x="291600" y="0"/>
                </a:lnTo>
              </a:path>
            </a:pathLst>
          </a:custGeom>
          <a:noFill/>
          <a:ln cap="flat" cmpd="sng" w="9525">
            <a:solidFill>
              <a:srgbClr val="3569A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2"/>
          <p:cNvSpPr/>
          <p:nvPr/>
        </p:nvSpPr>
        <p:spPr>
          <a:xfrm>
            <a:off x="4852216" y="2973731"/>
            <a:ext cx="275590" cy="322580"/>
          </a:xfrm>
          <a:custGeom>
            <a:rect b="b" l="l" r="r" t="t"/>
            <a:pathLst>
              <a:path extrusionOk="0" h="322579" w="275589">
                <a:moveTo>
                  <a:pt x="114037" y="0"/>
                </a:moveTo>
                <a:lnTo>
                  <a:pt x="0" y="0"/>
                </a:lnTo>
                <a:lnTo>
                  <a:pt x="0" y="322562"/>
                </a:lnTo>
                <a:lnTo>
                  <a:pt x="275254" y="322562"/>
                </a:lnTo>
                <a:lnTo>
                  <a:pt x="114037" y="0"/>
                </a:lnTo>
                <a:close/>
              </a:path>
            </a:pathLst>
          </a:custGeom>
          <a:solidFill>
            <a:srgbClr val="45B6E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2"/>
          <p:cNvSpPr/>
          <p:nvPr/>
        </p:nvSpPr>
        <p:spPr>
          <a:xfrm>
            <a:off x="6595302" y="2973731"/>
            <a:ext cx="348615" cy="322580"/>
          </a:xfrm>
          <a:custGeom>
            <a:rect b="b" l="l" r="r" t="t"/>
            <a:pathLst>
              <a:path extrusionOk="0" h="322579" w="348615">
                <a:moveTo>
                  <a:pt x="234585" y="0"/>
                </a:moveTo>
                <a:lnTo>
                  <a:pt x="0" y="0"/>
                </a:lnTo>
                <a:lnTo>
                  <a:pt x="4" y="322562"/>
                </a:lnTo>
                <a:lnTo>
                  <a:pt x="73368" y="322562"/>
                </a:lnTo>
                <a:lnTo>
                  <a:pt x="234585" y="0"/>
                </a:lnTo>
                <a:close/>
              </a:path>
              <a:path extrusionOk="0" h="322579" w="348615">
                <a:moveTo>
                  <a:pt x="348618" y="0"/>
                </a:moveTo>
                <a:lnTo>
                  <a:pt x="234585" y="0"/>
                </a:lnTo>
                <a:lnTo>
                  <a:pt x="73368" y="322562"/>
                </a:lnTo>
                <a:lnTo>
                  <a:pt x="348618" y="322562"/>
                </a:lnTo>
                <a:lnTo>
                  <a:pt x="348618" y="0"/>
                </a:lnTo>
                <a:close/>
              </a:path>
            </a:pathLst>
          </a:custGeom>
          <a:solidFill>
            <a:srgbClr val="285D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 name="Google Shape;24;p2"/>
          <p:cNvSpPr/>
          <p:nvPr/>
        </p:nvSpPr>
        <p:spPr>
          <a:xfrm>
            <a:off x="6595303" y="2973732"/>
            <a:ext cx="348615" cy="322580"/>
          </a:xfrm>
          <a:custGeom>
            <a:rect b="b" l="l" r="r" t="t"/>
            <a:pathLst>
              <a:path extrusionOk="0" h="322579" w="348615">
                <a:moveTo>
                  <a:pt x="0" y="0"/>
                </a:moveTo>
                <a:lnTo>
                  <a:pt x="0" y="322562"/>
                </a:lnTo>
              </a:path>
              <a:path extrusionOk="0" h="322579" w="348615">
                <a:moveTo>
                  <a:pt x="73363" y="322562"/>
                </a:moveTo>
                <a:lnTo>
                  <a:pt x="234583" y="0"/>
                </a:lnTo>
              </a:path>
              <a:path extrusionOk="0" h="322579" w="348615">
                <a:moveTo>
                  <a:pt x="73363" y="322562"/>
                </a:moveTo>
                <a:lnTo>
                  <a:pt x="234583" y="0"/>
                </a:lnTo>
              </a:path>
              <a:path extrusionOk="0" h="322579" w="348615">
                <a:moveTo>
                  <a:pt x="348618" y="0"/>
                </a:moveTo>
                <a:lnTo>
                  <a:pt x="348618" y="322562"/>
                </a:lnTo>
              </a:path>
            </a:pathLst>
          </a:custGeom>
          <a:noFill/>
          <a:ln cap="flat" cmpd="sng" w="9525">
            <a:solidFill>
              <a:srgbClr val="285DA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 name="Google Shape;25;p2"/>
          <p:cNvSpPr/>
          <p:nvPr/>
        </p:nvSpPr>
        <p:spPr>
          <a:xfrm>
            <a:off x="6943918" y="2973731"/>
            <a:ext cx="469265" cy="322580"/>
          </a:xfrm>
          <a:custGeom>
            <a:rect b="b" l="l" r="r" t="t"/>
            <a:pathLst>
              <a:path extrusionOk="0" h="322579" w="469265">
                <a:moveTo>
                  <a:pt x="234585" y="0"/>
                </a:moveTo>
                <a:lnTo>
                  <a:pt x="0" y="0"/>
                </a:lnTo>
                <a:lnTo>
                  <a:pt x="0" y="322562"/>
                </a:lnTo>
                <a:lnTo>
                  <a:pt x="73363" y="322562"/>
                </a:lnTo>
                <a:lnTo>
                  <a:pt x="234585" y="0"/>
                </a:lnTo>
                <a:close/>
              </a:path>
              <a:path extrusionOk="0" h="322579" w="469265">
                <a:moveTo>
                  <a:pt x="469166" y="0"/>
                </a:moveTo>
                <a:lnTo>
                  <a:pt x="234585" y="0"/>
                </a:lnTo>
                <a:lnTo>
                  <a:pt x="73363" y="322562"/>
                </a:lnTo>
                <a:lnTo>
                  <a:pt x="146726" y="322562"/>
                </a:lnTo>
                <a:lnTo>
                  <a:pt x="469166" y="0"/>
                </a:lnTo>
                <a:close/>
              </a:path>
            </a:pathLst>
          </a:custGeom>
          <a:solidFill>
            <a:srgbClr val="285D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2"/>
          <p:cNvSpPr/>
          <p:nvPr/>
        </p:nvSpPr>
        <p:spPr>
          <a:xfrm>
            <a:off x="11122194" y="2973732"/>
            <a:ext cx="1395095" cy="322580"/>
          </a:xfrm>
          <a:custGeom>
            <a:rect b="b" l="l" r="r" t="t"/>
            <a:pathLst>
              <a:path extrusionOk="0" h="322579" w="1395095">
                <a:moveTo>
                  <a:pt x="1394468" y="0"/>
                </a:moveTo>
                <a:lnTo>
                  <a:pt x="0" y="0"/>
                </a:lnTo>
                <a:lnTo>
                  <a:pt x="0" y="322562"/>
                </a:lnTo>
                <a:lnTo>
                  <a:pt x="1394468" y="322562"/>
                </a:lnTo>
                <a:lnTo>
                  <a:pt x="1394468" y="0"/>
                </a:lnTo>
                <a:close/>
              </a:path>
            </a:pathLst>
          </a:custGeom>
          <a:solidFill>
            <a:srgbClr val="285D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2"/>
          <p:cNvSpPr/>
          <p:nvPr/>
        </p:nvSpPr>
        <p:spPr>
          <a:xfrm>
            <a:off x="12285959" y="2973732"/>
            <a:ext cx="231140" cy="322580"/>
          </a:xfrm>
          <a:custGeom>
            <a:rect b="b" l="l" r="r" t="t"/>
            <a:pathLst>
              <a:path extrusionOk="0" h="322579" w="231140">
                <a:moveTo>
                  <a:pt x="0" y="0"/>
                </a:moveTo>
                <a:lnTo>
                  <a:pt x="0" y="322562"/>
                </a:lnTo>
              </a:path>
              <a:path extrusionOk="0" h="322579" w="231140">
                <a:moveTo>
                  <a:pt x="48548" y="322562"/>
                </a:moveTo>
                <a:lnTo>
                  <a:pt x="155236" y="0"/>
                </a:lnTo>
              </a:path>
              <a:path extrusionOk="0" h="322579" w="231140">
                <a:moveTo>
                  <a:pt x="48548" y="322562"/>
                </a:moveTo>
                <a:lnTo>
                  <a:pt x="155236" y="0"/>
                </a:lnTo>
              </a:path>
              <a:path extrusionOk="0" h="322579" w="231140">
                <a:moveTo>
                  <a:pt x="230700" y="0"/>
                </a:moveTo>
                <a:lnTo>
                  <a:pt x="230700" y="322562"/>
                </a:lnTo>
              </a:path>
            </a:pathLst>
          </a:custGeom>
          <a:noFill/>
          <a:ln cap="flat" cmpd="sng" w="9525">
            <a:solidFill>
              <a:srgbClr val="285DA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 name="Google Shape;28;p2"/>
          <p:cNvSpPr/>
          <p:nvPr/>
        </p:nvSpPr>
        <p:spPr>
          <a:xfrm>
            <a:off x="5696182" y="2973731"/>
            <a:ext cx="550545" cy="322580"/>
          </a:xfrm>
          <a:custGeom>
            <a:rect b="b" l="l" r="r" t="t"/>
            <a:pathLst>
              <a:path extrusionOk="0" h="322579" w="550545">
                <a:moveTo>
                  <a:pt x="550504" y="0"/>
                </a:moveTo>
                <a:lnTo>
                  <a:pt x="322439" y="0"/>
                </a:lnTo>
                <a:lnTo>
                  <a:pt x="0" y="322562"/>
                </a:lnTo>
                <a:lnTo>
                  <a:pt x="550504" y="322562"/>
                </a:lnTo>
                <a:lnTo>
                  <a:pt x="550504" y="0"/>
                </a:lnTo>
                <a:close/>
              </a:path>
            </a:pathLst>
          </a:custGeom>
          <a:solidFill>
            <a:srgbClr val="4EC2C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2"/>
          <p:cNvSpPr/>
          <p:nvPr/>
        </p:nvSpPr>
        <p:spPr>
          <a:xfrm>
            <a:off x="8338387" y="2973732"/>
            <a:ext cx="697865" cy="322580"/>
          </a:xfrm>
          <a:custGeom>
            <a:rect b="b" l="l" r="r" t="t"/>
            <a:pathLst>
              <a:path extrusionOk="0" h="322579" w="697865">
                <a:moveTo>
                  <a:pt x="697236" y="0"/>
                </a:moveTo>
                <a:lnTo>
                  <a:pt x="0" y="0"/>
                </a:lnTo>
                <a:lnTo>
                  <a:pt x="0" y="322562"/>
                </a:lnTo>
                <a:lnTo>
                  <a:pt x="697236" y="322562"/>
                </a:lnTo>
                <a:lnTo>
                  <a:pt x="697236" y="0"/>
                </a:lnTo>
                <a:close/>
              </a:path>
            </a:pathLst>
          </a:custGeom>
          <a:solidFill>
            <a:srgbClr val="4EC2C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2"/>
          <p:cNvSpPr/>
          <p:nvPr/>
        </p:nvSpPr>
        <p:spPr>
          <a:xfrm>
            <a:off x="10773578" y="2973732"/>
            <a:ext cx="348615" cy="322580"/>
          </a:xfrm>
          <a:custGeom>
            <a:rect b="b" l="l" r="r" t="t"/>
            <a:pathLst>
              <a:path extrusionOk="0" h="322579" w="348615">
                <a:moveTo>
                  <a:pt x="234580" y="0"/>
                </a:moveTo>
                <a:lnTo>
                  <a:pt x="0" y="0"/>
                </a:lnTo>
                <a:lnTo>
                  <a:pt x="0" y="322562"/>
                </a:lnTo>
                <a:lnTo>
                  <a:pt x="73363" y="322562"/>
                </a:lnTo>
                <a:lnTo>
                  <a:pt x="234580" y="0"/>
                </a:lnTo>
                <a:close/>
              </a:path>
              <a:path extrusionOk="0" h="322579" w="348615">
                <a:moveTo>
                  <a:pt x="348613" y="0"/>
                </a:moveTo>
                <a:lnTo>
                  <a:pt x="234580" y="0"/>
                </a:lnTo>
                <a:lnTo>
                  <a:pt x="73363" y="322562"/>
                </a:lnTo>
                <a:lnTo>
                  <a:pt x="348613" y="322562"/>
                </a:lnTo>
                <a:lnTo>
                  <a:pt x="348613" y="0"/>
                </a:lnTo>
                <a:close/>
              </a:path>
            </a:pathLst>
          </a:custGeom>
          <a:solidFill>
            <a:srgbClr val="4EC2C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2"/>
          <p:cNvSpPr/>
          <p:nvPr/>
        </p:nvSpPr>
        <p:spPr>
          <a:xfrm>
            <a:off x="10846940" y="2973731"/>
            <a:ext cx="275590" cy="322580"/>
          </a:xfrm>
          <a:custGeom>
            <a:rect b="b" l="l" r="r" t="t"/>
            <a:pathLst>
              <a:path extrusionOk="0" h="322579" w="275590">
                <a:moveTo>
                  <a:pt x="0" y="322562"/>
                </a:moveTo>
                <a:lnTo>
                  <a:pt x="161219" y="0"/>
                </a:lnTo>
              </a:path>
              <a:path extrusionOk="0" h="322579" w="275590">
                <a:moveTo>
                  <a:pt x="0" y="322562"/>
                </a:moveTo>
                <a:lnTo>
                  <a:pt x="161219" y="0"/>
                </a:lnTo>
              </a:path>
              <a:path extrusionOk="0" h="322579" w="275590">
                <a:moveTo>
                  <a:pt x="275254" y="0"/>
                </a:moveTo>
                <a:lnTo>
                  <a:pt x="275254" y="322562"/>
                </a:lnTo>
              </a:path>
            </a:pathLst>
          </a:custGeom>
          <a:noFill/>
          <a:ln cap="flat" cmpd="sng" w="9525">
            <a:solidFill>
              <a:srgbClr val="4EC2C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2"/>
          <p:cNvSpPr/>
          <p:nvPr/>
        </p:nvSpPr>
        <p:spPr>
          <a:xfrm>
            <a:off x="12514891" y="2973731"/>
            <a:ext cx="3810" cy="322580"/>
          </a:xfrm>
          <a:custGeom>
            <a:rect b="b" l="l" r="r" t="t"/>
            <a:pathLst>
              <a:path extrusionOk="0" h="322579" w="3809">
                <a:moveTo>
                  <a:pt x="0" y="322562"/>
                </a:moveTo>
                <a:lnTo>
                  <a:pt x="3540" y="322562"/>
                </a:lnTo>
                <a:lnTo>
                  <a:pt x="3540" y="0"/>
                </a:lnTo>
                <a:lnTo>
                  <a:pt x="0" y="0"/>
                </a:lnTo>
                <a:lnTo>
                  <a:pt x="0" y="322562"/>
                </a:lnTo>
                <a:close/>
              </a:path>
            </a:pathLst>
          </a:custGeom>
          <a:solidFill>
            <a:srgbClr val="8C8F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 name="Google Shape;33;p2"/>
          <p:cNvSpPr/>
          <p:nvPr/>
        </p:nvSpPr>
        <p:spPr>
          <a:xfrm>
            <a:off x="4966251" y="2973731"/>
            <a:ext cx="1052830" cy="322580"/>
          </a:xfrm>
          <a:custGeom>
            <a:rect b="b" l="l" r="r" t="t"/>
            <a:pathLst>
              <a:path extrusionOk="0" h="322579" w="1052829">
                <a:moveTo>
                  <a:pt x="1052369" y="0"/>
                </a:moveTo>
                <a:lnTo>
                  <a:pt x="0" y="0"/>
                </a:lnTo>
                <a:lnTo>
                  <a:pt x="161222" y="322562"/>
                </a:lnTo>
                <a:lnTo>
                  <a:pt x="729925" y="322562"/>
                </a:lnTo>
                <a:lnTo>
                  <a:pt x="1052369"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2"/>
          <p:cNvSpPr/>
          <p:nvPr/>
        </p:nvSpPr>
        <p:spPr>
          <a:xfrm>
            <a:off x="6246684" y="2973731"/>
            <a:ext cx="348615" cy="322580"/>
          </a:xfrm>
          <a:custGeom>
            <a:rect b="b" l="l" r="r" t="t"/>
            <a:pathLst>
              <a:path extrusionOk="0" h="322579" w="348615">
                <a:moveTo>
                  <a:pt x="291599" y="0"/>
                </a:moveTo>
                <a:lnTo>
                  <a:pt x="0" y="0"/>
                </a:lnTo>
                <a:lnTo>
                  <a:pt x="0" y="322562"/>
                </a:lnTo>
                <a:lnTo>
                  <a:pt x="210988" y="322562"/>
                </a:lnTo>
                <a:lnTo>
                  <a:pt x="291599" y="0"/>
                </a:lnTo>
                <a:close/>
              </a:path>
              <a:path extrusionOk="0" h="322579" w="348615">
                <a:moveTo>
                  <a:pt x="348618" y="0"/>
                </a:moveTo>
                <a:lnTo>
                  <a:pt x="291599" y="0"/>
                </a:lnTo>
                <a:lnTo>
                  <a:pt x="210988" y="322562"/>
                </a:lnTo>
                <a:lnTo>
                  <a:pt x="348618" y="322562"/>
                </a:lnTo>
                <a:lnTo>
                  <a:pt x="348618"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2"/>
          <p:cNvSpPr/>
          <p:nvPr/>
        </p:nvSpPr>
        <p:spPr>
          <a:xfrm>
            <a:off x="7090643" y="2973731"/>
            <a:ext cx="550545" cy="322580"/>
          </a:xfrm>
          <a:custGeom>
            <a:rect b="b" l="l" r="r" t="t"/>
            <a:pathLst>
              <a:path extrusionOk="0" h="322579" w="550545">
                <a:moveTo>
                  <a:pt x="550509" y="0"/>
                </a:moveTo>
                <a:lnTo>
                  <a:pt x="322439" y="0"/>
                </a:lnTo>
                <a:lnTo>
                  <a:pt x="0" y="322562"/>
                </a:lnTo>
                <a:lnTo>
                  <a:pt x="550509" y="322562"/>
                </a:lnTo>
                <a:lnTo>
                  <a:pt x="550509"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2"/>
          <p:cNvSpPr/>
          <p:nvPr/>
        </p:nvSpPr>
        <p:spPr>
          <a:xfrm>
            <a:off x="7989772" y="2973731"/>
            <a:ext cx="275590" cy="322580"/>
          </a:xfrm>
          <a:custGeom>
            <a:rect b="b" l="l" r="r" t="t"/>
            <a:pathLst>
              <a:path extrusionOk="0" h="322579" w="275590">
                <a:moveTo>
                  <a:pt x="114032" y="0"/>
                </a:moveTo>
                <a:lnTo>
                  <a:pt x="0" y="0"/>
                </a:lnTo>
                <a:lnTo>
                  <a:pt x="0" y="322562"/>
                </a:lnTo>
                <a:lnTo>
                  <a:pt x="275250" y="322562"/>
                </a:lnTo>
                <a:lnTo>
                  <a:pt x="114032"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2"/>
          <p:cNvSpPr/>
          <p:nvPr/>
        </p:nvSpPr>
        <p:spPr>
          <a:xfrm>
            <a:off x="9384237" y="2973731"/>
            <a:ext cx="120650" cy="120650"/>
          </a:xfrm>
          <a:custGeom>
            <a:rect b="b" l="l" r="r" t="t"/>
            <a:pathLst>
              <a:path extrusionOk="0" h="120650" w="120650">
                <a:moveTo>
                  <a:pt x="0" y="0"/>
                </a:moveTo>
                <a:lnTo>
                  <a:pt x="0" y="120594"/>
                </a:lnTo>
                <a:lnTo>
                  <a:pt x="120548" y="0"/>
                </a:lnTo>
              </a:path>
              <a:path extrusionOk="0" h="120650" w="120650">
                <a:moveTo>
                  <a:pt x="0" y="120594"/>
                </a:moveTo>
                <a:lnTo>
                  <a:pt x="120548" y="0"/>
                </a:lnTo>
              </a:path>
            </a:pathLst>
          </a:custGeom>
          <a:noFill/>
          <a:ln cap="flat" cmpd="sng" w="9525">
            <a:solidFill>
              <a:srgbClr val="F062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2"/>
          <p:cNvSpPr/>
          <p:nvPr/>
        </p:nvSpPr>
        <p:spPr>
          <a:xfrm>
            <a:off x="9732855" y="2973731"/>
            <a:ext cx="0" cy="322580"/>
          </a:xfrm>
          <a:custGeom>
            <a:rect b="b" l="l" r="r" t="t"/>
            <a:pathLst>
              <a:path extrusionOk="0" h="322579" w="120000">
                <a:moveTo>
                  <a:pt x="0" y="0"/>
                </a:moveTo>
                <a:lnTo>
                  <a:pt x="0" y="322562"/>
                </a:lnTo>
              </a:path>
            </a:pathLst>
          </a:custGeom>
          <a:noFill/>
          <a:ln cap="flat" cmpd="sng" w="9525">
            <a:solidFill>
              <a:srgbClr val="F062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2"/>
          <p:cNvSpPr/>
          <p:nvPr/>
        </p:nvSpPr>
        <p:spPr>
          <a:xfrm>
            <a:off x="9384237" y="3094325"/>
            <a:ext cx="201930" cy="202565"/>
          </a:xfrm>
          <a:custGeom>
            <a:rect b="b" l="l" r="r" t="t"/>
            <a:pathLst>
              <a:path extrusionOk="0" h="202564" w="201929">
                <a:moveTo>
                  <a:pt x="201891" y="201967"/>
                </a:moveTo>
                <a:lnTo>
                  <a:pt x="0" y="0"/>
                </a:lnTo>
              </a:path>
            </a:pathLst>
          </a:custGeom>
          <a:noFill/>
          <a:ln cap="flat" cmpd="sng" w="9525">
            <a:solidFill>
              <a:srgbClr val="F062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 name="Google Shape;40;p2"/>
          <p:cNvSpPr/>
          <p:nvPr/>
        </p:nvSpPr>
        <p:spPr>
          <a:xfrm>
            <a:off x="9263685" y="2973742"/>
            <a:ext cx="934719" cy="322580"/>
          </a:xfrm>
          <a:custGeom>
            <a:rect b="b" l="l" r="r" t="t"/>
            <a:pathLst>
              <a:path extrusionOk="0" h="322579" w="934720">
                <a:moveTo>
                  <a:pt x="934453" y="0"/>
                </a:moveTo>
                <a:lnTo>
                  <a:pt x="469163" y="0"/>
                </a:lnTo>
                <a:lnTo>
                  <a:pt x="0" y="0"/>
                </a:lnTo>
                <a:lnTo>
                  <a:pt x="322440" y="322554"/>
                </a:lnTo>
                <a:lnTo>
                  <a:pt x="469163" y="322554"/>
                </a:lnTo>
                <a:lnTo>
                  <a:pt x="614667" y="322554"/>
                </a:lnTo>
                <a:lnTo>
                  <a:pt x="934453"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2"/>
          <p:cNvSpPr/>
          <p:nvPr/>
        </p:nvSpPr>
        <p:spPr>
          <a:xfrm>
            <a:off x="9732854" y="2973732"/>
            <a:ext cx="414020" cy="322580"/>
          </a:xfrm>
          <a:custGeom>
            <a:rect b="b" l="l" r="r" t="t"/>
            <a:pathLst>
              <a:path extrusionOk="0" h="322579" w="414020">
                <a:moveTo>
                  <a:pt x="0" y="322562"/>
                </a:moveTo>
                <a:lnTo>
                  <a:pt x="0" y="0"/>
                </a:lnTo>
              </a:path>
              <a:path extrusionOk="0" h="322579" w="414020">
                <a:moveTo>
                  <a:pt x="413966" y="0"/>
                </a:moveTo>
                <a:lnTo>
                  <a:pt x="129462" y="322562"/>
                </a:lnTo>
              </a:path>
            </a:pathLst>
          </a:custGeom>
          <a:noFill/>
          <a:ln cap="flat" cmpd="sng" w="9525">
            <a:solidFill>
              <a:srgbClr val="F062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2"/>
          <p:cNvSpPr/>
          <p:nvPr/>
        </p:nvSpPr>
        <p:spPr>
          <a:xfrm>
            <a:off x="10425472" y="2973731"/>
            <a:ext cx="348615" cy="322580"/>
          </a:xfrm>
          <a:custGeom>
            <a:rect b="b" l="l" r="r" t="t"/>
            <a:pathLst>
              <a:path extrusionOk="0" h="322579" w="348615">
                <a:moveTo>
                  <a:pt x="348618" y="0"/>
                </a:moveTo>
                <a:lnTo>
                  <a:pt x="0" y="0"/>
                </a:lnTo>
                <a:lnTo>
                  <a:pt x="0" y="322562"/>
                </a:lnTo>
                <a:lnTo>
                  <a:pt x="348618" y="322562"/>
                </a:lnTo>
                <a:lnTo>
                  <a:pt x="348618"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2"/>
          <p:cNvSpPr/>
          <p:nvPr/>
        </p:nvSpPr>
        <p:spPr>
          <a:xfrm>
            <a:off x="13213895" y="2973731"/>
            <a:ext cx="348615" cy="322580"/>
          </a:xfrm>
          <a:custGeom>
            <a:rect b="b" l="l" r="r" t="t"/>
            <a:pathLst>
              <a:path extrusionOk="0" h="322579" w="348615">
                <a:moveTo>
                  <a:pt x="234580" y="0"/>
                </a:moveTo>
                <a:lnTo>
                  <a:pt x="0" y="0"/>
                </a:lnTo>
                <a:lnTo>
                  <a:pt x="0" y="322562"/>
                </a:lnTo>
                <a:lnTo>
                  <a:pt x="73363" y="322562"/>
                </a:lnTo>
                <a:lnTo>
                  <a:pt x="234580" y="0"/>
                </a:lnTo>
                <a:close/>
              </a:path>
              <a:path extrusionOk="0" h="322579" w="348615">
                <a:moveTo>
                  <a:pt x="348613" y="0"/>
                </a:moveTo>
                <a:lnTo>
                  <a:pt x="234580" y="0"/>
                </a:lnTo>
                <a:lnTo>
                  <a:pt x="73363" y="322562"/>
                </a:lnTo>
                <a:lnTo>
                  <a:pt x="348613" y="322562"/>
                </a:lnTo>
                <a:lnTo>
                  <a:pt x="348613"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2"/>
          <p:cNvSpPr/>
          <p:nvPr/>
        </p:nvSpPr>
        <p:spPr>
          <a:xfrm>
            <a:off x="13213895" y="2973732"/>
            <a:ext cx="348615" cy="322580"/>
          </a:xfrm>
          <a:custGeom>
            <a:rect b="b" l="l" r="r" t="t"/>
            <a:pathLst>
              <a:path extrusionOk="0" h="322579" w="348615">
                <a:moveTo>
                  <a:pt x="0" y="0"/>
                </a:moveTo>
                <a:lnTo>
                  <a:pt x="0" y="322562"/>
                </a:lnTo>
              </a:path>
              <a:path extrusionOk="0" h="322579" w="348615">
                <a:moveTo>
                  <a:pt x="73361" y="322562"/>
                </a:moveTo>
                <a:lnTo>
                  <a:pt x="234579" y="0"/>
                </a:lnTo>
              </a:path>
              <a:path extrusionOk="0" h="322579" w="348615">
                <a:moveTo>
                  <a:pt x="73361" y="322562"/>
                </a:moveTo>
                <a:lnTo>
                  <a:pt x="234579" y="0"/>
                </a:lnTo>
              </a:path>
              <a:path extrusionOk="0" h="322579" w="348615">
                <a:moveTo>
                  <a:pt x="348614" y="0"/>
                </a:moveTo>
                <a:lnTo>
                  <a:pt x="348615" y="322562"/>
                </a:lnTo>
              </a:path>
            </a:pathLst>
          </a:custGeom>
          <a:noFill/>
          <a:ln cap="flat" cmpd="sng" w="9525">
            <a:solidFill>
              <a:srgbClr val="F062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2"/>
          <p:cNvSpPr/>
          <p:nvPr/>
        </p:nvSpPr>
        <p:spPr>
          <a:xfrm>
            <a:off x="13911126" y="2973732"/>
            <a:ext cx="697230" cy="322580"/>
          </a:xfrm>
          <a:custGeom>
            <a:rect b="b" l="l" r="r" t="t"/>
            <a:pathLst>
              <a:path extrusionOk="0" h="322579" w="697230">
                <a:moveTo>
                  <a:pt x="697231" y="0"/>
                </a:moveTo>
                <a:lnTo>
                  <a:pt x="0" y="0"/>
                </a:lnTo>
                <a:lnTo>
                  <a:pt x="0" y="322562"/>
                </a:lnTo>
                <a:lnTo>
                  <a:pt x="697231" y="322562"/>
                </a:lnTo>
                <a:lnTo>
                  <a:pt x="697231" y="0"/>
                </a:lnTo>
                <a:close/>
              </a:path>
            </a:pathLst>
          </a:custGeom>
          <a:solidFill>
            <a:srgbClr val="F06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2"/>
          <p:cNvSpPr/>
          <p:nvPr/>
        </p:nvSpPr>
        <p:spPr>
          <a:xfrm>
            <a:off x="4154987" y="4520605"/>
            <a:ext cx="11151235" cy="659765"/>
          </a:xfrm>
          <a:custGeom>
            <a:rect b="b" l="l" r="r" t="t"/>
            <a:pathLst>
              <a:path extrusionOk="0" h="659764" w="11151235">
                <a:moveTo>
                  <a:pt x="0" y="659625"/>
                </a:moveTo>
                <a:lnTo>
                  <a:pt x="11150610" y="659625"/>
                </a:lnTo>
                <a:lnTo>
                  <a:pt x="11150610" y="0"/>
                </a:lnTo>
                <a:lnTo>
                  <a:pt x="0" y="0"/>
                </a:lnTo>
                <a:lnTo>
                  <a:pt x="0" y="659625"/>
                </a:lnTo>
                <a:close/>
              </a:path>
            </a:pathLst>
          </a:custGeom>
          <a:solidFill>
            <a:srgbClr val="0765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2"/>
          <p:cNvSpPr/>
          <p:nvPr/>
        </p:nvSpPr>
        <p:spPr>
          <a:xfrm>
            <a:off x="4154987" y="5180231"/>
            <a:ext cx="11151235" cy="1289050"/>
          </a:xfrm>
          <a:custGeom>
            <a:rect b="b" l="l" r="r" t="t"/>
            <a:pathLst>
              <a:path extrusionOk="0" h="1289050" w="11151235">
                <a:moveTo>
                  <a:pt x="11150610" y="0"/>
                </a:moveTo>
                <a:lnTo>
                  <a:pt x="0" y="0"/>
                </a:lnTo>
                <a:lnTo>
                  <a:pt x="0" y="1288578"/>
                </a:lnTo>
                <a:lnTo>
                  <a:pt x="11150610" y="1288578"/>
                </a:lnTo>
                <a:lnTo>
                  <a:pt x="11150610" y="0"/>
                </a:lnTo>
                <a:close/>
              </a:path>
            </a:pathLst>
          </a:custGeom>
          <a:solidFill>
            <a:srgbClr val="EC5D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2"/>
          <p:cNvSpPr txBox="1"/>
          <p:nvPr>
            <p:ph type="title"/>
          </p:nvPr>
        </p:nvSpPr>
        <p:spPr>
          <a:xfrm>
            <a:off x="3143921" y="730756"/>
            <a:ext cx="12515850" cy="7524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4750" u="none" cap="none" strike="noStrike">
                <a:solidFill>
                  <a:srgbClr val="121617"/>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2"/>
          <p:cNvSpPr txBox="1"/>
          <p:nvPr>
            <p:ph idx="1" type="body"/>
          </p:nvPr>
        </p:nvSpPr>
        <p:spPr>
          <a:xfrm>
            <a:off x="940435" y="4623943"/>
            <a:ext cx="16927830" cy="13268707"/>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50" name="Google Shape;50;p2"/>
          <p:cNvSpPr txBox="1"/>
          <p:nvPr>
            <p:ph idx="11" type="ftr"/>
          </p:nvPr>
        </p:nvSpPr>
        <p:spPr>
          <a:xfrm>
            <a:off x="6394958" y="18696814"/>
            <a:ext cx="6018784" cy="100520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2"/>
          <p:cNvSpPr txBox="1"/>
          <p:nvPr>
            <p:ph idx="10" type="dt"/>
          </p:nvPr>
        </p:nvSpPr>
        <p:spPr>
          <a:xfrm>
            <a:off x="940435" y="18696814"/>
            <a:ext cx="4326001" cy="10052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2"/>
          <p:cNvSpPr txBox="1"/>
          <p:nvPr>
            <p:ph idx="12" type="sldNum"/>
          </p:nvPr>
        </p:nvSpPr>
        <p:spPr>
          <a:xfrm>
            <a:off x="13542265" y="18696814"/>
            <a:ext cx="4326001" cy="1005205"/>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4.png"/><Relationship Id="rId22" Type="http://schemas.openxmlformats.org/officeDocument/2006/relationships/image" Target="../media/image16.png"/><Relationship Id="rId21" Type="http://schemas.openxmlformats.org/officeDocument/2006/relationships/image" Target="../media/image27.png"/><Relationship Id="rId24" Type="http://schemas.openxmlformats.org/officeDocument/2006/relationships/image" Target="../media/image18.png"/><Relationship Id="rId23"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8.png"/><Relationship Id="rId26" Type="http://schemas.openxmlformats.org/officeDocument/2006/relationships/image" Target="../media/image25.png"/><Relationship Id="rId25" Type="http://schemas.openxmlformats.org/officeDocument/2006/relationships/image" Target="../media/image24.png"/><Relationship Id="rId28" Type="http://schemas.openxmlformats.org/officeDocument/2006/relationships/image" Target="../media/image26.jpg"/><Relationship Id="rId27" Type="http://schemas.openxmlformats.org/officeDocument/2006/relationships/image" Target="../media/image29.jp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5.png"/><Relationship Id="rId13" Type="http://schemas.openxmlformats.org/officeDocument/2006/relationships/image" Target="../media/image15.png"/><Relationship Id="rId12" Type="http://schemas.openxmlformats.org/officeDocument/2006/relationships/image" Target="../media/image1.png"/><Relationship Id="rId15" Type="http://schemas.openxmlformats.org/officeDocument/2006/relationships/image" Target="../media/image4.png"/><Relationship Id="rId14"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20.png"/><Relationship Id="rId19" Type="http://schemas.openxmlformats.org/officeDocument/2006/relationships/image" Target="../media/image19.png"/><Relationship Id="rId1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
          <p:cNvSpPr/>
          <p:nvPr/>
        </p:nvSpPr>
        <p:spPr>
          <a:xfrm>
            <a:off x="4155275" y="4504975"/>
            <a:ext cx="11151300" cy="672300"/>
          </a:xfrm>
          <a:prstGeom prst="rect">
            <a:avLst/>
          </a:prstGeom>
          <a:solidFill>
            <a:srgbClr val="FEC5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6" name="Google Shape;86;p1"/>
          <p:cNvSpPr/>
          <p:nvPr/>
        </p:nvSpPr>
        <p:spPr>
          <a:xfrm>
            <a:off x="4159975" y="5184825"/>
            <a:ext cx="11142300" cy="12915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7" name="Google Shape;87;p1"/>
          <p:cNvSpPr/>
          <p:nvPr/>
        </p:nvSpPr>
        <p:spPr>
          <a:xfrm>
            <a:off x="4145650" y="2966350"/>
            <a:ext cx="11185200" cy="17103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8" name="Google Shape;88;p1"/>
          <p:cNvSpPr txBox="1"/>
          <p:nvPr/>
        </p:nvSpPr>
        <p:spPr>
          <a:xfrm>
            <a:off x="8133356" y="4654212"/>
            <a:ext cx="2743835" cy="37973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b="1" lang="pt-BR" sz="2300">
                <a:solidFill>
                  <a:srgbClr val="FFFFFF"/>
                </a:solidFill>
                <a:latin typeface="Arial"/>
                <a:ea typeface="Arial"/>
                <a:cs typeface="Arial"/>
                <a:sym typeface="Arial"/>
              </a:rPr>
              <a:t>NOME DA ESCOLA</a:t>
            </a:r>
            <a:endParaRPr sz="2300">
              <a:solidFill>
                <a:schemeClr val="dk1"/>
              </a:solidFill>
              <a:latin typeface="Arial"/>
              <a:ea typeface="Arial"/>
              <a:cs typeface="Arial"/>
              <a:sym typeface="Arial"/>
            </a:endParaRPr>
          </a:p>
        </p:txBody>
      </p:sp>
      <p:sp>
        <p:nvSpPr>
          <p:cNvPr id="89" name="Google Shape;89;p1"/>
          <p:cNvSpPr txBox="1"/>
          <p:nvPr/>
        </p:nvSpPr>
        <p:spPr>
          <a:xfrm>
            <a:off x="6846497" y="5405521"/>
            <a:ext cx="5689600" cy="851535"/>
          </a:xfrm>
          <a:prstGeom prst="rect">
            <a:avLst/>
          </a:prstGeom>
          <a:noFill/>
          <a:ln>
            <a:noFill/>
          </a:ln>
        </p:spPr>
        <p:txBody>
          <a:bodyPr anchorCtr="0" anchor="t" bIns="0" lIns="0" spcFirstLastPara="1" rIns="0" wrap="square" tIns="12050">
            <a:spAutoFit/>
          </a:bodyPr>
          <a:lstStyle/>
          <a:p>
            <a:pPr indent="128270" lvl="0" marL="12700" marR="5080" rtl="0" algn="l">
              <a:lnSpc>
                <a:spcPct val="100400"/>
              </a:lnSpc>
              <a:spcBef>
                <a:spcPts val="0"/>
              </a:spcBef>
              <a:spcAft>
                <a:spcPts val="0"/>
              </a:spcAft>
              <a:buNone/>
            </a:pPr>
            <a:r>
              <a:rPr b="1" lang="pt-BR" sz="2700">
                <a:solidFill>
                  <a:srgbClr val="FFFFFF"/>
                </a:solidFill>
                <a:latin typeface="Arial"/>
                <a:ea typeface="Arial"/>
                <a:cs typeface="Arial"/>
                <a:sym typeface="Arial"/>
              </a:rPr>
              <a:t>LOREM IPSUM DOLOR SIT AMET,  CONSECTETUR ADIPISCING ELIT.</a:t>
            </a:r>
            <a:endParaRPr sz="2700">
              <a:solidFill>
                <a:schemeClr val="dk1"/>
              </a:solidFill>
              <a:latin typeface="Arial"/>
              <a:ea typeface="Arial"/>
              <a:cs typeface="Arial"/>
              <a:sym typeface="Arial"/>
            </a:endParaRPr>
          </a:p>
        </p:txBody>
      </p:sp>
      <p:sp>
        <p:nvSpPr>
          <p:cNvPr id="90" name="Google Shape;90;p1"/>
          <p:cNvSpPr txBox="1"/>
          <p:nvPr/>
        </p:nvSpPr>
        <p:spPr>
          <a:xfrm>
            <a:off x="5398126" y="3817750"/>
            <a:ext cx="1931100" cy="355500"/>
          </a:xfrm>
          <a:prstGeom prst="rect">
            <a:avLst/>
          </a:prstGeom>
          <a:noFill/>
          <a:ln>
            <a:noFill/>
          </a:ln>
        </p:spPr>
        <p:txBody>
          <a:bodyPr anchorCtr="0" anchor="t" bIns="0" lIns="0" spcFirstLastPara="1" rIns="0" wrap="square" tIns="13950">
            <a:spAutoFit/>
          </a:bodyPr>
          <a:lstStyle/>
          <a:p>
            <a:pPr indent="0" lvl="0" marL="12700" marR="0" rtl="0" algn="ctr">
              <a:lnSpc>
                <a:spcPct val="112608"/>
              </a:lnSpc>
              <a:spcBef>
                <a:spcPts val="0"/>
              </a:spcBef>
              <a:spcAft>
                <a:spcPts val="0"/>
              </a:spcAft>
              <a:buNone/>
            </a:pPr>
            <a:r>
              <a:rPr lang="pt-BR" sz="1000">
                <a:solidFill>
                  <a:srgbClr val="0A65A8"/>
                </a:solidFill>
                <a:latin typeface="Verdana"/>
                <a:ea typeface="Verdana"/>
                <a:cs typeface="Verdana"/>
                <a:sym typeface="Verdana"/>
              </a:rPr>
              <a:t>PREFEITURA DE OLINDA</a:t>
            </a:r>
            <a:endParaRPr sz="1000"/>
          </a:p>
          <a:p>
            <a:pPr indent="0" lvl="0" marL="12700" marR="0" rtl="0" algn="ctr">
              <a:lnSpc>
                <a:spcPct val="112608"/>
              </a:lnSpc>
              <a:spcBef>
                <a:spcPts val="110"/>
              </a:spcBef>
              <a:spcAft>
                <a:spcPts val="0"/>
              </a:spcAft>
              <a:buNone/>
            </a:pPr>
            <a:r>
              <a:rPr lang="pt-BR" sz="1000">
                <a:solidFill>
                  <a:srgbClr val="0A65A8"/>
                </a:solidFill>
                <a:latin typeface="Verdana"/>
                <a:ea typeface="Verdana"/>
                <a:cs typeface="Verdana"/>
                <a:sym typeface="Verdana"/>
              </a:rPr>
              <a:t>SECRETARIA DE EDUCAÇÃO</a:t>
            </a:r>
            <a:endParaRPr sz="1000">
              <a:solidFill>
                <a:schemeClr val="dk1"/>
              </a:solidFill>
              <a:latin typeface="Arial"/>
              <a:ea typeface="Arial"/>
              <a:cs typeface="Arial"/>
              <a:sym typeface="Arial"/>
            </a:endParaRPr>
          </a:p>
        </p:txBody>
      </p:sp>
      <p:sp>
        <p:nvSpPr>
          <p:cNvPr id="91" name="Google Shape;91;p1"/>
          <p:cNvSpPr txBox="1"/>
          <p:nvPr/>
        </p:nvSpPr>
        <p:spPr>
          <a:xfrm>
            <a:off x="7556691" y="3589536"/>
            <a:ext cx="3796800" cy="672300"/>
          </a:xfrm>
          <a:prstGeom prst="rect">
            <a:avLst/>
          </a:prstGeom>
          <a:noFill/>
          <a:ln>
            <a:noFill/>
          </a:ln>
        </p:spPr>
        <p:txBody>
          <a:bodyPr anchorCtr="0" anchor="t" bIns="0" lIns="0" spcFirstLastPara="1" rIns="0" wrap="square" tIns="12050">
            <a:spAutoFit/>
          </a:bodyPr>
          <a:lstStyle/>
          <a:p>
            <a:pPr indent="0" lvl="0" marL="12700" marR="5080" rtl="0" algn="ctr">
              <a:lnSpc>
                <a:spcPct val="103200"/>
              </a:lnSpc>
              <a:spcBef>
                <a:spcPts val="0"/>
              </a:spcBef>
              <a:spcAft>
                <a:spcPts val="0"/>
              </a:spcAft>
              <a:buNone/>
            </a:pPr>
            <a:r>
              <a:rPr b="1" lang="pt-BR" sz="1400">
                <a:solidFill>
                  <a:schemeClr val="dk1"/>
                </a:solidFill>
                <a:latin typeface="Arial"/>
                <a:ea typeface="Arial"/>
                <a:cs typeface="Arial"/>
                <a:sym typeface="Arial"/>
              </a:rPr>
              <a:t>I FEIRA DE CIÊNCIA E TECNOLOGIA (FECITEC 2024): Por uma Olinda Sustentável e Multicultural</a:t>
            </a:r>
            <a:endParaRPr sz="1400">
              <a:solidFill>
                <a:schemeClr val="dk1"/>
              </a:solidFill>
              <a:latin typeface="Arial"/>
              <a:ea typeface="Arial"/>
              <a:cs typeface="Arial"/>
              <a:sym typeface="Arial"/>
            </a:endParaRPr>
          </a:p>
        </p:txBody>
      </p:sp>
      <p:sp>
        <p:nvSpPr>
          <p:cNvPr id="92" name="Google Shape;92;p1"/>
          <p:cNvSpPr txBox="1"/>
          <p:nvPr>
            <p:ph type="title"/>
          </p:nvPr>
        </p:nvSpPr>
        <p:spPr>
          <a:xfrm>
            <a:off x="3143921" y="730756"/>
            <a:ext cx="12515850" cy="752475"/>
          </a:xfrm>
          <a:prstGeom prst="rect">
            <a:avLst/>
          </a:prstGeom>
          <a:noFill/>
          <a:ln>
            <a:noFill/>
          </a:ln>
        </p:spPr>
        <p:txBody>
          <a:bodyPr anchorCtr="0" anchor="t" bIns="0" lIns="0" spcFirstLastPara="1" rIns="0" wrap="square" tIns="14600">
            <a:spAutoFit/>
          </a:bodyPr>
          <a:lstStyle/>
          <a:p>
            <a:pPr indent="0" lvl="0" marL="12700" rtl="0" algn="l">
              <a:lnSpc>
                <a:spcPct val="100000"/>
              </a:lnSpc>
              <a:spcBef>
                <a:spcPts val="0"/>
              </a:spcBef>
              <a:spcAft>
                <a:spcPts val="0"/>
              </a:spcAft>
              <a:buNone/>
            </a:pPr>
            <a:r>
              <a:rPr lang="pt-BR"/>
              <a:t>VEJA COMO FORMATAR SEU BANNER!</a:t>
            </a:r>
            <a:endParaRPr/>
          </a:p>
        </p:txBody>
      </p:sp>
      <p:sp>
        <p:nvSpPr>
          <p:cNvPr id="93" name="Google Shape;93;p1"/>
          <p:cNvSpPr txBox="1"/>
          <p:nvPr/>
        </p:nvSpPr>
        <p:spPr>
          <a:xfrm>
            <a:off x="3161624" y="1407948"/>
            <a:ext cx="12480290" cy="554639"/>
          </a:xfrm>
          <a:prstGeom prst="rect">
            <a:avLst/>
          </a:prstGeom>
          <a:noFill/>
          <a:ln>
            <a:noFill/>
          </a:ln>
        </p:spPr>
        <p:txBody>
          <a:bodyPr anchorCtr="0" anchor="t" bIns="0" lIns="0" spcFirstLastPara="1" rIns="0" wrap="square" tIns="15875">
            <a:spAutoFit/>
          </a:bodyPr>
          <a:lstStyle/>
          <a:p>
            <a:pPr indent="0" lvl="0" marL="12700" marR="0" rtl="0" algn="l">
              <a:lnSpc>
                <a:spcPct val="119295"/>
              </a:lnSpc>
              <a:spcBef>
                <a:spcPts val="0"/>
              </a:spcBef>
              <a:spcAft>
                <a:spcPts val="0"/>
              </a:spcAft>
              <a:buNone/>
            </a:pPr>
            <a:r>
              <a:rPr lang="pt-BR" sz="3550">
                <a:solidFill>
                  <a:srgbClr val="121617"/>
                </a:solidFill>
                <a:latin typeface="Trebuchet MS"/>
                <a:ea typeface="Trebuchet MS"/>
                <a:cs typeface="Trebuchet MS"/>
                <a:sym typeface="Trebuchet MS"/>
              </a:rPr>
              <a:t>Seguem algumas dicas para seu banner ficar no padrão.</a:t>
            </a:r>
            <a:endParaRPr sz="3550">
              <a:solidFill>
                <a:schemeClr val="dk1"/>
              </a:solidFill>
              <a:latin typeface="Trebuchet MS"/>
              <a:ea typeface="Trebuchet MS"/>
              <a:cs typeface="Trebuchet MS"/>
              <a:sym typeface="Trebuchet MS"/>
            </a:endParaRPr>
          </a:p>
        </p:txBody>
      </p:sp>
      <p:sp>
        <p:nvSpPr>
          <p:cNvPr id="94" name="Google Shape;94;p1"/>
          <p:cNvSpPr txBox="1"/>
          <p:nvPr/>
        </p:nvSpPr>
        <p:spPr>
          <a:xfrm>
            <a:off x="16015177" y="5388121"/>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 DO PROJETO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95" name="Google Shape;95;p1"/>
          <p:cNvSpPr txBox="1"/>
          <p:nvPr/>
        </p:nvSpPr>
        <p:spPr>
          <a:xfrm>
            <a:off x="1193358" y="4623889"/>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NOME AUTORES</a:t>
            </a:r>
            <a:endParaRPr sz="700">
              <a:solidFill>
                <a:schemeClr val="dk1"/>
              </a:solidFill>
              <a:latin typeface="Arial"/>
              <a:ea typeface="Arial"/>
              <a:cs typeface="Arial"/>
              <a:sym typeface="Arial"/>
            </a:endParaRPr>
          </a:p>
          <a:p>
            <a:pPr indent="0" lvl="0" marL="133350" marR="97790"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semi bold  Tamanho: 18 pt</a:t>
            </a:r>
            <a:endParaRPr sz="700">
              <a:solidFill>
                <a:schemeClr val="dk1"/>
              </a:solidFill>
              <a:latin typeface="Lucida Sans"/>
              <a:ea typeface="Lucida Sans"/>
              <a:cs typeface="Lucida Sans"/>
              <a:sym typeface="Lucida Sans"/>
            </a:endParaRPr>
          </a:p>
        </p:txBody>
      </p:sp>
      <p:sp>
        <p:nvSpPr>
          <p:cNvPr id="96" name="Google Shape;96;p1"/>
          <p:cNvSpPr txBox="1"/>
          <p:nvPr/>
        </p:nvSpPr>
        <p:spPr>
          <a:xfrm>
            <a:off x="1193308" y="7272929"/>
            <a:ext cx="1311300" cy="725400"/>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97" name="Google Shape;97;p1"/>
          <p:cNvSpPr txBox="1"/>
          <p:nvPr/>
        </p:nvSpPr>
        <p:spPr>
          <a:xfrm>
            <a:off x="1193308" y="7861508"/>
            <a:ext cx="1311300" cy="4371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580</a:t>
            </a:r>
            <a:endParaRPr sz="700">
              <a:solidFill>
                <a:schemeClr val="dk1"/>
              </a:solidFill>
              <a:latin typeface="Lucida Sans"/>
              <a:ea typeface="Lucida Sans"/>
              <a:cs typeface="Lucida Sans"/>
              <a:sym typeface="Lucida Sans"/>
            </a:endParaRPr>
          </a:p>
        </p:txBody>
      </p:sp>
      <p:sp>
        <p:nvSpPr>
          <p:cNvPr id="98" name="Google Shape;98;p1"/>
          <p:cNvSpPr txBox="1"/>
          <p:nvPr/>
        </p:nvSpPr>
        <p:spPr>
          <a:xfrm>
            <a:off x="1964754" y="18658862"/>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NOTA DE RODAPÉ</a:t>
            </a:r>
            <a:endParaRPr sz="700">
              <a:solidFill>
                <a:schemeClr val="dk1"/>
              </a:solidFill>
              <a:latin typeface="Arial"/>
              <a:ea typeface="Arial"/>
              <a:cs typeface="Arial"/>
              <a:sym typeface="Arial"/>
            </a:endParaRPr>
          </a:p>
          <a:p>
            <a:pPr indent="0" lvl="0" marL="133350" marR="97790"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semi bold  Tamanho: 14 pt</a:t>
            </a:r>
            <a:endParaRPr sz="700">
              <a:solidFill>
                <a:schemeClr val="dk1"/>
              </a:solidFill>
              <a:latin typeface="Lucida Sans"/>
              <a:ea typeface="Lucida Sans"/>
              <a:cs typeface="Lucida Sans"/>
              <a:sym typeface="Lucida Sans"/>
            </a:endParaRPr>
          </a:p>
        </p:txBody>
      </p:sp>
      <p:sp>
        <p:nvSpPr>
          <p:cNvPr id="99" name="Google Shape;99;p1"/>
          <p:cNvSpPr txBox="1"/>
          <p:nvPr/>
        </p:nvSpPr>
        <p:spPr>
          <a:xfrm>
            <a:off x="16015177" y="4525744"/>
            <a:ext cx="1311275" cy="676275"/>
          </a:xfrm>
          <a:prstGeom prst="rect">
            <a:avLst/>
          </a:prstGeom>
          <a:solidFill>
            <a:srgbClr val="D0D1D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700">
              <a:solidFill>
                <a:schemeClr val="dk1"/>
              </a:solidFill>
              <a:latin typeface="Times New Roman"/>
              <a:ea typeface="Times New Roman"/>
              <a:cs typeface="Times New Roman"/>
              <a:sym typeface="Times New Roman"/>
            </a:endParaRPr>
          </a:p>
          <a:p>
            <a:pPr indent="0" lvl="0" marL="203834" marR="0" rtl="0" algn="l">
              <a:lnSpc>
                <a:spcPct val="119285"/>
              </a:lnSpc>
              <a:spcBef>
                <a:spcPts val="590"/>
              </a:spcBef>
              <a:spcAft>
                <a:spcPts val="0"/>
              </a:spcAft>
              <a:buNone/>
            </a:pPr>
            <a:r>
              <a:rPr b="1" lang="pt-BR" sz="700">
                <a:solidFill>
                  <a:schemeClr val="dk1"/>
                </a:solidFill>
                <a:latin typeface="Arial"/>
                <a:ea typeface="Arial"/>
                <a:cs typeface="Arial"/>
                <a:sym typeface="Arial"/>
              </a:rPr>
              <a:t>NOME DA ESCOLA</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50 pt</a:t>
            </a:r>
            <a:endParaRPr sz="700">
              <a:solidFill>
                <a:schemeClr val="dk1"/>
              </a:solidFill>
              <a:latin typeface="Lucida Sans"/>
              <a:ea typeface="Lucida Sans"/>
              <a:cs typeface="Lucida Sans"/>
              <a:sym typeface="Lucida Sans"/>
            </a:endParaRPr>
          </a:p>
        </p:txBody>
      </p:sp>
      <p:sp>
        <p:nvSpPr>
          <p:cNvPr id="100" name="Google Shape;100;p1"/>
          <p:cNvSpPr txBox="1"/>
          <p:nvPr/>
        </p:nvSpPr>
        <p:spPr>
          <a:xfrm>
            <a:off x="1193358" y="6386654"/>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01" name="Google Shape;101;p1"/>
          <p:cNvSpPr txBox="1"/>
          <p:nvPr/>
        </p:nvSpPr>
        <p:spPr>
          <a:xfrm>
            <a:off x="1193358" y="9942433"/>
            <a:ext cx="1311275" cy="588645"/>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02" name="Google Shape;102;p1"/>
          <p:cNvSpPr txBox="1"/>
          <p:nvPr/>
        </p:nvSpPr>
        <p:spPr>
          <a:xfrm>
            <a:off x="1193358" y="10531011"/>
            <a:ext cx="1311300" cy="3852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600">
                <a:solidFill>
                  <a:schemeClr val="dk1"/>
                </a:solidFill>
                <a:latin typeface="Lucida Sans"/>
                <a:ea typeface="Lucida Sans"/>
                <a:cs typeface="Lucida Sans"/>
                <a:sym typeface="Lucida Sans"/>
              </a:rPr>
              <a:t>Número Máximo  de </a:t>
            </a:r>
            <a:r>
              <a:rPr lang="pt-BR" sz="600">
                <a:solidFill>
                  <a:schemeClr val="dk1"/>
                </a:solidFill>
                <a:latin typeface="Lucida Sans"/>
                <a:ea typeface="Lucida Sans"/>
                <a:cs typeface="Lucida Sans"/>
                <a:sym typeface="Lucida Sans"/>
              </a:rPr>
              <a:t>C</a:t>
            </a:r>
            <a:r>
              <a:rPr lang="pt-BR" sz="600">
                <a:solidFill>
                  <a:schemeClr val="dk1"/>
                </a:solidFill>
                <a:latin typeface="Lucida Sans"/>
                <a:ea typeface="Lucida Sans"/>
                <a:cs typeface="Lucida Sans"/>
                <a:sym typeface="Lucida Sans"/>
              </a:rPr>
              <a:t>aracteres:  350</a:t>
            </a:r>
            <a:endParaRPr sz="600">
              <a:solidFill>
                <a:schemeClr val="dk1"/>
              </a:solidFill>
              <a:latin typeface="Lucida Sans"/>
              <a:ea typeface="Lucida Sans"/>
              <a:cs typeface="Lucida Sans"/>
              <a:sym typeface="Lucida Sans"/>
            </a:endParaRPr>
          </a:p>
        </p:txBody>
      </p:sp>
      <p:sp>
        <p:nvSpPr>
          <p:cNvPr id="103" name="Google Shape;103;p1"/>
          <p:cNvSpPr txBox="1"/>
          <p:nvPr/>
        </p:nvSpPr>
        <p:spPr>
          <a:xfrm>
            <a:off x="1193358" y="8908536"/>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04" name="Google Shape;104;p1"/>
          <p:cNvSpPr txBox="1"/>
          <p:nvPr/>
        </p:nvSpPr>
        <p:spPr>
          <a:xfrm>
            <a:off x="16015158" y="11559069"/>
            <a:ext cx="1311300" cy="725400"/>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05" name="Google Shape;105;p1"/>
          <p:cNvSpPr txBox="1"/>
          <p:nvPr/>
        </p:nvSpPr>
        <p:spPr>
          <a:xfrm>
            <a:off x="16015163" y="12147651"/>
            <a:ext cx="1311300" cy="5649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580</a:t>
            </a:r>
            <a:endParaRPr sz="700">
              <a:solidFill>
                <a:schemeClr val="dk1"/>
              </a:solidFill>
              <a:latin typeface="Lucida Sans"/>
              <a:ea typeface="Lucida Sans"/>
              <a:cs typeface="Lucida Sans"/>
              <a:sym typeface="Lucida Sans"/>
            </a:endParaRPr>
          </a:p>
        </p:txBody>
      </p:sp>
      <p:sp>
        <p:nvSpPr>
          <p:cNvPr id="106" name="Google Shape;106;p1"/>
          <p:cNvSpPr txBox="1"/>
          <p:nvPr/>
        </p:nvSpPr>
        <p:spPr>
          <a:xfrm>
            <a:off x="16089695" y="10598907"/>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07" name="Google Shape;107;p1"/>
          <p:cNvSpPr txBox="1"/>
          <p:nvPr/>
        </p:nvSpPr>
        <p:spPr>
          <a:xfrm>
            <a:off x="16015183" y="7734458"/>
            <a:ext cx="1311300" cy="725400"/>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08" name="Google Shape;108;p1"/>
          <p:cNvSpPr txBox="1"/>
          <p:nvPr/>
        </p:nvSpPr>
        <p:spPr>
          <a:xfrm>
            <a:off x="16015175" y="8323023"/>
            <a:ext cx="1311300" cy="5649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580</a:t>
            </a:r>
            <a:endParaRPr sz="700">
              <a:solidFill>
                <a:schemeClr val="dk1"/>
              </a:solidFill>
              <a:latin typeface="Lucida Sans"/>
              <a:ea typeface="Lucida Sans"/>
              <a:cs typeface="Lucida Sans"/>
              <a:sym typeface="Lucida Sans"/>
            </a:endParaRPr>
          </a:p>
        </p:txBody>
      </p:sp>
      <p:sp>
        <p:nvSpPr>
          <p:cNvPr id="109" name="Google Shape;109;p1"/>
          <p:cNvSpPr txBox="1"/>
          <p:nvPr/>
        </p:nvSpPr>
        <p:spPr>
          <a:xfrm>
            <a:off x="16015183" y="6850484"/>
            <a:ext cx="1311300" cy="654600"/>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10" name="Google Shape;110;p1"/>
          <p:cNvSpPr txBox="1"/>
          <p:nvPr/>
        </p:nvSpPr>
        <p:spPr>
          <a:xfrm>
            <a:off x="6940295" y="6556703"/>
            <a:ext cx="5521960" cy="132080"/>
          </a:xfrm>
          <a:prstGeom prst="rect">
            <a:avLst/>
          </a:prstGeom>
          <a:noFill/>
          <a:ln>
            <a:noFill/>
          </a:ln>
        </p:spPr>
        <p:txBody>
          <a:bodyPr anchorCtr="0" anchor="t" bIns="0" lIns="0" spcFirstLastPara="1" rIns="0" wrap="square" tIns="12050">
            <a:spAutoFit/>
          </a:bodyPr>
          <a:lstStyle/>
          <a:p>
            <a:pPr indent="0" lvl="0" marL="38100" marR="0" rtl="0" algn="l">
              <a:lnSpc>
                <a:spcPct val="100000"/>
              </a:lnSpc>
              <a:spcBef>
                <a:spcPts val="0"/>
              </a:spcBef>
              <a:spcAft>
                <a:spcPts val="0"/>
              </a:spcAft>
              <a:buNone/>
            </a:pPr>
            <a:r>
              <a:rPr b="1" baseline="30000" lang="pt-BR" sz="600">
                <a:solidFill>
                  <a:srgbClr val="121617"/>
                </a:solidFill>
                <a:latin typeface="Arial"/>
                <a:ea typeface="Arial"/>
                <a:cs typeface="Arial"/>
                <a:sym typeface="Arial"/>
              </a:rPr>
              <a:t>1</a:t>
            </a:r>
            <a:r>
              <a:rPr b="1" lang="pt-BR" sz="700">
                <a:solidFill>
                  <a:srgbClr val="121617"/>
                </a:solidFill>
                <a:latin typeface="Arial"/>
                <a:ea typeface="Arial"/>
                <a:cs typeface="Arial"/>
                <a:sym typeface="Arial"/>
              </a:rPr>
              <a:t>Lorem ipsum dolor sit amet, consectetur adipiscing elit. Aliquam cursus magna nec nulla tempus, sit amet eleifend tortor iaculis.</a:t>
            </a:r>
            <a:endParaRPr sz="700">
              <a:solidFill>
                <a:schemeClr val="dk1"/>
              </a:solidFill>
              <a:latin typeface="Arial"/>
              <a:ea typeface="Arial"/>
              <a:cs typeface="Arial"/>
              <a:sym typeface="Arial"/>
            </a:endParaRPr>
          </a:p>
        </p:txBody>
      </p:sp>
      <p:sp>
        <p:nvSpPr>
          <p:cNvPr id="111" name="Google Shape;111;p1"/>
          <p:cNvSpPr txBox="1"/>
          <p:nvPr/>
        </p:nvSpPr>
        <p:spPr>
          <a:xfrm>
            <a:off x="4797501" y="18201037"/>
            <a:ext cx="1931035" cy="356235"/>
          </a:xfrm>
          <a:prstGeom prst="rect">
            <a:avLst/>
          </a:prstGeom>
          <a:noFill/>
          <a:ln>
            <a:noFill/>
          </a:ln>
        </p:spPr>
        <p:txBody>
          <a:bodyPr anchorCtr="0" anchor="t" bIns="0" lIns="0" spcFirstLastPara="1" rIns="0" wrap="square" tIns="11425">
            <a:spAutoFit/>
          </a:bodyPr>
          <a:lstStyle/>
          <a:p>
            <a:pPr indent="0" lvl="0" marL="38100" marR="30480" rtl="0" algn="just">
              <a:lnSpc>
                <a:spcPct val="100000"/>
              </a:lnSpc>
              <a:spcBef>
                <a:spcPts val="0"/>
              </a:spcBef>
              <a:spcAft>
                <a:spcPts val="0"/>
              </a:spcAft>
              <a:buNone/>
            </a:pPr>
            <a:r>
              <a:rPr b="1" baseline="30000" lang="pt-BR" sz="450">
                <a:solidFill>
                  <a:srgbClr val="121617"/>
                </a:solidFill>
                <a:latin typeface="Arial"/>
                <a:ea typeface="Arial"/>
                <a:cs typeface="Arial"/>
                <a:sym typeface="Arial"/>
              </a:rPr>
              <a:t>1</a:t>
            </a:r>
            <a:r>
              <a:rPr b="1" lang="pt-BR" sz="550">
                <a:solidFill>
                  <a:srgbClr val="121617"/>
                </a:solidFill>
                <a:latin typeface="Arial"/>
                <a:ea typeface="Arial"/>
                <a:cs typeface="Arial"/>
                <a:sym typeface="Arial"/>
              </a:rPr>
              <a:t>Lorem ipsum dolor sit amet, consectetur adipiscing elit.  </a:t>
            </a:r>
            <a:r>
              <a:rPr b="1" baseline="30000" lang="pt-BR" sz="450">
                <a:solidFill>
                  <a:srgbClr val="121617"/>
                </a:solidFill>
                <a:latin typeface="Arial"/>
                <a:ea typeface="Arial"/>
                <a:cs typeface="Arial"/>
                <a:sym typeface="Arial"/>
              </a:rPr>
              <a:t>2</a:t>
            </a:r>
            <a:r>
              <a:rPr b="1" lang="pt-BR" sz="550">
                <a:solidFill>
                  <a:srgbClr val="121617"/>
                </a:solidFill>
                <a:latin typeface="Arial"/>
                <a:ea typeface="Arial"/>
                <a:cs typeface="Arial"/>
                <a:sym typeface="Arial"/>
              </a:rPr>
              <a:t>Lorem ipsum dolor sit amet, consectetur adipiscing elit.  </a:t>
            </a:r>
            <a:r>
              <a:rPr b="1" baseline="30000" lang="pt-BR" sz="450">
                <a:solidFill>
                  <a:srgbClr val="121617"/>
                </a:solidFill>
                <a:latin typeface="Arial"/>
                <a:ea typeface="Arial"/>
                <a:cs typeface="Arial"/>
                <a:sym typeface="Arial"/>
              </a:rPr>
              <a:t>3</a:t>
            </a:r>
            <a:r>
              <a:rPr b="1" lang="pt-BR" sz="550">
                <a:solidFill>
                  <a:srgbClr val="121617"/>
                </a:solidFill>
                <a:latin typeface="Arial"/>
                <a:ea typeface="Arial"/>
                <a:cs typeface="Arial"/>
                <a:sym typeface="Arial"/>
              </a:rPr>
              <a:t>Lorem ipsum dolor sit amet, consectetur adipiscing elit.  </a:t>
            </a:r>
            <a:r>
              <a:rPr b="1" baseline="30000" lang="pt-BR" sz="450">
                <a:solidFill>
                  <a:srgbClr val="121617"/>
                </a:solidFill>
                <a:latin typeface="Arial"/>
                <a:ea typeface="Arial"/>
                <a:cs typeface="Arial"/>
                <a:sym typeface="Arial"/>
              </a:rPr>
              <a:t>4</a:t>
            </a:r>
            <a:r>
              <a:rPr b="1" lang="pt-BR" sz="550">
                <a:solidFill>
                  <a:srgbClr val="121617"/>
                </a:solidFill>
                <a:latin typeface="Arial"/>
                <a:ea typeface="Arial"/>
                <a:cs typeface="Arial"/>
                <a:sym typeface="Arial"/>
              </a:rPr>
              <a:t>Lorem ipsum dolor sit amet, consectetur adipiscing elit.</a:t>
            </a:r>
            <a:endParaRPr sz="550">
              <a:solidFill>
                <a:schemeClr val="dk1"/>
              </a:solidFill>
              <a:latin typeface="Arial"/>
              <a:ea typeface="Arial"/>
              <a:cs typeface="Arial"/>
              <a:sym typeface="Arial"/>
            </a:endParaRPr>
          </a:p>
        </p:txBody>
      </p:sp>
      <p:sp>
        <p:nvSpPr>
          <p:cNvPr id="112" name="Google Shape;112;p1"/>
          <p:cNvSpPr txBox="1"/>
          <p:nvPr/>
        </p:nvSpPr>
        <p:spPr>
          <a:xfrm>
            <a:off x="4836781" y="17813963"/>
            <a:ext cx="561300" cy="681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pt-BR" sz="350">
                <a:solidFill>
                  <a:srgbClr val="121617"/>
                </a:solidFill>
                <a:latin typeface="Arial"/>
                <a:ea typeface="Arial"/>
                <a:cs typeface="Arial"/>
                <a:sym typeface="Arial"/>
              </a:rPr>
              <a:t>Foto: nome do </a:t>
            </a:r>
            <a:r>
              <a:rPr b="1" lang="pt-BR" sz="350">
                <a:solidFill>
                  <a:srgbClr val="121617"/>
                </a:solidFill>
              </a:rPr>
              <a:t>fotógrafo</a:t>
            </a:r>
            <a:endParaRPr sz="350">
              <a:solidFill>
                <a:schemeClr val="dk1"/>
              </a:solidFill>
              <a:latin typeface="Arial"/>
              <a:ea typeface="Arial"/>
              <a:cs typeface="Arial"/>
              <a:sym typeface="Arial"/>
            </a:endParaRPr>
          </a:p>
        </p:txBody>
      </p:sp>
      <p:sp>
        <p:nvSpPr>
          <p:cNvPr id="113" name="Google Shape;113;p1"/>
          <p:cNvSpPr txBox="1"/>
          <p:nvPr/>
        </p:nvSpPr>
        <p:spPr>
          <a:xfrm>
            <a:off x="7166585" y="17813963"/>
            <a:ext cx="561340" cy="8064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pt-BR" sz="350">
                <a:solidFill>
                  <a:srgbClr val="121617"/>
                </a:solidFill>
                <a:latin typeface="Arial"/>
                <a:ea typeface="Arial"/>
                <a:cs typeface="Arial"/>
                <a:sym typeface="Arial"/>
              </a:rPr>
              <a:t>Foto: nome do fotográfo</a:t>
            </a:r>
            <a:endParaRPr sz="350">
              <a:solidFill>
                <a:schemeClr val="dk1"/>
              </a:solidFill>
              <a:latin typeface="Arial"/>
              <a:ea typeface="Arial"/>
              <a:cs typeface="Arial"/>
              <a:sym typeface="Arial"/>
            </a:endParaRPr>
          </a:p>
        </p:txBody>
      </p:sp>
      <p:sp>
        <p:nvSpPr>
          <p:cNvPr id="114" name="Google Shape;114;p1"/>
          <p:cNvSpPr txBox="1"/>
          <p:nvPr/>
        </p:nvSpPr>
        <p:spPr>
          <a:xfrm>
            <a:off x="4820541" y="6974792"/>
            <a:ext cx="2087100" cy="36930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INTRODUÇÃO</a:t>
            </a:r>
            <a:endParaRPr sz="2300">
              <a:solidFill>
                <a:schemeClr val="dk1"/>
              </a:solidFill>
              <a:latin typeface="Arial"/>
              <a:ea typeface="Arial"/>
              <a:cs typeface="Arial"/>
              <a:sym typeface="Arial"/>
            </a:endParaRPr>
          </a:p>
        </p:txBody>
      </p:sp>
      <p:sp>
        <p:nvSpPr>
          <p:cNvPr id="115" name="Google Shape;115;p1"/>
          <p:cNvSpPr txBox="1"/>
          <p:nvPr/>
        </p:nvSpPr>
        <p:spPr>
          <a:xfrm>
            <a:off x="4820541" y="7361278"/>
            <a:ext cx="4563600" cy="2082900"/>
          </a:xfrm>
          <a:prstGeom prst="rect">
            <a:avLst/>
          </a:prstGeom>
          <a:noFill/>
          <a:ln>
            <a:noFill/>
          </a:ln>
        </p:spPr>
        <p:txBody>
          <a:bodyPr anchorCtr="0" anchor="t" bIns="0" lIns="0" spcFirstLastPara="1" rIns="0" wrap="square" tIns="21575">
            <a:spAutoFit/>
          </a:bodyPr>
          <a:lstStyle/>
          <a:p>
            <a:pPr indent="0" lvl="0" marL="12700" marR="5080" rtl="0" algn="just">
              <a:lnSpc>
                <a:spcPct val="118260"/>
              </a:lnSpc>
              <a:spcBef>
                <a:spcPts val="0"/>
              </a:spcBef>
              <a:spcAft>
                <a:spcPts val="0"/>
              </a:spcAft>
              <a:buNone/>
            </a:pPr>
            <a:r>
              <a:rPr lang="pt-BR" sz="1150">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  Cras lobortis posuere tempor. Sed ullamcorper convallis purus, ac  pharetra mauris volutpat sollicitudin. Praesent urna purus,  pulvinar nec molestie id, vestibulum et urna. Suspendisse a lectus  mi.</a:t>
            </a:r>
            <a:endParaRPr sz="1150">
              <a:solidFill>
                <a:schemeClr val="dk1"/>
              </a:solidFill>
              <a:latin typeface="Lucida Sans"/>
              <a:ea typeface="Lucida Sans"/>
              <a:cs typeface="Lucida Sans"/>
              <a:sym typeface="Lucida Sans"/>
            </a:endParaRPr>
          </a:p>
        </p:txBody>
      </p:sp>
      <p:sp>
        <p:nvSpPr>
          <p:cNvPr id="116" name="Google Shape;116;p1"/>
          <p:cNvSpPr txBox="1"/>
          <p:nvPr/>
        </p:nvSpPr>
        <p:spPr>
          <a:xfrm>
            <a:off x="10047381" y="11019121"/>
            <a:ext cx="4563600" cy="1873500"/>
          </a:xfrm>
          <a:prstGeom prst="rect">
            <a:avLst/>
          </a:prstGeom>
          <a:noFill/>
          <a:ln>
            <a:noFill/>
          </a:ln>
        </p:spPr>
        <p:txBody>
          <a:bodyPr anchorCtr="0" anchor="t" bIns="0" lIns="0" spcFirstLastPara="1" rIns="0" wrap="square" tIns="21575">
            <a:spAutoFit/>
          </a:bodyPr>
          <a:lstStyle/>
          <a:p>
            <a:pPr indent="0" lvl="0" marL="12700" marR="5080" rtl="0" algn="just">
              <a:lnSpc>
                <a:spcPct val="118260"/>
              </a:lnSpc>
              <a:spcBef>
                <a:spcPts val="0"/>
              </a:spcBef>
              <a:spcAft>
                <a:spcPts val="0"/>
              </a:spcAft>
              <a:buNone/>
            </a:pPr>
            <a:r>
              <a:rPr lang="pt-BR" sz="1150">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  Cras lobortis posuere tempor. Sed ullamcorper convallis purus, ac  pharetra mauris volutpat sollicitudin.</a:t>
            </a:r>
            <a:endParaRPr sz="1150">
              <a:solidFill>
                <a:schemeClr val="dk1"/>
              </a:solidFill>
              <a:latin typeface="Lucida Sans"/>
              <a:ea typeface="Lucida Sans"/>
              <a:cs typeface="Lucida Sans"/>
              <a:sym typeface="Lucida Sans"/>
            </a:endParaRPr>
          </a:p>
        </p:txBody>
      </p:sp>
      <p:sp>
        <p:nvSpPr>
          <p:cNvPr id="117" name="Google Shape;117;p1"/>
          <p:cNvSpPr txBox="1"/>
          <p:nvPr/>
        </p:nvSpPr>
        <p:spPr>
          <a:xfrm>
            <a:off x="4820604" y="10064507"/>
            <a:ext cx="4563600" cy="826800"/>
          </a:xfrm>
          <a:prstGeom prst="rect">
            <a:avLst/>
          </a:prstGeom>
          <a:noFill/>
          <a:ln>
            <a:noFill/>
          </a:ln>
        </p:spPr>
        <p:txBody>
          <a:bodyPr anchorCtr="0" anchor="t" bIns="0" lIns="0" spcFirstLastPara="1" rIns="0" wrap="square" tIns="21575">
            <a:spAutoFit/>
          </a:bodyPr>
          <a:lstStyle/>
          <a:p>
            <a:pPr indent="0" lvl="0" marL="12700" marR="5080" rtl="0" algn="just">
              <a:lnSpc>
                <a:spcPct val="118260"/>
              </a:lnSpc>
              <a:spcBef>
                <a:spcPts val="0"/>
              </a:spcBef>
              <a:spcAft>
                <a:spcPts val="0"/>
              </a:spcAft>
              <a:buNone/>
            </a:pPr>
            <a:r>
              <a:rPr lang="pt-BR" sz="1150">
                <a:solidFill>
                  <a:srgbClr val="121617"/>
                </a:solidFill>
                <a:latin typeface="Lucida Sans"/>
                <a:ea typeface="Lucida Sans"/>
                <a:cs typeface="Lucida Sans"/>
                <a:sym typeface="Lucida Sans"/>
              </a:rPr>
              <a:t>cursus magna nec nulla tempus, sit amet eleifend tortor iaculis.  Donec nec nulla feugiat, mollis orci eget, venenatis odio. Morbi  molestie nulla eget augue pharetra, ac fringilla tellus tempor.  Integer tellus lectus, finibus ut lacus ac, cursus suscipit est.8</a:t>
            </a:r>
            <a:endParaRPr sz="1150">
              <a:solidFill>
                <a:schemeClr val="dk1"/>
              </a:solidFill>
              <a:latin typeface="Lucida Sans"/>
              <a:ea typeface="Lucida Sans"/>
              <a:cs typeface="Lucida Sans"/>
              <a:sym typeface="Lucida Sans"/>
            </a:endParaRPr>
          </a:p>
        </p:txBody>
      </p:sp>
      <p:sp>
        <p:nvSpPr>
          <p:cNvPr id="118" name="Google Shape;118;p1"/>
          <p:cNvSpPr txBox="1"/>
          <p:nvPr/>
        </p:nvSpPr>
        <p:spPr>
          <a:xfrm>
            <a:off x="4820541" y="9548541"/>
            <a:ext cx="4563000" cy="411600"/>
          </a:xfrm>
          <a:prstGeom prst="rect">
            <a:avLst/>
          </a:prstGeom>
          <a:noFill/>
          <a:ln>
            <a:noFill/>
          </a:ln>
        </p:spPr>
        <p:txBody>
          <a:bodyPr anchorCtr="0" anchor="t" bIns="0" lIns="0" spcFirstLastPara="1" rIns="0" wrap="square" tIns="57150">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PROBLEMA</a:t>
            </a:r>
            <a:endParaRPr sz="1150">
              <a:solidFill>
                <a:schemeClr val="dk1"/>
              </a:solidFill>
              <a:latin typeface="Lucida Sans"/>
              <a:ea typeface="Lucida Sans"/>
              <a:cs typeface="Lucida Sans"/>
              <a:sym typeface="Lucida Sans"/>
            </a:endParaRPr>
          </a:p>
        </p:txBody>
      </p:sp>
      <p:sp>
        <p:nvSpPr>
          <p:cNvPr id="119" name="Google Shape;119;p1"/>
          <p:cNvSpPr txBox="1"/>
          <p:nvPr/>
        </p:nvSpPr>
        <p:spPr>
          <a:xfrm>
            <a:off x="4871175" y="11013565"/>
            <a:ext cx="4597500" cy="1964100"/>
          </a:xfrm>
          <a:prstGeom prst="rect">
            <a:avLst/>
          </a:prstGeom>
          <a:noFill/>
          <a:ln>
            <a:noFill/>
          </a:ln>
        </p:spPr>
        <p:txBody>
          <a:bodyPr anchorCtr="0" anchor="t" bIns="0" lIns="0" spcFirstLastPara="1" rIns="0" wrap="square" tIns="114925">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OBJETIVOS</a:t>
            </a:r>
            <a:endParaRPr sz="2300">
              <a:solidFill>
                <a:schemeClr val="dk1"/>
              </a:solidFill>
              <a:latin typeface="Arial"/>
              <a:ea typeface="Arial"/>
              <a:cs typeface="Arial"/>
              <a:sym typeface="Arial"/>
            </a:endParaRPr>
          </a:p>
          <a:p>
            <a:pPr indent="0" lvl="0" marL="12700" marR="5080" rtl="0" algn="just">
              <a:lnSpc>
                <a:spcPct val="118260"/>
              </a:lnSpc>
              <a:spcBef>
                <a:spcPts val="475"/>
              </a:spcBef>
              <a:spcAft>
                <a:spcPts val="0"/>
              </a:spcAft>
              <a:buNone/>
            </a:pPr>
            <a:r>
              <a:rPr lang="pt-BR" sz="1150">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a:t>
            </a:r>
            <a:endParaRPr sz="1150">
              <a:solidFill>
                <a:schemeClr val="dk1"/>
              </a:solidFill>
              <a:latin typeface="Lucida Sans"/>
              <a:ea typeface="Lucida Sans"/>
              <a:cs typeface="Lucida Sans"/>
              <a:sym typeface="Lucida Sans"/>
            </a:endParaRPr>
          </a:p>
        </p:txBody>
      </p:sp>
      <p:sp>
        <p:nvSpPr>
          <p:cNvPr id="120" name="Google Shape;120;p1"/>
          <p:cNvSpPr txBox="1"/>
          <p:nvPr/>
        </p:nvSpPr>
        <p:spPr>
          <a:xfrm>
            <a:off x="4820550" y="13021003"/>
            <a:ext cx="4563600" cy="1542000"/>
          </a:xfrm>
          <a:prstGeom prst="rect">
            <a:avLst/>
          </a:prstGeom>
          <a:noFill/>
          <a:ln>
            <a:noFill/>
          </a:ln>
        </p:spPr>
        <p:txBody>
          <a:bodyPr anchorCtr="0" anchor="t" bIns="0" lIns="0" spcFirstLastPara="1" rIns="0" wrap="square" tIns="113650">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HIPÓTESE</a:t>
            </a:r>
            <a:endParaRPr sz="2300">
              <a:solidFill>
                <a:schemeClr val="dk1"/>
              </a:solidFill>
              <a:latin typeface="Arial"/>
              <a:ea typeface="Arial"/>
              <a:cs typeface="Arial"/>
              <a:sym typeface="Arial"/>
            </a:endParaRPr>
          </a:p>
          <a:p>
            <a:pPr indent="0" lvl="0" marL="12700" marR="5080" rtl="0" algn="just">
              <a:lnSpc>
                <a:spcPct val="118260"/>
              </a:lnSpc>
              <a:spcBef>
                <a:spcPts val="459"/>
              </a:spcBef>
              <a:spcAft>
                <a:spcPts val="0"/>
              </a:spcAft>
              <a:buNone/>
            </a:pPr>
            <a:r>
              <a:rPr lang="pt-BR" sz="1150">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a:t>
            </a:r>
            <a:endParaRPr sz="1150">
              <a:solidFill>
                <a:schemeClr val="dk1"/>
              </a:solidFill>
              <a:latin typeface="Lucida Sans"/>
              <a:ea typeface="Lucida Sans"/>
              <a:cs typeface="Lucida Sans"/>
              <a:sym typeface="Lucida Sans"/>
            </a:endParaRPr>
          </a:p>
        </p:txBody>
      </p:sp>
      <p:sp>
        <p:nvSpPr>
          <p:cNvPr id="121" name="Google Shape;121;p1"/>
          <p:cNvSpPr txBox="1"/>
          <p:nvPr/>
        </p:nvSpPr>
        <p:spPr>
          <a:xfrm>
            <a:off x="4820254" y="14547042"/>
            <a:ext cx="4563600" cy="1751400"/>
          </a:xfrm>
          <a:prstGeom prst="rect">
            <a:avLst/>
          </a:prstGeom>
          <a:noFill/>
          <a:ln>
            <a:noFill/>
          </a:ln>
        </p:spPr>
        <p:txBody>
          <a:bodyPr anchorCtr="0" anchor="t" bIns="0" lIns="0" spcFirstLastPara="1" rIns="0" wrap="square" tIns="113650">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METODOLOGIA</a:t>
            </a:r>
            <a:endParaRPr sz="2300">
              <a:solidFill>
                <a:schemeClr val="dk1"/>
              </a:solidFill>
              <a:latin typeface="Arial"/>
              <a:ea typeface="Arial"/>
              <a:cs typeface="Arial"/>
              <a:sym typeface="Arial"/>
            </a:endParaRPr>
          </a:p>
          <a:p>
            <a:pPr indent="0" lvl="0" marL="12700" marR="5080" rtl="0" algn="just">
              <a:lnSpc>
                <a:spcPct val="118260"/>
              </a:lnSpc>
              <a:spcBef>
                <a:spcPts val="459"/>
              </a:spcBef>
              <a:spcAft>
                <a:spcPts val="0"/>
              </a:spcAft>
              <a:buNone/>
            </a:pPr>
            <a:r>
              <a:rPr lang="pt-BR" sz="1150">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a:t>
            </a:r>
            <a:endParaRPr sz="1150">
              <a:solidFill>
                <a:schemeClr val="dk1"/>
              </a:solidFill>
              <a:latin typeface="Lucida Sans"/>
              <a:ea typeface="Lucida Sans"/>
              <a:cs typeface="Lucida Sans"/>
              <a:sym typeface="Lucida Sans"/>
            </a:endParaRPr>
          </a:p>
        </p:txBody>
      </p:sp>
      <p:sp>
        <p:nvSpPr>
          <p:cNvPr id="122" name="Google Shape;122;p1"/>
          <p:cNvSpPr txBox="1"/>
          <p:nvPr/>
        </p:nvSpPr>
        <p:spPr>
          <a:xfrm>
            <a:off x="10074585" y="10177028"/>
            <a:ext cx="561300" cy="681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pt-BR" sz="350">
                <a:solidFill>
                  <a:srgbClr val="121617"/>
                </a:solidFill>
                <a:latin typeface="Arial"/>
                <a:ea typeface="Arial"/>
                <a:cs typeface="Arial"/>
                <a:sym typeface="Arial"/>
              </a:rPr>
              <a:t>Foto: nome do </a:t>
            </a:r>
            <a:r>
              <a:rPr b="1" lang="pt-BR" sz="350">
                <a:solidFill>
                  <a:srgbClr val="121617"/>
                </a:solidFill>
              </a:rPr>
              <a:t>fotógrafo</a:t>
            </a:r>
            <a:endParaRPr sz="350">
              <a:solidFill>
                <a:schemeClr val="dk1"/>
              </a:solidFill>
              <a:latin typeface="Arial"/>
              <a:ea typeface="Arial"/>
              <a:cs typeface="Arial"/>
              <a:sym typeface="Arial"/>
            </a:endParaRPr>
          </a:p>
        </p:txBody>
      </p:sp>
      <p:sp>
        <p:nvSpPr>
          <p:cNvPr id="123" name="Google Shape;123;p1"/>
          <p:cNvSpPr txBox="1"/>
          <p:nvPr/>
        </p:nvSpPr>
        <p:spPr>
          <a:xfrm>
            <a:off x="12682564" y="10202453"/>
            <a:ext cx="561300" cy="681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pt-BR" sz="350">
                <a:solidFill>
                  <a:srgbClr val="121617"/>
                </a:solidFill>
                <a:latin typeface="Arial"/>
                <a:ea typeface="Arial"/>
                <a:cs typeface="Arial"/>
                <a:sym typeface="Arial"/>
              </a:rPr>
              <a:t>Foto: nome do </a:t>
            </a:r>
            <a:r>
              <a:rPr b="1" lang="pt-BR" sz="350">
                <a:solidFill>
                  <a:srgbClr val="121617"/>
                </a:solidFill>
              </a:rPr>
              <a:t>fotógrafo</a:t>
            </a:r>
            <a:endParaRPr sz="350">
              <a:solidFill>
                <a:schemeClr val="dk1"/>
              </a:solidFill>
              <a:latin typeface="Arial"/>
              <a:ea typeface="Arial"/>
              <a:cs typeface="Arial"/>
              <a:sym typeface="Arial"/>
            </a:endParaRPr>
          </a:p>
        </p:txBody>
      </p:sp>
      <p:sp>
        <p:nvSpPr>
          <p:cNvPr id="124" name="Google Shape;124;p1"/>
          <p:cNvSpPr txBox="1"/>
          <p:nvPr/>
        </p:nvSpPr>
        <p:spPr>
          <a:xfrm>
            <a:off x="10037682" y="7377803"/>
            <a:ext cx="4597500" cy="1454700"/>
          </a:xfrm>
          <a:prstGeom prst="rect">
            <a:avLst/>
          </a:prstGeom>
          <a:noFill/>
          <a:ln>
            <a:noFill/>
          </a:ln>
        </p:spPr>
        <p:txBody>
          <a:bodyPr anchorCtr="0" anchor="t" bIns="0" lIns="0" spcFirstLastPara="1" rIns="0" wrap="square" tIns="21575">
            <a:spAutoFit/>
          </a:bodyPr>
          <a:lstStyle/>
          <a:p>
            <a:pPr indent="0" lvl="0" marL="12700" marR="5080" rtl="0" algn="just">
              <a:lnSpc>
                <a:spcPct val="118260"/>
              </a:lnSpc>
              <a:spcBef>
                <a:spcPts val="0"/>
              </a:spcBef>
              <a:spcAft>
                <a:spcPts val="0"/>
              </a:spcAft>
              <a:buNone/>
            </a:pPr>
            <a:r>
              <a:rPr lang="pt-BR" sz="1150">
                <a:solidFill>
                  <a:srgbClr val="121617"/>
                </a:solidFill>
                <a:latin typeface="Lucida Sans"/>
                <a:ea typeface="Lucida Sans"/>
                <a:cs typeface="Lucida Sans"/>
                <a:sym typeface="Lucida Sans"/>
              </a:rPr>
              <a:t>Lorem ipsum dolor sit amet, consectetur adipiscing elit. Aliquam  cursus magna nec nulla tempus, sit amet eleifend tortor iaculis.  Donec nec nulla feugiat, mollis orci eget, venenatis odio. Morbi  molestie nulla eget augue pharetra, ac fringilla tellus tempor.  Integer tellus lectus, finibus ut lacus ac, cursus suscipit est.  Nullam dapibus dui nisl, non fermentum dolor auctor consectetur.</a:t>
            </a:r>
            <a:endParaRPr sz="1150">
              <a:solidFill>
                <a:schemeClr val="dk1"/>
              </a:solidFill>
              <a:latin typeface="Lucida Sans"/>
              <a:ea typeface="Lucida Sans"/>
              <a:cs typeface="Lucida Sans"/>
              <a:sym typeface="Lucida Sans"/>
            </a:endParaRPr>
          </a:p>
        </p:txBody>
      </p:sp>
      <p:sp>
        <p:nvSpPr>
          <p:cNvPr id="125" name="Google Shape;125;p1"/>
          <p:cNvSpPr txBox="1"/>
          <p:nvPr/>
        </p:nvSpPr>
        <p:spPr>
          <a:xfrm>
            <a:off x="10037682" y="6974792"/>
            <a:ext cx="4114800" cy="36930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RESULTADOS E DISCUSSÃO</a:t>
            </a:r>
            <a:endParaRPr sz="2300">
              <a:solidFill>
                <a:schemeClr val="dk1"/>
              </a:solidFill>
              <a:latin typeface="Arial"/>
              <a:ea typeface="Arial"/>
              <a:cs typeface="Arial"/>
              <a:sym typeface="Arial"/>
            </a:endParaRPr>
          </a:p>
        </p:txBody>
      </p:sp>
      <p:sp>
        <p:nvSpPr>
          <p:cNvPr id="126" name="Google Shape;126;p1"/>
          <p:cNvSpPr txBox="1"/>
          <p:nvPr/>
        </p:nvSpPr>
        <p:spPr>
          <a:xfrm>
            <a:off x="10074585" y="14339031"/>
            <a:ext cx="561300" cy="681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pt-BR" sz="350">
                <a:solidFill>
                  <a:srgbClr val="121617"/>
                </a:solidFill>
                <a:latin typeface="Arial"/>
                <a:ea typeface="Arial"/>
                <a:cs typeface="Arial"/>
                <a:sym typeface="Arial"/>
              </a:rPr>
              <a:t>Foto: nome do </a:t>
            </a:r>
            <a:r>
              <a:rPr b="1" lang="pt-BR" sz="350">
                <a:solidFill>
                  <a:srgbClr val="121617"/>
                </a:solidFill>
              </a:rPr>
              <a:t>fotógrafo</a:t>
            </a:r>
            <a:endParaRPr sz="350">
              <a:solidFill>
                <a:schemeClr val="dk1"/>
              </a:solidFill>
              <a:latin typeface="Arial"/>
              <a:ea typeface="Arial"/>
              <a:cs typeface="Arial"/>
              <a:sym typeface="Arial"/>
            </a:endParaRPr>
          </a:p>
        </p:txBody>
      </p:sp>
      <p:sp>
        <p:nvSpPr>
          <p:cNvPr id="127" name="Google Shape;127;p1"/>
          <p:cNvSpPr txBox="1"/>
          <p:nvPr/>
        </p:nvSpPr>
        <p:spPr>
          <a:xfrm>
            <a:off x="12404389" y="14339031"/>
            <a:ext cx="561300" cy="681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b="1" lang="pt-BR" sz="350">
                <a:solidFill>
                  <a:srgbClr val="121617"/>
                </a:solidFill>
                <a:latin typeface="Arial"/>
                <a:ea typeface="Arial"/>
                <a:cs typeface="Arial"/>
                <a:sym typeface="Arial"/>
              </a:rPr>
              <a:t>Foto: nome do </a:t>
            </a:r>
            <a:r>
              <a:rPr b="1" lang="pt-BR" sz="350">
                <a:solidFill>
                  <a:srgbClr val="121617"/>
                </a:solidFill>
              </a:rPr>
              <a:t>fotógrafo</a:t>
            </a:r>
            <a:endParaRPr sz="350">
              <a:solidFill>
                <a:schemeClr val="dk1"/>
              </a:solidFill>
              <a:latin typeface="Arial"/>
              <a:ea typeface="Arial"/>
              <a:cs typeface="Arial"/>
              <a:sym typeface="Arial"/>
            </a:endParaRPr>
          </a:p>
        </p:txBody>
      </p:sp>
      <p:sp>
        <p:nvSpPr>
          <p:cNvPr id="128" name="Google Shape;128;p1"/>
          <p:cNvSpPr txBox="1"/>
          <p:nvPr/>
        </p:nvSpPr>
        <p:spPr>
          <a:xfrm>
            <a:off x="10058344" y="10520493"/>
            <a:ext cx="3742690" cy="37973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CONSIDERAÇÕES FINAIS</a:t>
            </a:r>
            <a:endParaRPr sz="2300">
              <a:solidFill>
                <a:schemeClr val="dk1"/>
              </a:solidFill>
              <a:latin typeface="Arial"/>
              <a:ea typeface="Arial"/>
              <a:cs typeface="Arial"/>
              <a:sym typeface="Arial"/>
            </a:endParaRPr>
          </a:p>
        </p:txBody>
      </p:sp>
      <p:sp>
        <p:nvSpPr>
          <p:cNvPr id="129" name="Google Shape;129;p1"/>
          <p:cNvSpPr txBox="1"/>
          <p:nvPr/>
        </p:nvSpPr>
        <p:spPr>
          <a:xfrm>
            <a:off x="10048748" y="15265851"/>
            <a:ext cx="4563745" cy="374650"/>
          </a:xfrm>
          <a:prstGeom prst="rect">
            <a:avLst/>
          </a:prstGeom>
          <a:noFill/>
          <a:ln>
            <a:noFill/>
          </a:ln>
        </p:spPr>
        <p:txBody>
          <a:bodyPr anchorCtr="0" anchor="t" bIns="0" lIns="0" spcFirstLastPara="1" rIns="0" wrap="square" tIns="21575">
            <a:spAutoFit/>
          </a:bodyPr>
          <a:lstStyle/>
          <a:p>
            <a:pPr indent="0" lvl="0" marL="12700" marR="5080" rtl="0" algn="l">
              <a:lnSpc>
                <a:spcPct val="118260"/>
              </a:lnSpc>
              <a:spcBef>
                <a:spcPts val="0"/>
              </a:spcBef>
              <a:spcAft>
                <a:spcPts val="0"/>
              </a:spcAft>
              <a:buNone/>
            </a:pPr>
            <a:r>
              <a:rPr lang="pt-BR" sz="1150">
                <a:solidFill>
                  <a:srgbClr val="121617"/>
                </a:solidFill>
                <a:latin typeface="Lucida Sans"/>
                <a:ea typeface="Lucida Sans"/>
                <a:cs typeface="Lucida Sans"/>
                <a:sym typeface="Lucida Sans"/>
              </a:rPr>
              <a:t>Morbi ultrices lorem ac leo consectetur, ut pretium odio  consectetur.</a:t>
            </a:r>
            <a:endParaRPr sz="1150">
              <a:solidFill>
                <a:schemeClr val="dk1"/>
              </a:solidFill>
              <a:latin typeface="Lucida Sans"/>
              <a:ea typeface="Lucida Sans"/>
              <a:cs typeface="Lucida Sans"/>
              <a:sym typeface="Lucida Sans"/>
            </a:endParaRPr>
          </a:p>
        </p:txBody>
      </p:sp>
      <p:sp>
        <p:nvSpPr>
          <p:cNvPr id="130" name="Google Shape;130;p1"/>
          <p:cNvSpPr txBox="1"/>
          <p:nvPr/>
        </p:nvSpPr>
        <p:spPr>
          <a:xfrm>
            <a:off x="10048748" y="15782148"/>
            <a:ext cx="4517390" cy="374650"/>
          </a:xfrm>
          <a:prstGeom prst="rect">
            <a:avLst/>
          </a:prstGeom>
          <a:noFill/>
          <a:ln>
            <a:noFill/>
          </a:ln>
        </p:spPr>
        <p:txBody>
          <a:bodyPr anchorCtr="0" anchor="t" bIns="0" lIns="0" spcFirstLastPara="1" rIns="0" wrap="square" tIns="21575">
            <a:spAutoFit/>
          </a:bodyPr>
          <a:lstStyle/>
          <a:p>
            <a:pPr indent="0" lvl="0" marL="12700" marR="5080" rtl="0" algn="l">
              <a:lnSpc>
                <a:spcPct val="118260"/>
              </a:lnSpc>
              <a:spcBef>
                <a:spcPts val="0"/>
              </a:spcBef>
              <a:spcAft>
                <a:spcPts val="0"/>
              </a:spcAft>
              <a:buNone/>
            </a:pPr>
            <a:r>
              <a:rPr lang="pt-BR" sz="1150">
                <a:solidFill>
                  <a:srgbClr val="121617"/>
                </a:solidFill>
                <a:latin typeface="Lucida Sans"/>
                <a:ea typeface="Lucida Sans"/>
                <a:cs typeface="Lucida Sans"/>
                <a:sym typeface="Lucida Sans"/>
              </a:rPr>
              <a:t>Nam egestas nisi sed lectus iaculis, at varius augue ullamcorper.  Sed tempor ante ultricies accumsan tincidunt.</a:t>
            </a:r>
            <a:endParaRPr sz="1150">
              <a:solidFill>
                <a:schemeClr val="dk1"/>
              </a:solidFill>
              <a:latin typeface="Lucida Sans"/>
              <a:ea typeface="Lucida Sans"/>
              <a:cs typeface="Lucida Sans"/>
              <a:sym typeface="Lucida Sans"/>
            </a:endParaRPr>
          </a:p>
        </p:txBody>
      </p:sp>
      <p:sp>
        <p:nvSpPr>
          <p:cNvPr id="131" name="Google Shape;131;p1"/>
          <p:cNvSpPr txBox="1"/>
          <p:nvPr/>
        </p:nvSpPr>
        <p:spPr>
          <a:xfrm>
            <a:off x="10048748" y="16298443"/>
            <a:ext cx="4093845" cy="202565"/>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None/>
            </a:pPr>
            <a:r>
              <a:rPr lang="pt-BR" sz="1150">
                <a:solidFill>
                  <a:srgbClr val="121617"/>
                </a:solidFill>
                <a:latin typeface="Lucida Sans"/>
                <a:ea typeface="Lucida Sans"/>
                <a:cs typeface="Lucida Sans"/>
                <a:sym typeface="Lucida Sans"/>
              </a:rPr>
              <a:t>Cras imperdiet leo non sem finibus, a viverra nulla sagittis.</a:t>
            </a:r>
            <a:endParaRPr sz="1150">
              <a:solidFill>
                <a:schemeClr val="dk1"/>
              </a:solidFill>
              <a:latin typeface="Lucida Sans"/>
              <a:ea typeface="Lucida Sans"/>
              <a:cs typeface="Lucida Sans"/>
              <a:sym typeface="Lucida Sans"/>
            </a:endParaRPr>
          </a:p>
        </p:txBody>
      </p:sp>
      <p:sp>
        <p:nvSpPr>
          <p:cNvPr id="132" name="Google Shape;132;p1"/>
          <p:cNvSpPr txBox="1"/>
          <p:nvPr/>
        </p:nvSpPr>
        <p:spPr>
          <a:xfrm>
            <a:off x="10048748" y="16642593"/>
            <a:ext cx="4563745" cy="374650"/>
          </a:xfrm>
          <a:prstGeom prst="rect">
            <a:avLst/>
          </a:prstGeom>
          <a:noFill/>
          <a:ln>
            <a:noFill/>
          </a:ln>
        </p:spPr>
        <p:txBody>
          <a:bodyPr anchorCtr="0" anchor="t" bIns="0" lIns="0" spcFirstLastPara="1" rIns="0" wrap="square" tIns="21575">
            <a:spAutoFit/>
          </a:bodyPr>
          <a:lstStyle/>
          <a:p>
            <a:pPr indent="0" lvl="0" marL="12700" marR="5080" rtl="0" algn="l">
              <a:lnSpc>
                <a:spcPct val="118260"/>
              </a:lnSpc>
              <a:spcBef>
                <a:spcPts val="0"/>
              </a:spcBef>
              <a:spcAft>
                <a:spcPts val="0"/>
              </a:spcAft>
              <a:buNone/>
            </a:pPr>
            <a:r>
              <a:rPr lang="pt-BR" sz="1150">
                <a:solidFill>
                  <a:srgbClr val="121617"/>
                </a:solidFill>
                <a:latin typeface="Lucida Sans"/>
                <a:ea typeface="Lucida Sans"/>
                <a:cs typeface="Lucida Sans"/>
                <a:sym typeface="Lucida Sans"/>
              </a:rPr>
              <a:t>Duis tincidunt turpis quis tortor semper, vitae scelerisque nisl  consequat.</a:t>
            </a:r>
            <a:endParaRPr sz="1150">
              <a:solidFill>
                <a:schemeClr val="dk1"/>
              </a:solidFill>
              <a:latin typeface="Lucida Sans"/>
              <a:ea typeface="Lucida Sans"/>
              <a:cs typeface="Lucida Sans"/>
              <a:sym typeface="Lucida Sans"/>
            </a:endParaRPr>
          </a:p>
        </p:txBody>
      </p:sp>
      <p:sp>
        <p:nvSpPr>
          <p:cNvPr id="133" name="Google Shape;133;p1"/>
          <p:cNvSpPr txBox="1"/>
          <p:nvPr/>
        </p:nvSpPr>
        <p:spPr>
          <a:xfrm>
            <a:off x="10048748" y="17158889"/>
            <a:ext cx="4563745" cy="374650"/>
          </a:xfrm>
          <a:prstGeom prst="rect">
            <a:avLst/>
          </a:prstGeom>
          <a:noFill/>
          <a:ln>
            <a:noFill/>
          </a:ln>
        </p:spPr>
        <p:txBody>
          <a:bodyPr anchorCtr="0" anchor="t" bIns="0" lIns="0" spcFirstLastPara="1" rIns="0" wrap="square" tIns="21575">
            <a:spAutoFit/>
          </a:bodyPr>
          <a:lstStyle/>
          <a:p>
            <a:pPr indent="0" lvl="0" marL="12700" marR="5080" rtl="0" algn="l">
              <a:lnSpc>
                <a:spcPct val="118260"/>
              </a:lnSpc>
              <a:spcBef>
                <a:spcPts val="0"/>
              </a:spcBef>
              <a:spcAft>
                <a:spcPts val="0"/>
              </a:spcAft>
              <a:buNone/>
            </a:pPr>
            <a:r>
              <a:rPr lang="pt-BR" sz="1150">
                <a:solidFill>
                  <a:srgbClr val="121617"/>
                </a:solidFill>
                <a:latin typeface="Lucida Sans"/>
                <a:ea typeface="Lucida Sans"/>
                <a:cs typeface="Lucida Sans"/>
                <a:sym typeface="Lucida Sans"/>
              </a:rPr>
              <a:t>Morbi ultrices lorem ac leo consectetur, ut pretium odio  consectetur.</a:t>
            </a:r>
            <a:endParaRPr sz="1150">
              <a:solidFill>
                <a:schemeClr val="dk1"/>
              </a:solidFill>
              <a:latin typeface="Lucida Sans"/>
              <a:ea typeface="Lucida Sans"/>
              <a:cs typeface="Lucida Sans"/>
              <a:sym typeface="Lucida Sans"/>
            </a:endParaRPr>
          </a:p>
        </p:txBody>
      </p:sp>
      <p:sp>
        <p:nvSpPr>
          <p:cNvPr id="134" name="Google Shape;134;p1"/>
          <p:cNvSpPr txBox="1"/>
          <p:nvPr/>
        </p:nvSpPr>
        <p:spPr>
          <a:xfrm>
            <a:off x="10058344" y="14862849"/>
            <a:ext cx="2117725" cy="379730"/>
          </a:xfrm>
          <a:prstGeom prst="rect">
            <a:avLst/>
          </a:prstGeom>
          <a:noFill/>
          <a:ln>
            <a:noFill/>
          </a:ln>
        </p:spPr>
        <p:txBody>
          <a:bodyPr anchorCtr="0" anchor="t" bIns="0" lIns="0" spcFirstLastPara="1" rIns="0" wrap="square" tIns="15225">
            <a:spAutoFit/>
          </a:bodyPr>
          <a:lstStyle/>
          <a:p>
            <a:pPr indent="0" lvl="0" marL="12700" marR="0" rtl="0" algn="l">
              <a:lnSpc>
                <a:spcPct val="100000"/>
              </a:lnSpc>
              <a:spcBef>
                <a:spcPts val="0"/>
              </a:spcBef>
              <a:spcAft>
                <a:spcPts val="0"/>
              </a:spcAft>
              <a:buNone/>
            </a:pPr>
            <a:r>
              <a:rPr b="1" lang="pt-BR" sz="2300">
                <a:solidFill>
                  <a:srgbClr val="00559E"/>
                </a:solidFill>
                <a:latin typeface="Arial"/>
                <a:ea typeface="Arial"/>
                <a:cs typeface="Arial"/>
                <a:sym typeface="Arial"/>
              </a:rPr>
              <a:t>REFERÊNCIAS</a:t>
            </a:r>
            <a:endParaRPr sz="2300">
              <a:solidFill>
                <a:schemeClr val="dk1"/>
              </a:solidFill>
              <a:latin typeface="Arial"/>
              <a:ea typeface="Arial"/>
              <a:cs typeface="Arial"/>
              <a:sym typeface="Arial"/>
            </a:endParaRPr>
          </a:p>
        </p:txBody>
      </p:sp>
      <p:sp>
        <p:nvSpPr>
          <p:cNvPr id="135" name="Google Shape;135;p1"/>
          <p:cNvSpPr txBox="1"/>
          <p:nvPr/>
        </p:nvSpPr>
        <p:spPr>
          <a:xfrm>
            <a:off x="13825980" y="17638650"/>
            <a:ext cx="770890" cy="767080"/>
          </a:xfrm>
          <a:prstGeom prst="rect">
            <a:avLst/>
          </a:prstGeom>
          <a:noFill/>
          <a:ln cap="flat" cmpd="sng" w="9525">
            <a:solidFill>
              <a:srgbClr val="00559E"/>
            </a:solidFill>
            <a:prstDash val="solid"/>
            <a:round/>
            <a:headEnd len="sm" w="sm" type="none"/>
            <a:tailEnd len="sm" w="sm" type="none"/>
          </a:ln>
        </p:spPr>
        <p:txBody>
          <a:bodyPr anchorCtr="0" anchor="t" bIns="0" lIns="0" spcFirstLastPara="1" rIns="0" wrap="square" tIns="625">
            <a:spAutoFit/>
          </a:bodyPr>
          <a:lstStyle/>
          <a:p>
            <a:pPr indent="0" lvl="0" marL="0" marR="0" rtl="0" algn="l">
              <a:lnSpc>
                <a:spcPct val="100000"/>
              </a:lnSpc>
              <a:spcBef>
                <a:spcPts val="0"/>
              </a:spcBef>
              <a:spcAft>
                <a:spcPts val="0"/>
              </a:spcAft>
              <a:buNone/>
            </a:pPr>
            <a:r>
              <a:t/>
            </a:r>
            <a:endParaRPr sz="1450">
              <a:solidFill>
                <a:schemeClr val="dk1"/>
              </a:solidFill>
              <a:latin typeface="Times New Roman"/>
              <a:ea typeface="Times New Roman"/>
              <a:cs typeface="Times New Roman"/>
              <a:sym typeface="Times New Roman"/>
            </a:endParaRPr>
          </a:p>
          <a:p>
            <a:pPr indent="0" lvl="0" marL="152400" marR="168910" rtl="0" algn="l">
              <a:lnSpc>
                <a:spcPct val="118260"/>
              </a:lnSpc>
              <a:spcBef>
                <a:spcPts val="0"/>
              </a:spcBef>
              <a:spcAft>
                <a:spcPts val="0"/>
              </a:spcAft>
              <a:buNone/>
            </a:pPr>
            <a:r>
              <a:rPr lang="pt-BR" sz="1150">
                <a:solidFill>
                  <a:srgbClr val="121617"/>
                </a:solidFill>
                <a:latin typeface="Lucida Sans"/>
                <a:ea typeface="Lucida Sans"/>
                <a:cs typeface="Lucida Sans"/>
                <a:sym typeface="Lucida Sans"/>
              </a:rPr>
              <a:t>QR  CODE</a:t>
            </a:r>
            <a:endParaRPr sz="1150">
              <a:solidFill>
                <a:schemeClr val="dk1"/>
              </a:solidFill>
              <a:latin typeface="Lucida Sans"/>
              <a:ea typeface="Lucida Sans"/>
              <a:cs typeface="Lucida Sans"/>
              <a:sym typeface="Lucida Sans"/>
            </a:endParaRPr>
          </a:p>
        </p:txBody>
      </p:sp>
      <p:sp>
        <p:nvSpPr>
          <p:cNvPr id="136" name="Google Shape;136;p1"/>
          <p:cNvSpPr/>
          <p:nvPr/>
        </p:nvSpPr>
        <p:spPr>
          <a:xfrm>
            <a:off x="2922330" y="4971973"/>
            <a:ext cx="3969385" cy="1626235"/>
          </a:xfrm>
          <a:custGeom>
            <a:rect b="b" l="l" r="r" t="t"/>
            <a:pathLst>
              <a:path extrusionOk="0" h="1626234" w="3969384">
                <a:moveTo>
                  <a:pt x="3968826" y="1625891"/>
                </a:moveTo>
                <a:lnTo>
                  <a:pt x="0"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b="0" l="0" r="0" t="0"/>
          <a:stretch/>
        </p:blipFill>
        <p:spPr>
          <a:xfrm>
            <a:off x="2812489" y="4904146"/>
            <a:ext cx="191024" cy="173101"/>
          </a:xfrm>
          <a:prstGeom prst="rect">
            <a:avLst/>
          </a:prstGeom>
          <a:noFill/>
          <a:ln>
            <a:noFill/>
          </a:ln>
        </p:spPr>
      </p:pic>
      <p:sp>
        <p:nvSpPr>
          <p:cNvPr id="138" name="Google Shape;138;p1"/>
          <p:cNvSpPr/>
          <p:nvPr/>
        </p:nvSpPr>
        <p:spPr>
          <a:xfrm>
            <a:off x="3581296" y="18396296"/>
            <a:ext cx="1172845" cy="518795"/>
          </a:xfrm>
          <a:custGeom>
            <a:rect b="b" l="l" r="r" t="t"/>
            <a:pathLst>
              <a:path extrusionOk="0" h="518794" w="1172845">
                <a:moveTo>
                  <a:pt x="1172593" y="0"/>
                </a:moveTo>
                <a:lnTo>
                  <a:pt x="0" y="518538"/>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9" name="Google Shape;139;p1"/>
          <p:cNvPicPr preferRelativeResize="0"/>
          <p:nvPr/>
        </p:nvPicPr>
        <p:blipFill rotWithShape="1">
          <a:blip r:embed="rId4">
            <a:alphaModFix/>
          </a:blip>
          <a:srcRect b="0" l="0" r="0" t="0"/>
          <a:stretch/>
        </p:blipFill>
        <p:spPr>
          <a:xfrm>
            <a:off x="3472736" y="18809300"/>
            <a:ext cx="191575" cy="171081"/>
          </a:xfrm>
          <a:prstGeom prst="rect">
            <a:avLst/>
          </a:prstGeom>
          <a:noFill/>
          <a:ln>
            <a:noFill/>
          </a:ln>
        </p:spPr>
      </p:pic>
      <p:sp>
        <p:nvSpPr>
          <p:cNvPr id="140" name="Google Shape;140;p1"/>
          <p:cNvSpPr/>
          <p:nvPr/>
        </p:nvSpPr>
        <p:spPr>
          <a:xfrm>
            <a:off x="2705089" y="17506365"/>
            <a:ext cx="1311275" cy="597535"/>
          </a:xfrm>
          <a:custGeom>
            <a:rect b="b" l="l" r="r" t="t"/>
            <a:pathLst>
              <a:path extrusionOk="0" h="597534" w="1311275">
                <a:moveTo>
                  <a:pt x="1311270" y="0"/>
                </a:moveTo>
                <a:lnTo>
                  <a:pt x="0" y="0"/>
                </a:lnTo>
                <a:lnTo>
                  <a:pt x="0" y="597015"/>
                </a:lnTo>
                <a:lnTo>
                  <a:pt x="1311270" y="597015"/>
                </a:lnTo>
                <a:lnTo>
                  <a:pt x="1311270" y="0"/>
                </a:lnTo>
                <a:close/>
              </a:path>
            </a:pathLst>
          </a:custGeom>
          <a:solidFill>
            <a:srgbClr val="D0D1D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
          <p:cNvSpPr txBox="1"/>
          <p:nvPr/>
        </p:nvSpPr>
        <p:spPr>
          <a:xfrm>
            <a:off x="2611877" y="17618340"/>
            <a:ext cx="1311300" cy="500100"/>
          </a:xfrm>
          <a:prstGeom prst="rect">
            <a:avLst/>
          </a:prstGeom>
          <a:noFill/>
          <a:ln>
            <a:noFill/>
          </a:ln>
        </p:spPr>
        <p:txBody>
          <a:bodyPr anchorCtr="0" anchor="t" bIns="0" lIns="0" spcFirstLastPara="1" rIns="0" wrap="square" tIns="4425">
            <a:spAutoFit/>
          </a:bodyPr>
          <a:lstStyle/>
          <a:p>
            <a:pPr indent="0" lvl="0" marL="0" marR="0" rtl="0" algn="l">
              <a:lnSpc>
                <a:spcPct val="119285"/>
              </a:lnSpc>
              <a:spcBef>
                <a:spcPts val="5"/>
              </a:spcBef>
              <a:spcAft>
                <a:spcPts val="0"/>
              </a:spcAft>
              <a:buNone/>
            </a:pPr>
            <a:r>
              <a:rPr b="1" lang="pt-BR" sz="700">
                <a:solidFill>
                  <a:schemeClr val="dk1"/>
                </a:solidFill>
                <a:latin typeface="Arial"/>
                <a:ea typeface="Arial"/>
                <a:cs typeface="Arial"/>
                <a:sym typeface="Arial"/>
              </a:rPr>
              <a:t>REFERÊNCIA DAS FOTOS</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14 pt</a:t>
            </a:r>
            <a:endParaRPr sz="700">
              <a:solidFill>
                <a:schemeClr val="dk1"/>
              </a:solidFill>
              <a:latin typeface="Lucida Sans"/>
              <a:ea typeface="Lucida Sans"/>
              <a:cs typeface="Lucida Sans"/>
              <a:sym typeface="Lucida Sans"/>
            </a:endParaRPr>
          </a:p>
        </p:txBody>
      </p:sp>
      <p:sp>
        <p:nvSpPr>
          <p:cNvPr id="142" name="Google Shape;142;p1"/>
          <p:cNvSpPr/>
          <p:nvPr/>
        </p:nvSpPr>
        <p:spPr>
          <a:xfrm>
            <a:off x="4030428" y="17833606"/>
            <a:ext cx="767079" cy="22225"/>
          </a:xfrm>
          <a:custGeom>
            <a:rect b="b" l="l" r="r" t="t"/>
            <a:pathLst>
              <a:path extrusionOk="0" h="22225" w="767079">
                <a:moveTo>
                  <a:pt x="766946" y="0"/>
                </a:moveTo>
                <a:lnTo>
                  <a:pt x="0" y="22107"/>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3" name="Google Shape;143;p1"/>
          <p:cNvPicPr preferRelativeResize="0"/>
          <p:nvPr/>
        </p:nvPicPr>
        <p:blipFill rotWithShape="1">
          <a:blip r:embed="rId5">
            <a:alphaModFix/>
          </a:blip>
          <a:srcRect b="0" l="0" r="0" t="0"/>
          <a:stretch/>
        </p:blipFill>
        <p:spPr>
          <a:xfrm>
            <a:off x="3911775" y="17760788"/>
            <a:ext cx="170736" cy="186987"/>
          </a:xfrm>
          <a:prstGeom prst="rect">
            <a:avLst/>
          </a:prstGeom>
          <a:noFill/>
          <a:ln>
            <a:noFill/>
          </a:ln>
        </p:spPr>
      </p:pic>
      <p:pic>
        <p:nvPicPr>
          <p:cNvPr id="144" name="Google Shape;144;p1"/>
          <p:cNvPicPr preferRelativeResize="0"/>
          <p:nvPr/>
        </p:nvPicPr>
        <p:blipFill rotWithShape="1">
          <a:blip r:embed="rId6">
            <a:alphaModFix/>
          </a:blip>
          <a:srcRect b="0" l="0" r="0" t="0"/>
          <a:stretch/>
        </p:blipFill>
        <p:spPr>
          <a:xfrm>
            <a:off x="15584366" y="14068317"/>
            <a:ext cx="169163" cy="187051"/>
          </a:xfrm>
          <a:prstGeom prst="rect">
            <a:avLst/>
          </a:prstGeom>
          <a:noFill/>
          <a:ln>
            <a:noFill/>
          </a:ln>
        </p:spPr>
      </p:pic>
      <p:sp>
        <p:nvSpPr>
          <p:cNvPr id="145" name="Google Shape;145;p1"/>
          <p:cNvSpPr/>
          <p:nvPr/>
        </p:nvSpPr>
        <p:spPr>
          <a:xfrm>
            <a:off x="13122866" y="9962735"/>
            <a:ext cx="2512060" cy="1905"/>
          </a:xfrm>
          <a:custGeom>
            <a:rect b="b" l="l" r="r" t="t"/>
            <a:pathLst>
              <a:path extrusionOk="0" h="1904" w="2512059">
                <a:moveTo>
                  <a:pt x="0" y="1632"/>
                </a:moveTo>
                <a:lnTo>
                  <a:pt x="2512043"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6" name="Google Shape;146;p1"/>
          <p:cNvPicPr preferRelativeResize="0"/>
          <p:nvPr/>
        </p:nvPicPr>
        <p:blipFill rotWithShape="1">
          <a:blip r:embed="rId7">
            <a:alphaModFix/>
          </a:blip>
          <a:srcRect b="0" l="0" r="0" t="0"/>
          <a:stretch/>
        </p:blipFill>
        <p:spPr>
          <a:xfrm>
            <a:off x="15585438" y="9869248"/>
            <a:ext cx="168175" cy="187061"/>
          </a:xfrm>
          <a:prstGeom prst="rect">
            <a:avLst/>
          </a:prstGeom>
          <a:noFill/>
          <a:ln>
            <a:noFill/>
          </a:ln>
        </p:spPr>
      </p:pic>
      <p:sp>
        <p:nvSpPr>
          <p:cNvPr id="147" name="Google Shape;147;p1"/>
          <p:cNvSpPr/>
          <p:nvPr/>
        </p:nvSpPr>
        <p:spPr>
          <a:xfrm>
            <a:off x="12264321" y="15064055"/>
            <a:ext cx="3505834" cy="0"/>
          </a:xfrm>
          <a:custGeom>
            <a:rect b="b" l="l" r="r" t="t"/>
            <a:pathLst>
              <a:path extrusionOk="0" h="120000" w="3505834">
                <a:moveTo>
                  <a:pt x="0" y="0"/>
                </a:moveTo>
                <a:lnTo>
                  <a:pt x="3505698"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8" name="Google Shape;148;p1"/>
          <p:cNvPicPr preferRelativeResize="0"/>
          <p:nvPr/>
        </p:nvPicPr>
        <p:blipFill rotWithShape="1">
          <a:blip r:embed="rId8">
            <a:alphaModFix/>
          </a:blip>
          <a:srcRect b="0" l="0" r="0" t="0"/>
          <a:stretch/>
        </p:blipFill>
        <p:spPr>
          <a:xfrm>
            <a:off x="15720600" y="14959181"/>
            <a:ext cx="168111" cy="187061"/>
          </a:xfrm>
          <a:prstGeom prst="rect">
            <a:avLst/>
          </a:prstGeom>
          <a:noFill/>
          <a:ln>
            <a:noFill/>
          </a:ln>
        </p:spPr>
      </p:pic>
      <p:sp>
        <p:nvSpPr>
          <p:cNvPr id="149" name="Google Shape;149;p1"/>
          <p:cNvSpPr/>
          <p:nvPr/>
        </p:nvSpPr>
        <p:spPr>
          <a:xfrm rot="474430">
            <a:off x="13856186" y="10861333"/>
            <a:ext cx="1923094" cy="0"/>
          </a:xfrm>
          <a:custGeom>
            <a:rect b="b" l="l" r="r" t="t"/>
            <a:pathLst>
              <a:path extrusionOk="0" h="120000" w="1924050">
                <a:moveTo>
                  <a:pt x="0" y="0"/>
                </a:moveTo>
                <a:lnTo>
                  <a:pt x="1923617"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0" name="Google Shape;150;p1"/>
          <p:cNvPicPr preferRelativeResize="0"/>
          <p:nvPr/>
        </p:nvPicPr>
        <p:blipFill rotWithShape="1">
          <a:blip r:embed="rId9">
            <a:alphaModFix/>
          </a:blip>
          <a:srcRect b="0" l="0" r="0" t="0"/>
          <a:stretch/>
        </p:blipFill>
        <p:spPr>
          <a:xfrm rot="478499">
            <a:off x="15720599" y="10907227"/>
            <a:ext cx="168111" cy="187061"/>
          </a:xfrm>
          <a:prstGeom prst="rect">
            <a:avLst/>
          </a:prstGeom>
          <a:noFill/>
          <a:ln>
            <a:noFill/>
          </a:ln>
        </p:spPr>
      </p:pic>
      <p:sp>
        <p:nvSpPr>
          <p:cNvPr id="151" name="Google Shape;151;p1"/>
          <p:cNvSpPr/>
          <p:nvPr/>
        </p:nvSpPr>
        <p:spPr>
          <a:xfrm>
            <a:off x="14237480" y="7143463"/>
            <a:ext cx="1466215" cy="0"/>
          </a:xfrm>
          <a:custGeom>
            <a:rect b="b" l="l" r="r" t="t"/>
            <a:pathLst>
              <a:path extrusionOk="0" h="120000" w="1466215">
                <a:moveTo>
                  <a:pt x="0" y="0"/>
                </a:moveTo>
                <a:lnTo>
                  <a:pt x="1465594"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2" name="Google Shape;152;p1"/>
          <p:cNvPicPr preferRelativeResize="0"/>
          <p:nvPr/>
        </p:nvPicPr>
        <p:blipFill rotWithShape="1">
          <a:blip r:embed="rId10">
            <a:alphaModFix/>
          </a:blip>
          <a:srcRect b="0" l="0" r="0" t="0"/>
          <a:stretch/>
        </p:blipFill>
        <p:spPr>
          <a:xfrm>
            <a:off x="15653662" y="7049939"/>
            <a:ext cx="168111" cy="187061"/>
          </a:xfrm>
          <a:prstGeom prst="rect">
            <a:avLst/>
          </a:prstGeom>
          <a:noFill/>
          <a:ln>
            <a:noFill/>
          </a:ln>
        </p:spPr>
      </p:pic>
      <p:sp>
        <p:nvSpPr>
          <p:cNvPr id="153" name="Google Shape;153;p1"/>
          <p:cNvSpPr/>
          <p:nvPr/>
        </p:nvSpPr>
        <p:spPr>
          <a:xfrm>
            <a:off x="12586191" y="5596253"/>
            <a:ext cx="3131819" cy="0"/>
          </a:xfrm>
          <a:custGeom>
            <a:rect b="b" l="l" r="r" t="t"/>
            <a:pathLst>
              <a:path extrusionOk="0" h="120000" w="3131819">
                <a:moveTo>
                  <a:pt x="0" y="0"/>
                </a:moveTo>
                <a:lnTo>
                  <a:pt x="3131756"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4" name="Google Shape;154;p1"/>
          <p:cNvPicPr preferRelativeResize="0"/>
          <p:nvPr/>
        </p:nvPicPr>
        <p:blipFill rotWithShape="1">
          <a:blip r:embed="rId8">
            <a:alphaModFix/>
          </a:blip>
          <a:srcRect b="0" l="0" r="0" t="0"/>
          <a:stretch/>
        </p:blipFill>
        <p:spPr>
          <a:xfrm>
            <a:off x="15668537" y="5502729"/>
            <a:ext cx="168111" cy="187061"/>
          </a:xfrm>
          <a:prstGeom prst="rect">
            <a:avLst/>
          </a:prstGeom>
          <a:noFill/>
          <a:ln>
            <a:noFill/>
          </a:ln>
        </p:spPr>
      </p:pic>
      <p:sp>
        <p:nvSpPr>
          <p:cNvPr id="155" name="Google Shape;155;p1"/>
          <p:cNvSpPr/>
          <p:nvPr/>
        </p:nvSpPr>
        <p:spPr>
          <a:xfrm>
            <a:off x="14265628" y="16274731"/>
            <a:ext cx="1457325" cy="0"/>
          </a:xfrm>
          <a:custGeom>
            <a:rect b="b" l="l" r="r" t="t"/>
            <a:pathLst>
              <a:path extrusionOk="0" h="120000" w="1457325">
                <a:moveTo>
                  <a:pt x="0" y="0"/>
                </a:moveTo>
                <a:lnTo>
                  <a:pt x="1456767"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6" name="Google Shape;156;p1"/>
          <p:cNvPicPr preferRelativeResize="0"/>
          <p:nvPr/>
        </p:nvPicPr>
        <p:blipFill rotWithShape="1">
          <a:blip r:embed="rId9">
            <a:alphaModFix/>
          </a:blip>
          <a:srcRect b="0" l="0" r="0" t="0"/>
          <a:stretch/>
        </p:blipFill>
        <p:spPr>
          <a:xfrm>
            <a:off x="15672987" y="16181212"/>
            <a:ext cx="168111" cy="187061"/>
          </a:xfrm>
          <a:prstGeom prst="rect">
            <a:avLst/>
          </a:prstGeom>
          <a:noFill/>
          <a:ln>
            <a:noFill/>
          </a:ln>
        </p:spPr>
      </p:pic>
      <p:sp>
        <p:nvSpPr>
          <p:cNvPr id="157" name="Google Shape;157;p1"/>
          <p:cNvSpPr/>
          <p:nvPr/>
        </p:nvSpPr>
        <p:spPr>
          <a:xfrm>
            <a:off x="14635178" y="18004964"/>
            <a:ext cx="1087755" cy="15240"/>
          </a:xfrm>
          <a:custGeom>
            <a:rect b="b" l="l" r="r" t="t"/>
            <a:pathLst>
              <a:path extrusionOk="0" h="15240" w="1087755">
                <a:moveTo>
                  <a:pt x="0" y="14918"/>
                </a:moveTo>
                <a:lnTo>
                  <a:pt x="1087227"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8" name="Google Shape;158;p1"/>
          <p:cNvPicPr preferRelativeResize="0"/>
          <p:nvPr/>
        </p:nvPicPr>
        <p:blipFill rotWithShape="1">
          <a:blip r:embed="rId11">
            <a:alphaModFix/>
          </a:blip>
          <a:srcRect b="0" l="0" r="0" t="0"/>
          <a:stretch/>
        </p:blipFill>
        <p:spPr>
          <a:xfrm>
            <a:off x="15671719" y="17912128"/>
            <a:ext cx="169379" cy="187046"/>
          </a:xfrm>
          <a:prstGeom prst="rect">
            <a:avLst/>
          </a:prstGeom>
          <a:noFill/>
          <a:ln>
            <a:noFill/>
          </a:ln>
        </p:spPr>
      </p:pic>
      <p:sp>
        <p:nvSpPr>
          <p:cNvPr id="159" name="Google Shape;159;p1"/>
          <p:cNvSpPr/>
          <p:nvPr/>
        </p:nvSpPr>
        <p:spPr>
          <a:xfrm>
            <a:off x="14653467" y="11803644"/>
            <a:ext cx="1049655" cy="0"/>
          </a:xfrm>
          <a:custGeom>
            <a:rect b="b" l="l" r="r" t="t"/>
            <a:pathLst>
              <a:path extrusionOk="0" h="120000" w="1049655">
                <a:moveTo>
                  <a:pt x="0" y="0"/>
                </a:moveTo>
                <a:lnTo>
                  <a:pt x="1049601"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0" name="Google Shape;160;p1"/>
          <p:cNvPicPr preferRelativeResize="0"/>
          <p:nvPr/>
        </p:nvPicPr>
        <p:blipFill rotWithShape="1">
          <a:blip r:embed="rId8">
            <a:alphaModFix/>
          </a:blip>
          <a:srcRect b="0" l="0" r="0" t="0"/>
          <a:stretch/>
        </p:blipFill>
        <p:spPr>
          <a:xfrm>
            <a:off x="15653662" y="11710120"/>
            <a:ext cx="168111" cy="187061"/>
          </a:xfrm>
          <a:prstGeom prst="rect">
            <a:avLst/>
          </a:prstGeom>
          <a:noFill/>
          <a:ln>
            <a:noFill/>
          </a:ln>
        </p:spPr>
      </p:pic>
      <p:sp>
        <p:nvSpPr>
          <p:cNvPr id="161" name="Google Shape;161;p1"/>
          <p:cNvSpPr/>
          <p:nvPr/>
        </p:nvSpPr>
        <p:spPr>
          <a:xfrm>
            <a:off x="14653467" y="8176783"/>
            <a:ext cx="1049655" cy="0"/>
          </a:xfrm>
          <a:custGeom>
            <a:rect b="b" l="l" r="r" t="t"/>
            <a:pathLst>
              <a:path extrusionOk="0" h="120000" w="1049655">
                <a:moveTo>
                  <a:pt x="0" y="0"/>
                </a:moveTo>
                <a:lnTo>
                  <a:pt x="1049601"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2" name="Google Shape;162;p1"/>
          <p:cNvPicPr preferRelativeResize="0"/>
          <p:nvPr/>
        </p:nvPicPr>
        <p:blipFill rotWithShape="1">
          <a:blip r:embed="rId10">
            <a:alphaModFix/>
          </a:blip>
          <a:srcRect b="0" l="0" r="0" t="0"/>
          <a:stretch/>
        </p:blipFill>
        <p:spPr>
          <a:xfrm>
            <a:off x="15653662" y="8083259"/>
            <a:ext cx="168111" cy="187061"/>
          </a:xfrm>
          <a:prstGeom prst="rect">
            <a:avLst/>
          </a:prstGeom>
          <a:noFill/>
          <a:ln>
            <a:noFill/>
          </a:ln>
        </p:spPr>
      </p:pic>
      <p:sp>
        <p:nvSpPr>
          <p:cNvPr id="163" name="Google Shape;163;p1"/>
          <p:cNvSpPr/>
          <p:nvPr/>
        </p:nvSpPr>
        <p:spPr>
          <a:xfrm>
            <a:off x="2888746" y="7734448"/>
            <a:ext cx="1792604" cy="572770"/>
          </a:xfrm>
          <a:custGeom>
            <a:rect b="b" l="l" r="r" t="t"/>
            <a:pathLst>
              <a:path extrusionOk="0" h="572770" w="1792604">
                <a:moveTo>
                  <a:pt x="1792055" y="572243"/>
                </a:moveTo>
                <a:lnTo>
                  <a:pt x="0"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4" name="Google Shape;164;p1"/>
          <p:cNvPicPr preferRelativeResize="0"/>
          <p:nvPr/>
        </p:nvPicPr>
        <p:blipFill rotWithShape="1">
          <a:blip r:embed="rId12">
            <a:alphaModFix/>
          </a:blip>
          <a:srcRect b="0" l="0" r="0" t="0"/>
          <a:stretch/>
        </p:blipFill>
        <p:spPr>
          <a:xfrm>
            <a:off x="2775668" y="7660371"/>
            <a:ext cx="188600" cy="178196"/>
          </a:xfrm>
          <a:prstGeom prst="rect">
            <a:avLst/>
          </a:prstGeom>
          <a:noFill/>
          <a:ln>
            <a:noFill/>
          </a:ln>
        </p:spPr>
      </p:pic>
      <p:sp>
        <p:nvSpPr>
          <p:cNvPr id="165" name="Google Shape;165;p1"/>
          <p:cNvSpPr/>
          <p:nvPr/>
        </p:nvSpPr>
        <p:spPr>
          <a:xfrm>
            <a:off x="2766280" y="6693486"/>
            <a:ext cx="1792604" cy="572770"/>
          </a:xfrm>
          <a:custGeom>
            <a:rect b="b" l="l" r="r" t="t"/>
            <a:pathLst>
              <a:path extrusionOk="0" h="572770" w="1792604">
                <a:moveTo>
                  <a:pt x="1792055" y="572243"/>
                </a:moveTo>
                <a:lnTo>
                  <a:pt x="0"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6" name="Google Shape;166;p1"/>
          <p:cNvPicPr preferRelativeResize="0"/>
          <p:nvPr/>
        </p:nvPicPr>
        <p:blipFill rotWithShape="1">
          <a:blip r:embed="rId13">
            <a:alphaModFix/>
          </a:blip>
          <a:srcRect b="0" l="0" r="0" t="0"/>
          <a:stretch/>
        </p:blipFill>
        <p:spPr>
          <a:xfrm>
            <a:off x="2621214" y="6608546"/>
            <a:ext cx="188600" cy="178196"/>
          </a:xfrm>
          <a:prstGeom prst="rect">
            <a:avLst/>
          </a:prstGeom>
          <a:noFill/>
          <a:ln>
            <a:noFill/>
          </a:ln>
        </p:spPr>
      </p:pic>
      <p:sp>
        <p:nvSpPr>
          <p:cNvPr id="167" name="Google Shape;167;p1"/>
          <p:cNvSpPr/>
          <p:nvPr/>
        </p:nvSpPr>
        <p:spPr>
          <a:xfrm rot="-666782">
            <a:off x="2933477" y="10211485"/>
            <a:ext cx="1790323" cy="572041"/>
          </a:xfrm>
          <a:custGeom>
            <a:rect b="b" l="l" r="r" t="t"/>
            <a:pathLst>
              <a:path extrusionOk="0" h="572770" w="1792604">
                <a:moveTo>
                  <a:pt x="1792055" y="572243"/>
                </a:moveTo>
                <a:lnTo>
                  <a:pt x="0"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8" name="Google Shape;168;p1"/>
          <p:cNvPicPr preferRelativeResize="0"/>
          <p:nvPr/>
        </p:nvPicPr>
        <p:blipFill rotWithShape="1">
          <a:blip r:embed="rId14">
            <a:alphaModFix/>
          </a:blip>
          <a:srcRect b="0" l="0" r="0" t="0"/>
          <a:stretch/>
        </p:blipFill>
        <p:spPr>
          <a:xfrm>
            <a:off x="2723955" y="10291869"/>
            <a:ext cx="188600" cy="178196"/>
          </a:xfrm>
          <a:prstGeom prst="rect">
            <a:avLst/>
          </a:prstGeom>
          <a:noFill/>
          <a:ln>
            <a:noFill/>
          </a:ln>
        </p:spPr>
      </p:pic>
      <p:sp>
        <p:nvSpPr>
          <p:cNvPr id="169" name="Google Shape;169;p1"/>
          <p:cNvSpPr/>
          <p:nvPr/>
        </p:nvSpPr>
        <p:spPr>
          <a:xfrm>
            <a:off x="2822830" y="9289210"/>
            <a:ext cx="1792604" cy="572770"/>
          </a:xfrm>
          <a:custGeom>
            <a:rect b="b" l="l" r="r" t="t"/>
            <a:pathLst>
              <a:path extrusionOk="0" h="572770" w="1792604">
                <a:moveTo>
                  <a:pt x="1792055" y="572243"/>
                </a:moveTo>
                <a:lnTo>
                  <a:pt x="0"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0" name="Google Shape;170;p1"/>
          <p:cNvPicPr preferRelativeResize="0"/>
          <p:nvPr/>
        </p:nvPicPr>
        <p:blipFill rotWithShape="1">
          <a:blip r:embed="rId15">
            <a:alphaModFix/>
          </a:blip>
          <a:srcRect b="0" l="0" r="0" t="0"/>
          <a:stretch/>
        </p:blipFill>
        <p:spPr>
          <a:xfrm>
            <a:off x="2709739" y="9208095"/>
            <a:ext cx="188600" cy="178196"/>
          </a:xfrm>
          <a:prstGeom prst="rect">
            <a:avLst/>
          </a:prstGeom>
          <a:noFill/>
          <a:ln>
            <a:noFill/>
          </a:ln>
        </p:spPr>
      </p:pic>
      <p:sp>
        <p:nvSpPr>
          <p:cNvPr id="171" name="Google Shape;171;p1"/>
          <p:cNvSpPr/>
          <p:nvPr/>
        </p:nvSpPr>
        <p:spPr>
          <a:xfrm>
            <a:off x="2788760" y="11997172"/>
            <a:ext cx="1798320" cy="552450"/>
          </a:xfrm>
          <a:custGeom>
            <a:rect b="b" l="l" r="r" t="t"/>
            <a:pathLst>
              <a:path extrusionOk="0" h="552450" w="1798320">
                <a:moveTo>
                  <a:pt x="1798300" y="0"/>
                </a:moveTo>
                <a:lnTo>
                  <a:pt x="0" y="552309"/>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2" name="Google Shape;172;p1"/>
          <p:cNvPicPr preferRelativeResize="0"/>
          <p:nvPr/>
        </p:nvPicPr>
        <p:blipFill rotWithShape="1">
          <a:blip r:embed="rId16">
            <a:alphaModFix/>
          </a:blip>
          <a:srcRect b="0" l="0" r="0" t="0"/>
          <a:stretch/>
        </p:blipFill>
        <p:spPr>
          <a:xfrm>
            <a:off x="2675289" y="12445557"/>
            <a:ext cx="188163" cy="178820"/>
          </a:xfrm>
          <a:prstGeom prst="rect">
            <a:avLst/>
          </a:prstGeom>
          <a:noFill/>
          <a:ln>
            <a:noFill/>
          </a:ln>
        </p:spPr>
      </p:pic>
      <p:sp>
        <p:nvSpPr>
          <p:cNvPr id="173" name="Google Shape;173;p1"/>
          <p:cNvSpPr/>
          <p:nvPr/>
        </p:nvSpPr>
        <p:spPr>
          <a:xfrm flipH="1" rot="10800000">
            <a:off x="2687100" y="11346668"/>
            <a:ext cx="1876800" cy="202545"/>
          </a:xfrm>
          <a:custGeom>
            <a:rect b="b" l="l" r="r" t="t"/>
            <a:pathLst>
              <a:path extrusionOk="0" h="10159" w="1881504">
                <a:moveTo>
                  <a:pt x="1881178" y="9770"/>
                </a:moveTo>
                <a:lnTo>
                  <a:pt x="0"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4" name="Google Shape;174;p1"/>
          <p:cNvPicPr preferRelativeResize="0"/>
          <p:nvPr/>
        </p:nvPicPr>
        <p:blipFill rotWithShape="1">
          <a:blip r:embed="rId17">
            <a:alphaModFix/>
          </a:blip>
          <a:srcRect b="0" l="0" r="0" t="0"/>
          <a:stretch/>
        </p:blipFill>
        <p:spPr>
          <a:xfrm>
            <a:off x="2536098" y="11438439"/>
            <a:ext cx="168597" cy="187061"/>
          </a:xfrm>
          <a:prstGeom prst="rect">
            <a:avLst/>
          </a:prstGeom>
          <a:noFill/>
          <a:ln>
            <a:noFill/>
          </a:ln>
        </p:spPr>
      </p:pic>
      <p:sp>
        <p:nvSpPr>
          <p:cNvPr id="175" name="Google Shape;175;p1"/>
          <p:cNvSpPr/>
          <p:nvPr/>
        </p:nvSpPr>
        <p:spPr>
          <a:xfrm>
            <a:off x="2853799" y="14026367"/>
            <a:ext cx="1749425" cy="693420"/>
          </a:xfrm>
          <a:custGeom>
            <a:rect b="b" l="l" r="r" t="t"/>
            <a:pathLst>
              <a:path extrusionOk="0" h="693419" w="1749425">
                <a:moveTo>
                  <a:pt x="1748883" y="0"/>
                </a:moveTo>
                <a:lnTo>
                  <a:pt x="0" y="693061"/>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6" name="Google Shape;176;p1"/>
          <p:cNvPicPr preferRelativeResize="0"/>
          <p:nvPr/>
        </p:nvPicPr>
        <p:blipFill rotWithShape="1">
          <a:blip r:embed="rId18">
            <a:alphaModFix/>
          </a:blip>
          <a:srcRect b="0" l="0" r="0" t="0"/>
          <a:stretch/>
        </p:blipFill>
        <p:spPr>
          <a:xfrm>
            <a:off x="2743444" y="14614264"/>
            <a:ext cx="190744" cy="173903"/>
          </a:xfrm>
          <a:prstGeom prst="rect">
            <a:avLst/>
          </a:prstGeom>
          <a:noFill/>
          <a:ln>
            <a:noFill/>
          </a:ln>
        </p:spPr>
      </p:pic>
      <p:sp>
        <p:nvSpPr>
          <p:cNvPr id="177" name="Google Shape;177;p1"/>
          <p:cNvSpPr/>
          <p:nvPr/>
        </p:nvSpPr>
        <p:spPr>
          <a:xfrm>
            <a:off x="2825675" y="13283301"/>
            <a:ext cx="1749672" cy="499941"/>
          </a:xfrm>
          <a:custGeom>
            <a:rect b="b" l="l" r="r" t="t"/>
            <a:pathLst>
              <a:path extrusionOk="0" h="763269" w="1719579">
                <a:moveTo>
                  <a:pt x="1719498" y="0"/>
                </a:moveTo>
                <a:lnTo>
                  <a:pt x="0" y="763061"/>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8" name="Google Shape;178;p1"/>
          <p:cNvPicPr preferRelativeResize="0"/>
          <p:nvPr/>
        </p:nvPicPr>
        <p:blipFill rotWithShape="1">
          <a:blip r:embed="rId19">
            <a:alphaModFix/>
          </a:blip>
          <a:srcRect b="0" l="0" r="0" t="0"/>
          <a:stretch/>
        </p:blipFill>
        <p:spPr>
          <a:xfrm>
            <a:off x="2717177" y="13677653"/>
            <a:ext cx="191595" cy="170982"/>
          </a:xfrm>
          <a:prstGeom prst="rect">
            <a:avLst/>
          </a:prstGeom>
          <a:noFill/>
          <a:ln>
            <a:noFill/>
          </a:ln>
        </p:spPr>
      </p:pic>
      <p:sp>
        <p:nvSpPr>
          <p:cNvPr id="179" name="Google Shape;179;p1"/>
          <p:cNvSpPr/>
          <p:nvPr/>
        </p:nvSpPr>
        <p:spPr>
          <a:xfrm>
            <a:off x="2925798" y="15963497"/>
            <a:ext cx="1782445" cy="1114425"/>
          </a:xfrm>
          <a:custGeom>
            <a:rect b="b" l="l" r="r" t="t"/>
            <a:pathLst>
              <a:path extrusionOk="0" h="1114425" w="1782445">
                <a:moveTo>
                  <a:pt x="1781877" y="0"/>
                </a:moveTo>
                <a:lnTo>
                  <a:pt x="0" y="1113853"/>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0" name="Google Shape;180;p1"/>
          <p:cNvPicPr preferRelativeResize="0"/>
          <p:nvPr/>
        </p:nvPicPr>
        <p:blipFill rotWithShape="1">
          <a:blip r:embed="rId20">
            <a:alphaModFix/>
          </a:blip>
          <a:srcRect b="0" l="0" r="0" t="0"/>
          <a:stretch/>
        </p:blipFill>
        <p:spPr>
          <a:xfrm>
            <a:off x="2825142" y="16971838"/>
            <a:ext cx="192126" cy="168430"/>
          </a:xfrm>
          <a:prstGeom prst="rect">
            <a:avLst/>
          </a:prstGeom>
          <a:noFill/>
          <a:ln>
            <a:noFill/>
          </a:ln>
        </p:spPr>
      </p:pic>
      <p:sp>
        <p:nvSpPr>
          <p:cNvPr id="181" name="Google Shape;181;p1"/>
          <p:cNvSpPr/>
          <p:nvPr/>
        </p:nvSpPr>
        <p:spPr>
          <a:xfrm>
            <a:off x="2888771" y="14884420"/>
            <a:ext cx="1874520" cy="1231900"/>
          </a:xfrm>
          <a:custGeom>
            <a:rect b="b" l="l" r="r" t="t"/>
            <a:pathLst>
              <a:path extrusionOk="0" h="1231900" w="1874520">
                <a:moveTo>
                  <a:pt x="1874500" y="0"/>
                </a:moveTo>
                <a:lnTo>
                  <a:pt x="0" y="1231603"/>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2" name="Google Shape;182;p1"/>
          <p:cNvPicPr preferRelativeResize="0"/>
          <p:nvPr/>
        </p:nvPicPr>
        <p:blipFill rotWithShape="1">
          <a:blip r:embed="rId21">
            <a:alphaModFix/>
          </a:blip>
          <a:srcRect b="0" l="0" r="0" t="0"/>
          <a:stretch/>
        </p:blipFill>
        <p:spPr>
          <a:xfrm>
            <a:off x="2789565" y="16010715"/>
            <a:ext cx="191855" cy="170490"/>
          </a:xfrm>
          <a:prstGeom prst="rect">
            <a:avLst/>
          </a:prstGeom>
          <a:noFill/>
          <a:ln>
            <a:noFill/>
          </a:ln>
        </p:spPr>
      </p:pic>
      <p:sp>
        <p:nvSpPr>
          <p:cNvPr id="183" name="Google Shape;183;p1"/>
          <p:cNvSpPr txBox="1"/>
          <p:nvPr/>
        </p:nvSpPr>
        <p:spPr>
          <a:xfrm>
            <a:off x="15948350" y="13773650"/>
            <a:ext cx="1311300" cy="654600"/>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REFERÊNCIA DAS FOTOS</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14pt</a:t>
            </a:r>
            <a:endParaRPr sz="700">
              <a:solidFill>
                <a:schemeClr val="dk1"/>
              </a:solidFill>
              <a:latin typeface="Lucida Sans"/>
              <a:ea typeface="Lucida Sans"/>
              <a:cs typeface="Lucida Sans"/>
              <a:sym typeface="Lucida Sans"/>
            </a:endParaRPr>
          </a:p>
        </p:txBody>
      </p:sp>
      <p:sp>
        <p:nvSpPr>
          <p:cNvPr id="184" name="Google Shape;184;p1"/>
          <p:cNvSpPr txBox="1"/>
          <p:nvPr/>
        </p:nvSpPr>
        <p:spPr>
          <a:xfrm>
            <a:off x="15948344" y="9700321"/>
            <a:ext cx="1311300" cy="654600"/>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REFERÊNCIA DAS FOTOS</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14 pt</a:t>
            </a:r>
            <a:endParaRPr sz="700">
              <a:solidFill>
                <a:schemeClr val="dk1"/>
              </a:solidFill>
              <a:latin typeface="Lucida Sans"/>
              <a:ea typeface="Lucida Sans"/>
              <a:cs typeface="Lucida Sans"/>
              <a:sym typeface="Lucida Sans"/>
            </a:endParaRPr>
          </a:p>
        </p:txBody>
      </p:sp>
      <p:sp>
        <p:nvSpPr>
          <p:cNvPr id="185" name="Google Shape;185;p1"/>
          <p:cNvSpPr txBox="1"/>
          <p:nvPr/>
        </p:nvSpPr>
        <p:spPr>
          <a:xfrm>
            <a:off x="1193358" y="12280162"/>
            <a:ext cx="1311300" cy="725400"/>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86" name="Google Shape;186;p1"/>
          <p:cNvSpPr txBox="1"/>
          <p:nvPr/>
        </p:nvSpPr>
        <p:spPr>
          <a:xfrm>
            <a:off x="1193358" y="12868740"/>
            <a:ext cx="1311300" cy="5649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389</a:t>
            </a:r>
            <a:endParaRPr sz="700">
              <a:solidFill>
                <a:schemeClr val="dk1"/>
              </a:solidFill>
              <a:latin typeface="Lucida Sans"/>
              <a:ea typeface="Lucida Sans"/>
              <a:cs typeface="Lucida Sans"/>
              <a:sym typeface="Lucida Sans"/>
            </a:endParaRPr>
          </a:p>
        </p:txBody>
      </p:sp>
      <p:sp>
        <p:nvSpPr>
          <p:cNvPr id="187" name="Google Shape;187;p1"/>
          <p:cNvSpPr txBox="1"/>
          <p:nvPr/>
        </p:nvSpPr>
        <p:spPr>
          <a:xfrm>
            <a:off x="1193358" y="11348653"/>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88" name="Google Shape;188;p1"/>
          <p:cNvSpPr txBox="1"/>
          <p:nvPr/>
        </p:nvSpPr>
        <p:spPr>
          <a:xfrm>
            <a:off x="1193371" y="14489008"/>
            <a:ext cx="1311300" cy="725400"/>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89" name="Google Shape;189;p1"/>
          <p:cNvSpPr txBox="1"/>
          <p:nvPr/>
        </p:nvSpPr>
        <p:spPr>
          <a:xfrm>
            <a:off x="1193371" y="15077586"/>
            <a:ext cx="1311300" cy="5649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389</a:t>
            </a:r>
            <a:endParaRPr sz="700">
              <a:solidFill>
                <a:schemeClr val="dk1"/>
              </a:solidFill>
              <a:latin typeface="Lucida Sans"/>
              <a:ea typeface="Lucida Sans"/>
              <a:cs typeface="Lucida Sans"/>
              <a:sym typeface="Lucida Sans"/>
            </a:endParaRPr>
          </a:p>
        </p:txBody>
      </p:sp>
      <p:sp>
        <p:nvSpPr>
          <p:cNvPr id="190" name="Google Shape;190;p1"/>
          <p:cNvSpPr txBox="1"/>
          <p:nvPr/>
        </p:nvSpPr>
        <p:spPr>
          <a:xfrm>
            <a:off x="1193358" y="13684949"/>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91" name="Google Shape;191;p1"/>
          <p:cNvSpPr txBox="1"/>
          <p:nvPr/>
        </p:nvSpPr>
        <p:spPr>
          <a:xfrm>
            <a:off x="1193358" y="17055141"/>
            <a:ext cx="1311275" cy="588645"/>
          </a:xfrm>
          <a:prstGeom prst="rect">
            <a:avLst/>
          </a:prstGeom>
          <a:solidFill>
            <a:srgbClr val="D0D1D1"/>
          </a:solidFill>
          <a:ln>
            <a:noFill/>
          </a:ln>
        </p:spPr>
        <p:txBody>
          <a:bodyPr anchorCtr="0" anchor="t" bIns="0" lIns="0" spcFirstLastPara="1" rIns="0" wrap="square" tIns="1250">
            <a:spAutoFit/>
          </a:bodyPr>
          <a:lstStyle/>
          <a:p>
            <a:pPr indent="0" lvl="0" marL="0" marR="0" rtl="0" algn="l">
              <a:lnSpc>
                <a:spcPct val="100000"/>
              </a:lnSpc>
              <a:spcBef>
                <a:spcPts val="0"/>
              </a:spcBef>
              <a:spcAft>
                <a:spcPts val="0"/>
              </a:spcAft>
              <a:buNone/>
            </a:pPr>
            <a:r>
              <a:t/>
            </a:r>
            <a:endParaRPr sz="650">
              <a:solidFill>
                <a:schemeClr val="dk1"/>
              </a:solidFill>
              <a:latin typeface="Times New Roman"/>
              <a:ea typeface="Times New Roman"/>
              <a:cs typeface="Times New Roman"/>
              <a:sym typeface="Times New Roman"/>
            </a:endParaRPr>
          </a:p>
          <a:p>
            <a:pPr indent="0" lvl="0" marL="133350" marR="0" rtl="0" algn="l">
              <a:lnSpc>
                <a:spcPct val="119285"/>
              </a:lnSpc>
              <a:spcBef>
                <a:spcPts val="5"/>
              </a:spcBef>
              <a:spcAft>
                <a:spcPts val="0"/>
              </a:spcAft>
              <a:buNone/>
            </a:pPr>
            <a:r>
              <a:rPr b="1" lang="pt-BR" sz="700">
                <a:solidFill>
                  <a:schemeClr val="dk1"/>
                </a:solidFill>
                <a:latin typeface="Arial"/>
                <a:ea typeface="Arial"/>
                <a:cs typeface="Arial"/>
                <a:sym typeface="Arial"/>
              </a:rPr>
              <a:t>TEXTO CORRIDO</a:t>
            </a:r>
            <a:endParaRPr sz="700">
              <a:solidFill>
                <a:schemeClr val="dk1"/>
              </a:solidFill>
              <a:latin typeface="Arial"/>
              <a:ea typeface="Arial"/>
              <a:cs typeface="Arial"/>
              <a:sym typeface="Arial"/>
            </a:endParaRPr>
          </a:p>
          <a:p>
            <a:pPr indent="0" lvl="0" marL="133350" marR="16192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92" name="Google Shape;192;p1"/>
          <p:cNvSpPr txBox="1"/>
          <p:nvPr/>
        </p:nvSpPr>
        <p:spPr>
          <a:xfrm>
            <a:off x="1193346" y="17643719"/>
            <a:ext cx="1311300" cy="5649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389</a:t>
            </a:r>
            <a:endParaRPr sz="700">
              <a:solidFill>
                <a:schemeClr val="dk1"/>
              </a:solidFill>
              <a:latin typeface="Lucida Sans"/>
              <a:ea typeface="Lucida Sans"/>
              <a:cs typeface="Lucida Sans"/>
              <a:sym typeface="Lucida Sans"/>
            </a:endParaRPr>
          </a:p>
        </p:txBody>
      </p:sp>
      <p:sp>
        <p:nvSpPr>
          <p:cNvPr id="193" name="Google Shape;193;p1"/>
          <p:cNvSpPr txBox="1"/>
          <p:nvPr/>
        </p:nvSpPr>
        <p:spPr>
          <a:xfrm>
            <a:off x="1193358" y="16021245"/>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94" name="Google Shape;194;p1"/>
          <p:cNvSpPr txBox="1"/>
          <p:nvPr/>
        </p:nvSpPr>
        <p:spPr>
          <a:xfrm>
            <a:off x="16089695" y="15767172"/>
            <a:ext cx="1311300" cy="642300"/>
          </a:xfrm>
          <a:prstGeom prst="rect">
            <a:avLst/>
          </a:prstGeom>
          <a:solidFill>
            <a:srgbClr val="D0D1D1"/>
          </a:solidFill>
          <a:ln>
            <a:noFill/>
          </a:ln>
        </p:spPr>
        <p:txBody>
          <a:bodyPr anchorCtr="0" anchor="t" bIns="0" lIns="0" spcFirstLastPara="1" rIns="0" wrap="square" tIns="5075">
            <a:spAutoFit/>
          </a:bodyPr>
          <a:lstStyle/>
          <a:p>
            <a:pPr indent="0" lvl="0" marL="0" marR="0" rtl="0" algn="l">
              <a:lnSpc>
                <a:spcPct val="100000"/>
              </a:lnSpc>
              <a:spcBef>
                <a:spcPts val="0"/>
              </a:spcBef>
              <a:spcAft>
                <a:spcPts val="0"/>
              </a:spcAft>
              <a:buNone/>
            </a:pPr>
            <a:r>
              <a:t/>
            </a:r>
            <a:endParaRPr sz="950">
              <a:solidFill>
                <a:schemeClr val="dk1"/>
              </a:solidFill>
              <a:latin typeface="Times New Roman"/>
              <a:ea typeface="Times New Roman"/>
              <a:cs typeface="Times New Roman"/>
              <a:sym typeface="Times New Roman"/>
            </a:endParaRPr>
          </a:p>
          <a:p>
            <a:pPr indent="0" lvl="0" marL="133350" marR="16192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Fonte: Br Omny medium  Tamanho: 30 pt  Espaçamento: simples</a:t>
            </a:r>
            <a:endParaRPr sz="700">
              <a:solidFill>
                <a:schemeClr val="dk1"/>
              </a:solidFill>
              <a:latin typeface="Lucida Sans"/>
              <a:ea typeface="Lucida Sans"/>
              <a:cs typeface="Lucida Sans"/>
              <a:sym typeface="Lucida Sans"/>
            </a:endParaRPr>
          </a:p>
        </p:txBody>
      </p:sp>
      <p:sp>
        <p:nvSpPr>
          <p:cNvPr id="195" name="Google Shape;195;p1"/>
          <p:cNvSpPr txBox="1"/>
          <p:nvPr/>
        </p:nvSpPr>
        <p:spPr>
          <a:xfrm>
            <a:off x="16089700" y="16388750"/>
            <a:ext cx="1311300" cy="564900"/>
          </a:xfrm>
          <a:prstGeom prst="rect">
            <a:avLst/>
          </a:prstGeom>
          <a:solidFill>
            <a:srgbClr val="FBB03F"/>
          </a:solidFill>
          <a:ln>
            <a:noFill/>
          </a:ln>
        </p:spPr>
        <p:txBody>
          <a:bodyPr anchorCtr="0" anchor="t" bIns="0" lIns="0" spcFirstLastPara="1" rIns="0" wrap="square" tIns="73025">
            <a:spAutoFit/>
          </a:bodyPr>
          <a:lstStyle/>
          <a:p>
            <a:pPr indent="0" lvl="0" marL="135890" marR="484505" rtl="0" algn="l">
              <a:lnSpc>
                <a:spcPct val="118571"/>
              </a:lnSpc>
              <a:spcBef>
                <a:spcPts val="0"/>
              </a:spcBef>
              <a:spcAft>
                <a:spcPts val="0"/>
              </a:spcAft>
              <a:buNone/>
            </a:pPr>
            <a:r>
              <a:rPr lang="pt-BR" sz="700">
                <a:solidFill>
                  <a:schemeClr val="dk1"/>
                </a:solidFill>
                <a:latin typeface="Lucida Sans"/>
                <a:ea typeface="Lucida Sans"/>
                <a:cs typeface="Lucida Sans"/>
                <a:sym typeface="Lucida Sans"/>
              </a:rPr>
              <a:t>Número Máximo  de Caracteres:  350</a:t>
            </a:r>
            <a:endParaRPr sz="700">
              <a:solidFill>
                <a:schemeClr val="dk1"/>
              </a:solidFill>
              <a:latin typeface="Lucida Sans"/>
              <a:ea typeface="Lucida Sans"/>
              <a:cs typeface="Lucida Sans"/>
              <a:sym typeface="Lucida Sans"/>
            </a:endParaRPr>
          </a:p>
        </p:txBody>
      </p:sp>
      <p:sp>
        <p:nvSpPr>
          <p:cNvPr id="196" name="Google Shape;196;p1"/>
          <p:cNvSpPr txBox="1"/>
          <p:nvPr/>
        </p:nvSpPr>
        <p:spPr>
          <a:xfrm>
            <a:off x="16089695" y="14766276"/>
            <a:ext cx="1311275" cy="676275"/>
          </a:xfrm>
          <a:prstGeom prst="rect">
            <a:avLst/>
          </a:prstGeom>
          <a:solidFill>
            <a:srgbClr val="D0D1D1"/>
          </a:solidFill>
          <a:ln>
            <a:noFill/>
          </a:ln>
        </p:spPr>
        <p:txBody>
          <a:bodyPr anchorCtr="0" anchor="t" bIns="0" lIns="0" spcFirstLastPara="1" rIns="0" wrap="square" tIns="4425">
            <a:spAutoFit/>
          </a:bodyPr>
          <a:lstStyle/>
          <a:p>
            <a:pPr indent="0" lvl="0" marL="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203834" marR="0" rtl="0" algn="l">
              <a:lnSpc>
                <a:spcPct val="119285"/>
              </a:lnSpc>
              <a:spcBef>
                <a:spcPts val="5"/>
              </a:spcBef>
              <a:spcAft>
                <a:spcPts val="0"/>
              </a:spcAft>
              <a:buNone/>
            </a:pPr>
            <a:r>
              <a:rPr b="1" lang="pt-BR" sz="700">
                <a:solidFill>
                  <a:schemeClr val="dk1"/>
                </a:solidFill>
                <a:latin typeface="Arial"/>
                <a:ea typeface="Arial"/>
                <a:cs typeface="Arial"/>
                <a:sym typeface="Arial"/>
              </a:rPr>
              <a:t>TÍTULO</a:t>
            </a:r>
            <a:endParaRPr sz="700">
              <a:solidFill>
                <a:schemeClr val="dk1"/>
              </a:solidFill>
              <a:latin typeface="Arial"/>
              <a:ea typeface="Arial"/>
              <a:cs typeface="Arial"/>
              <a:sym typeface="Arial"/>
            </a:endParaRPr>
          </a:p>
          <a:p>
            <a:pPr indent="0" lvl="0" marL="203834" marR="194945" rtl="0" algn="l">
              <a:lnSpc>
                <a:spcPct val="118571"/>
              </a:lnSpc>
              <a:spcBef>
                <a:spcPts val="30"/>
              </a:spcBef>
              <a:spcAft>
                <a:spcPts val="0"/>
              </a:spcAft>
              <a:buNone/>
            </a:pPr>
            <a:r>
              <a:rPr lang="pt-BR" sz="700">
                <a:solidFill>
                  <a:schemeClr val="dk1"/>
                </a:solidFill>
                <a:latin typeface="Lucida Sans"/>
                <a:ea typeface="Lucida Sans"/>
                <a:cs typeface="Lucida Sans"/>
                <a:sym typeface="Lucida Sans"/>
              </a:rPr>
              <a:t>Fonte: Br Omny black  Tamanho: 60 pt</a:t>
            </a:r>
            <a:endParaRPr sz="700">
              <a:solidFill>
                <a:schemeClr val="dk1"/>
              </a:solidFill>
              <a:latin typeface="Lucida Sans"/>
              <a:ea typeface="Lucida Sans"/>
              <a:cs typeface="Lucida Sans"/>
              <a:sym typeface="Lucida Sans"/>
            </a:endParaRPr>
          </a:p>
        </p:txBody>
      </p:sp>
      <p:sp>
        <p:nvSpPr>
          <p:cNvPr id="197" name="Google Shape;197;p1"/>
          <p:cNvSpPr txBox="1"/>
          <p:nvPr/>
        </p:nvSpPr>
        <p:spPr>
          <a:xfrm>
            <a:off x="16089695" y="17904051"/>
            <a:ext cx="566420" cy="203200"/>
          </a:xfrm>
          <a:prstGeom prst="rect">
            <a:avLst/>
          </a:prstGeom>
          <a:solidFill>
            <a:srgbClr val="FBB03F"/>
          </a:solidFill>
          <a:ln>
            <a:noFill/>
          </a:ln>
        </p:spPr>
        <p:txBody>
          <a:bodyPr anchorCtr="0" anchor="t" bIns="0" lIns="0" spcFirstLastPara="1" rIns="0" wrap="square" tIns="35550">
            <a:spAutoFit/>
          </a:bodyPr>
          <a:lstStyle/>
          <a:p>
            <a:pPr indent="0" lvl="0" marL="107314" marR="0" rtl="0" algn="l">
              <a:lnSpc>
                <a:spcPct val="100000"/>
              </a:lnSpc>
              <a:spcBef>
                <a:spcPts val="0"/>
              </a:spcBef>
              <a:spcAft>
                <a:spcPts val="0"/>
              </a:spcAft>
              <a:buNone/>
            </a:pPr>
            <a:r>
              <a:rPr lang="pt-BR" sz="700">
                <a:solidFill>
                  <a:schemeClr val="dk1"/>
                </a:solidFill>
                <a:latin typeface="Lucida Sans"/>
                <a:ea typeface="Lucida Sans"/>
                <a:cs typeface="Lucida Sans"/>
                <a:sym typeface="Lucida Sans"/>
              </a:rPr>
              <a:t>Qr code</a:t>
            </a:r>
            <a:endParaRPr sz="700">
              <a:solidFill>
                <a:schemeClr val="dk1"/>
              </a:solidFill>
              <a:latin typeface="Lucida Sans"/>
              <a:ea typeface="Lucida Sans"/>
              <a:cs typeface="Lucida Sans"/>
              <a:sym typeface="Lucida Sans"/>
            </a:endParaRPr>
          </a:p>
        </p:txBody>
      </p:sp>
      <p:pic>
        <p:nvPicPr>
          <p:cNvPr id="198" name="Google Shape;198;p1"/>
          <p:cNvPicPr preferRelativeResize="0"/>
          <p:nvPr/>
        </p:nvPicPr>
        <p:blipFill rotWithShape="1">
          <a:blip r:embed="rId22">
            <a:alphaModFix/>
          </a:blip>
          <a:srcRect b="30721" l="7152" r="6877" t="31057"/>
          <a:stretch/>
        </p:blipFill>
        <p:spPr>
          <a:xfrm>
            <a:off x="11895639" y="3390275"/>
            <a:ext cx="2468412" cy="1097374"/>
          </a:xfrm>
          <a:prstGeom prst="rect">
            <a:avLst/>
          </a:prstGeom>
          <a:noFill/>
          <a:ln>
            <a:noFill/>
          </a:ln>
        </p:spPr>
      </p:pic>
      <p:sp>
        <p:nvSpPr>
          <p:cNvPr id="199" name="Google Shape;199;p1"/>
          <p:cNvSpPr/>
          <p:nvPr/>
        </p:nvSpPr>
        <p:spPr>
          <a:xfrm>
            <a:off x="4145650" y="2966350"/>
            <a:ext cx="11185200" cy="360300"/>
          </a:xfrm>
          <a:prstGeom prst="rect">
            <a:avLst/>
          </a:prstGeom>
          <a:solidFill>
            <a:srgbClr val="0765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0" name="Google Shape;200;p1"/>
          <p:cNvPicPr preferRelativeResize="0"/>
          <p:nvPr/>
        </p:nvPicPr>
        <p:blipFill rotWithShape="1">
          <a:blip r:embed="rId23">
            <a:alphaModFix/>
          </a:blip>
          <a:srcRect b="34327" l="0" r="0" t="0"/>
          <a:stretch/>
        </p:blipFill>
        <p:spPr>
          <a:xfrm>
            <a:off x="4579600" y="3444065"/>
            <a:ext cx="1173810" cy="932774"/>
          </a:xfrm>
          <a:prstGeom prst="rect">
            <a:avLst/>
          </a:prstGeom>
          <a:noFill/>
          <a:ln>
            <a:noFill/>
          </a:ln>
        </p:spPr>
      </p:pic>
      <p:sp>
        <p:nvSpPr>
          <p:cNvPr id="201" name="Google Shape;201;p1"/>
          <p:cNvSpPr/>
          <p:nvPr/>
        </p:nvSpPr>
        <p:spPr>
          <a:xfrm>
            <a:off x="4145575" y="18863700"/>
            <a:ext cx="11185200" cy="360300"/>
          </a:xfrm>
          <a:prstGeom prst="rect">
            <a:avLst/>
          </a:prstGeom>
          <a:solidFill>
            <a:srgbClr val="0765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2" name="Google Shape;202;p1"/>
          <p:cNvPicPr preferRelativeResize="0"/>
          <p:nvPr/>
        </p:nvPicPr>
        <p:blipFill>
          <a:blip r:embed="rId24">
            <a:alphaModFix/>
          </a:blip>
          <a:stretch>
            <a:fillRect/>
          </a:stretch>
        </p:blipFill>
        <p:spPr>
          <a:xfrm>
            <a:off x="9375188" y="19468925"/>
            <a:ext cx="1492127" cy="459725"/>
          </a:xfrm>
          <a:prstGeom prst="rect">
            <a:avLst/>
          </a:prstGeom>
          <a:noFill/>
          <a:ln>
            <a:noFill/>
          </a:ln>
        </p:spPr>
      </p:pic>
      <p:pic>
        <p:nvPicPr>
          <p:cNvPr id="203" name="Google Shape;203;p1"/>
          <p:cNvPicPr preferRelativeResize="0"/>
          <p:nvPr/>
        </p:nvPicPr>
        <p:blipFill rotWithShape="1">
          <a:blip r:embed="rId25">
            <a:alphaModFix/>
          </a:blip>
          <a:srcRect b="21698" l="1845" r="2515" t="17333"/>
          <a:stretch/>
        </p:blipFill>
        <p:spPr>
          <a:xfrm>
            <a:off x="6561675" y="19434075"/>
            <a:ext cx="2347612" cy="554624"/>
          </a:xfrm>
          <a:prstGeom prst="rect">
            <a:avLst/>
          </a:prstGeom>
          <a:noFill/>
          <a:ln>
            <a:noFill/>
          </a:ln>
        </p:spPr>
      </p:pic>
      <p:pic>
        <p:nvPicPr>
          <p:cNvPr id="204" name="Google Shape;204;p1"/>
          <p:cNvPicPr preferRelativeResize="0"/>
          <p:nvPr/>
        </p:nvPicPr>
        <p:blipFill>
          <a:blip r:embed="rId26">
            <a:alphaModFix/>
          </a:blip>
          <a:stretch>
            <a:fillRect/>
          </a:stretch>
        </p:blipFill>
        <p:spPr>
          <a:xfrm>
            <a:off x="11206150" y="19320801"/>
            <a:ext cx="1242724" cy="672300"/>
          </a:xfrm>
          <a:prstGeom prst="rect">
            <a:avLst/>
          </a:prstGeom>
          <a:noFill/>
          <a:ln>
            <a:noFill/>
          </a:ln>
        </p:spPr>
      </p:pic>
      <p:grpSp>
        <p:nvGrpSpPr>
          <p:cNvPr id="205" name="Google Shape;205;p1"/>
          <p:cNvGrpSpPr/>
          <p:nvPr/>
        </p:nvGrpSpPr>
        <p:grpSpPr>
          <a:xfrm>
            <a:off x="10025325" y="8832450"/>
            <a:ext cx="4591198" cy="1291524"/>
            <a:chOff x="10025325" y="8832450"/>
            <a:chExt cx="4591198" cy="1291524"/>
          </a:xfrm>
        </p:grpSpPr>
        <p:pic>
          <p:nvPicPr>
            <p:cNvPr id="206" name="Google Shape;206;p1" title="Banco de imagens : pessoa, menina, Toque, leitura, criança ..."/>
            <p:cNvPicPr preferRelativeResize="0"/>
            <p:nvPr/>
          </p:nvPicPr>
          <p:blipFill rotWithShape="1">
            <a:blip r:embed="rId27">
              <a:alphaModFix/>
            </a:blip>
            <a:srcRect b="12134" l="0" r="0" t="0"/>
            <a:stretch/>
          </p:blipFill>
          <p:spPr>
            <a:xfrm>
              <a:off x="10025325" y="8844825"/>
              <a:ext cx="2183774" cy="1279149"/>
            </a:xfrm>
            <a:prstGeom prst="rect">
              <a:avLst/>
            </a:prstGeom>
            <a:noFill/>
            <a:ln>
              <a:noFill/>
            </a:ln>
          </p:spPr>
        </p:pic>
        <p:pic>
          <p:nvPicPr>
            <p:cNvPr id="207" name="Google Shape;207;p1" title="Banco de imagens : escrevendo, pessoa, criança, beleza, estudando ..."/>
            <p:cNvPicPr preferRelativeResize="0"/>
            <p:nvPr/>
          </p:nvPicPr>
          <p:blipFill rotWithShape="1">
            <a:blip r:embed="rId28">
              <a:alphaModFix/>
            </a:blip>
            <a:srcRect b="16156" l="0" r="0" t="0"/>
            <a:stretch/>
          </p:blipFill>
          <p:spPr>
            <a:xfrm>
              <a:off x="12327525" y="8832450"/>
              <a:ext cx="2288998" cy="1279148"/>
            </a:xfrm>
            <a:prstGeom prst="rect">
              <a:avLst/>
            </a:prstGeom>
            <a:noFill/>
            <a:ln>
              <a:noFill/>
            </a:ln>
          </p:spPr>
        </p:pic>
      </p:grpSp>
      <p:grpSp>
        <p:nvGrpSpPr>
          <p:cNvPr id="208" name="Google Shape;208;p1"/>
          <p:cNvGrpSpPr/>
          <p:nvPr/>
        </p:nvGrpSpPr>
        <p:grpSpPr>
          <a:xfrm>
            <a:off x="10074575" y="13062525"/>
            <a:ext cx="4591198" cy="1291524"/>
            <a:chOff x="10025325" y="8832450"/>
            <a:chExt cx="4591198" cy="1291524"/>
          </a:xfrm>
        </p:grpSpPr>
        <p:pic>
          <p:nvPicPr>
            <p:cNvPr id="209" name="Google Shape;209;p1" title="Banco de imagens : pessoa, menina, Toque, leitura, criança ..."/>
            <p:cNvPicPr preferRelativeResize="0"/>
            <p:nvPr/>
          </p:nvPicPr>
          <p:blipFill rotWithShape="1">
            <a:blip r:embed="rId27">
              <a:alphaModFix/>
            </a:blip>
            <a:srcRect b="12134" l="0" r="0" t="0"/>
            <a:stretch/>
          </p:blipFill>
          <p:spPr>
            <a:xfrm>
              <a:off x="10025325" y="8844825"/>
              <a:ext cx="2183774" cy="1279149"/>
            </a:xfrm>
            <a:prstGeom prst="rect">
              <a:avLst/>
            </a:prstGeom>
            <a:noFill/>
            <a:ln>
              <a:noFill/>
            </a:ln>
          </p:spPr>
        </p:pic>
        <p:pic>
          <p:nvPicPr>
            <p:cNvPr id="210" name="Google Shape;210;p1" title="Banco de imagens : escrevendo, pessoa, criança, beleza, estudando ..."/>
            <p:cNvPicPr preferRelativeResize="0"/>
            <p:nvPr/>
          </p:nvPicPr>
          <p:blipFill rotWithShape="1">
            <a:blip r:embed="rId28">
              <a:alphaModFix/>
            </a:blip>
            <a:srcRect b="16156" l="0" r="0" t="0"/>
            <a:stretch/>
          </p:blipFill>
          <p:spPr>
            <a:xfrm>
              <a:off x="12327525" y="8832450"/>
              <a:ext cx="2288998" cy="1279148"/>
            </a:xfrm>
            <a:prstGeom prst="rect">
              <a:avLst/>
            </a:prstGeom>
            <a:noFill/>
            <a:ln>
              <a:noFill/>
            </a:ln>
          </p:spPr>
        </p:pic>
      </p:grpSp>
      <p:grpSp>
        <p:nvGrpSpPr>
          <p:cNvPr id="211" name="Google Shape;211;p1"/>
          <p:cNvGrpSpPr/>
          <p:nvPr/>
        </p:nvGrpSpPr>
        <p:grpSpPr>
          <a:xfrm>
            <a:off x="4823650" y="16410450"/>
            <a:ext cx="4591198" cy="1291524"/>
            <a:chOff x="10025325" y="8832450"/>
            <a:chExt cx="4591198" cy="1291524"/>
          </a:xfrm>
        </p:grpSpPr>
        <p:pic>
          <p:nvPicPr>
            <p:cNvPr id="212" name="Google Shape;212;p1" title="Banco de imagens : pessoa, menina, Toque, leitura, criança ..."/>
            <p:cNvPicPr preferRelativeResize="0"/>
            <p:nvPr/>
          </p:nvPicPr>
          <p:blipFill rotWithShape="1">
            <a:blip r:embed="rId27">
              <a:alphaModFix/>
            </a:blip>
            <a:srcRect b="12134" l="0" r="0" t="0"/>
            <a:stretch/>
          </p:blipFill>
          <p:spPr>
            <a:xfrm>
              <a:off x="10025325" y="8844825"/>
              <a:ext cx="2183774" cy="1279149"/>
            </a:xfrm>
            <a:prstGeom prst="rect">
              <a:avLst/>
            </a:prstGeom>
            <a:noFill/>
            <a:ln>
              <a:noFill/>
            </a:ln>
          </p:spPr>
        </p:pic>
        <p:pic>
          <p:nvPicPr>
            <p:cNvPr id="213" name="Google Shape;213;p1" title="Banco de imagens : escrevendo, pessoa, criança, beleza, estudando ..."/>
            <p:cNvPicPr preferRelativeResize="0"/>
            <p:nvPr/>
          </p:nvPicPr>
          <p:blipFill rotWithShape="1">
            <a:blip r:embed="rId28">
              <a:alphaModFix/>
            </a:blip>
            <a:srcRect b="16156" l="0" r="0" t="0"/>
            <a:stretch/>
          </p:blipFill>
          <p:spPr>
            <a:xfrm>
              <a:off x="12327525" y="8832450"/>
              <a:ext cx="2288998" cy="1279148"/>
            </a:xfrm>
            <a:prstGeom prst="rect">
              <a:avLst/>
            </a:prstGeom>
            <a:noFill/>
            <a:ln>
              <a:noFill/>
            </a:ln>
          </p:spPr>
        </p:pic>
      </p:grpSp>
      <p:grpSp>
        <p:nvGrpSpPr>
          <p:cNvPr id="214" name="Google Shape;214;p1"/>
          <p:cNvGrpSpPr/>
          <p:nvPr/>
        </p:nvGrpSpPr>
        <p:grpSpPr>
          <a:xfrm>
            <a:off x="11117844" y="4689817"/>
            <a:ext cx="4638940" cy="187080"/>
            <a:chOff x="12536091" y="4689704"/>
            <a:chExt cx="3220144" cy="187061"/>
          </a:xfrm>
        </p:grpSpPr>
        <p:sp>
          <p:nvSpPr>
            <p:cNvPr id="215" name="Google Shape;215;p1"/>
            <p:cNvSpPr/>
            <p:nvPr/>
          </p:nvSpPr>
          <p:spPr>
            <a:xfrm>
              <a:off x="12536091" y="4792415"/>
              <a:ext cx="3131819" cy="0"/>
            </a:xfrm>
            <a:custGeom>
              <a:rect b="b" l="l" r="r" t="t"/>
              <a:pathLst>
                <a:path extrusionOk="0" h="120000" w="3131819">
                  <a:moveTo>
                    <a:pt x="0" y="0"/>
                  </a:moveTo>
                  <a:lnTo>
                    <a:pt x="3131756" y="0"/>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6" name="Google Shape;216;p1"/>
            <p:cNvPicPr preferRelativeResize="0"/>
            <p:nvPr/>
          </p:nvPicPr>
          <p:blipFill rotWithShape="1">
            <a:blip r:embed="rId8">
              <a:alphaModFix/>
            </a:blip>
            <a:srcRect b="0" l="0" r="0" t="0"/>
            <a:stretch/>
          </p:blipFill>
          <p:spPr>
            <a:xfrm>
              <a:off x="15588125" y="4689704"/>
              <a:ext cx="168111" cy="187061"/>
            </a:xfrm>
            <a:prstGeom prst="rect">
              <a:avLst/>
            </a:prstGeom>
            <a:noFill/>
            <a:ln>
              <a:noFill/>
            </a:ln>
          </p:spPr>
        </p:pic>
      </p:grpSp>
      <p:sp>
        <p:nvSpPr>
          <p:cNvPr id="217" name="Google Shape;217;p1"/>
          <p:cNvSpPr/>
          <p:nvPr/>
        </p:nvSpPr>
        <p:spPr>
          <a:xfrm flipH="1" rot="10800000">
            <a:off x="12965725" y="14170898"/>
            <a:ext cx="2593701" cy="219027"/>
          </a:xfrm>
          <a:custGeom>
            <a:rect b="b" l="l" r="r" t="t"/>
            <a:pathLst>
              <a:path extrusionOk="0" h="28575" w="2512059">
                <a:moveTo>
                  <a:pt x="0" y="0"/>
                </a:moveTo>
                <a:lnTo>
                  <a:pt x="2511886" y="28445"/>
                </a:lnTo>
              </a:path>
            </a:pathLst>
          </a:custGeom>
          <a:noFill/>
          <a:ln cap="flat" cmpd="sng" w="19650">
            <a:solidFill>
              <a:srgbClr val="12161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
          <p:cNvSpPr/>
          <p:nvPr/>
        </p:nvSpPr>
        <p:spPr>
          <a:xfrm>
            <a:off x="4145575" y="18863700"/>
            <a:ext cx="11185200" cy="360300"/>
          </a:xfrm>
          <a:prstGeom prst="rect">
            <a:avLst/>
          </a:prstGeom>
          <a:solidFill>
            <a:srgbClr val="FF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9" name="Google Shape;219;p1"/>
          <p:cNvSpPr/>
          <p:nvPr/>
        </p:nvSpPr>
        <p:spPr>
          <a:xfrm rot="10800000">
            <a:off x="4145650" y="2966350"/>
            <a:ext cx="11185200" cy="360300"/>
          </a:xfrm>
          <a:prstGeom prst="rect">
            <a:avLst/>
          </a:prstGeom>
          <a:gradFill>
            <a:gsLst>
              <a:gs pos="0">
                <a:srgbClr val="9900FF"/>
              </a:gs>
              <a:gs pos="98000">
                <a:srgbClr val="C8201F"/>
              </a:gs>
              <a:gs pos="100000">
                <a:srgbClr val="903F3D"/>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2024-05-09T19:29:21Z</dcterms:created>
  <dc:creator>maria do rozario gomes da mota silva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2023-03-16T00:00:00Z</vt:filetime>
  </property>
  <property fmtid="{D5CDD505-2E9C-101B-9397-08002B2CF9AE}" pid="3" name="Creator">
    <vt:lpwstr>Adobe Illustrator 27.3 (Windows)</vt:lpwstr>
  </property>
  <property fmtid="{D5CDD505-2E9C-101B-9397-08002B2CF9AE}" pid="4" name="LastSaved">
    <vt:filetime>2024-05-09T00:00:00Z</vt:filetime>
  </property>
</Properties>
</file>