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43200000" cx="28800000"/>
  <p:notesSz cx="18808700" cy="20104100"/>
  <p:embeddedFontLst>
    <p:embeddedFont>
      <p:font typeface="Tahoma"/>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189">
          <p15:clr>
            <a:srgbClr val="A4A3A4"/>
          </p15:clr>
        </p15:guide>
        <p15:guide id="2" pos="3307">
          <p15:clr>
            <a:srgbClr val="A4A3A4"/>
          </p15:clr>
        </p15:guide>
      </p15:sldGuideLst>
    </p:ext>
    <p:ext uri="GoogleSlidesCustomDataVersion2">
      <go:slidesCustomData xmlns:go="http://customooxmlschemas.google.com/" r:id="rId9" roundtripDataSignature="AMtx7mgzVwPfuosjLujSn2y+J1Kix8WJ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189" orient="horz"/>
        <p:guide pos="3307"/>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Tahoma-regular.fntdata"/><Relationship Id="rId8" Type="http://schemas.openxmlformats.org/officeDocument/2006/relationships/font" Target="fonts/Tahom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4937478" y="1507800"/>
            <a:ext cx="8935500" cy="753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80850" y="9549425"/>
            <a:ext cx="15046950" cy="904682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1880850" y="9549425"/>
            <a:ext cx="15046950" cy="9046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 name="Google Shape;43;p1:notes"/>
          <p:cNvSpPr/>
          <p:nvPr>
            <p:ph idx="2" type="sldImg"/>
          </p:nvPr>
        </p:nvSpPr>
        <p:spPr>
          <a:xfrm>
            <a:off x="4937478" y="1507800"/>
            <a:ext cx="8935500" cy="753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4813992" y="1570260"/>
            <a:ext cx="19164300" cy="161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b="1" i="0" sz="8300">
                <a:solidFill>
                  <a:srgbClr val="121617"/>
                </a:solidFill>
                <a:latin typeface="Tahoma"/>
                <a:ea typeface="Tahoma"/>
                <a:cs typeface="Tahoma"/>
                <a:sym typeface="Tahoma"/>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5" name="Google Shape;15;p3"/>
          <p:cNvSpPr txBox="1"/>
          <p:nvPr>
            <p:ph idx="1" type="body"/>
          </p:nvPr>
        </p:nvSpPr>
        <p:spPr>
          <a:xfrm>
            <a:off x="1939550" y="11399000"/>
            <a:ext cx="25920000" cy="29873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2400"/>
              <a:buNone/>
              <a:defRPr/>
            </a:lvl1pPr>
            <a:lvl2pPr indent="-228600" lvl="1" marL="914400" algn="l">
              <a:lnSpc>
                <a:spcPct val="100000"/>
              </a:lnSpc>
              <a:spcBef>
                <a:spcPts val="0"/>
              </a:spcBef>
              <a:spcAft>
                <a:spcPts val="0"/>
              </a:spcAft>
              <a:buSzPts val="2400"/>
              <a:buNone/>
              <a:defRPr/>
            </a:lvl2pPr>
            <a:lvl3pPr indent="-228600" lvl="2" marL="1371600" algn="l">
              <a:lnSpc>
                <a:spcPct val="100000"/>
              </a:lnSpc>
              <a:spcBef>
                <a:spcPts val="0"/>
              </a:spcBef>
              <a:spcAft>
                <a:spcPts val="0"/>
              </a:spcAft>
              <a:buSzPts val="2400"/>
              <a:buNone/>
              <a:defRPr/>
            </a:lvl3pPr>
            <a:lvl4pPr indent="-228600" lvl="3" marL="1828800" algn="l">
              <a:lnSpc>
                <a:spcPct val="100000"/>
              </a:lnSpc>
              <a:spcBef>
                <a:spcPts val="0"/>
              </a:spcBef>
              <a:spcAft>
                <a:spcPts val="0"/>
              </a:spcAft>
              <a:buSzPts val="2400"/>
              <a:buNone/>
              <a:defRPr/>
            </a:lvl4pPr>
            <a:lvl5pPr indent="-228600" lvl="4" marL="2286000" algn="l">
              <a:lnSpc>
                <a:spcPct val="100000"/>
              </a:lnSpc>
              <a:spcBef>
                <a:spcPts val="0"/>
              </a:spcBef>
              <a:spcAft>
                <a:spcPts val="0"/>
              </a:spcAft>
              <a:buSzPts val="2400"/>
              <a:buNone/>
              <a:defRPr/>
            </a:lvl5pPr>
            <a:lvl6pPr indent="-228600" lvl="5" marL="2743200" algn="l">
              <a:lnSpc>
                <a:spcPct val="100000"/>
              </a:lnSpc>
              <a:spcBef>
                <a:spcPts val="0"/>
              </a:spcBef>
              <a:spcAft>
                <a:spcPts val="0"/>
              </a:spcAft>
              <a:buSzPts val="2400"/>
              <a:buNone/>
              <a:defRPr/>
            </a:lvl6pPr>
            <a:lvl7pPr indent="-228600" lvl="6" marL="3200400" algn="l">
              <a:lnSpc>
                <a:spcPct val="100000"/>
              </a:lnSpc>
              <a:spcBef>
                <a:spcPts val="0"/>
              </a:spcBef>
              <a:spcAft>
                <a:spcPts val="0"/>
              </a:spcAft>
              <a:buSzPts val="2400"/>
              <a:buNone/>
              <a:defRPr/>
            </a:lvl7pPr>
            <a:lvl8pPr indent="-228600" lvl="7" marL="3657600" algn="l">
              <a:lnSpc>
                <a:spcPct val="100000"/>
              </a:lnSpc>
              <a:spcBef>
                <a:spcPts val="0"/>
              </a:spcBef>
              <a:spcAft>
                <a:spcPts val="0"/>
              </a:spcAft>
              <a:buSzPts val="2400"/>
              <a:buNone/>
              <a:defRPr/>
            </a:lvl8pPr>
            <a:lvl9pPr indent="-228600" lvl="8" marL="4114800" algn="l">
              <a:lnSpc>
                <a:spcPct val="100000"/>
              </a:lnSpc>
              <a:spcBef>
                <a:spcPts val="0"/>
              </a:spcBef>
              <a:spcAft>
                <a:spcPts val="0"/>
              </a:spcAft>
              <a:buSzPts val="2400"/>
              <a:buNone/>
              <a:defRPr/>
            </a:lvl9pPr>
          </a:lstStyle>
          <a:p/>
        </p:txBody>
      </p:sp>
      <p:sp>
        <p:nvSpPr>
          <p:cNvPr id="16" name="Google Shape;16;p3"/>
          <p:cNvSpPr txBox="1"/>
          <p:nvPr>
            <p:ph idx="11" type="ftr"/>
          </p:nvPr>
        </p:nvSpPr>
        <p:spPr>
          <a:xfrm>
            <a:off x="9792000" y="40176002"/>
            <a:ext cx="9216000" cy="21600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2400"/>
              <a:buNone/>
              <a:defRPr>
                <a:solidFill>
                  <a:srgbClr val="888888"/>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7" name="Google Shape;17;p3"/>
          <p:cNvSpPr txBox="1"/>
          <p:nvPr>
            <p:ph idx="10" type="dt"/>
          </p:nvPr>
        </p:nvSpPr>
        <p:spPr>
          <a:xfrm>
            <a:off x="1440000" y="40176002"/>
            <a:ext cx="6624000" cy="2160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a:solidFill>
                  <a:srgbClr val="888888"/>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8" name="Google Shape;18;p3"/>
          <p:cNvSpPr txBox="1"/>
          <p:nvPr>
            <p:ph idx="12" type="sldNum"/>
          </p:nvPr>
        </p:nvSpPr>
        <p:spPr>
          <a:xfrm>
            <a:off x="20736002" y="40176002"/>
            <a:ext cx="6624000" cy="4773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4"/>
          <p:cNvSpPr txBox="1"/>
          <p:nvPr>
            <p:ph type="ctrTitle"/>
          </p:nvPr>
        </p:nvSpPr>
        <p:spPr>
          <a:xfrm>
            <a:off x="2159999" y="13392000"/>
            <a:ext cx="24480000" cy="9072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21" name="Google Shape;21;p4"/>
          <p:cNvSpPr txBox="1"/>
          <p:nvPr>
            <p:ph idx="1" type="subTitle"/>
          </p:nvPr>
        </p:nvSpPr>
        <p:spPr>
          <a:xfrm>
            <a:off x="4320000" y="24192000"/>
            <a:ext cx="20160000" cy="10800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22" name="Google Shape;22;p4"/>
          <p:cNvSpPr txBox="1"/>
          <p:nvPr>
            <p:ph idx="11" type="ftr"/>
          </p:nvPr>
        </p:nvSpPr>
        <p:spPr>
          <a:xfrm>
            <a:off x="9792000" y="40176002"/>
            <a:ext cx="9216000" cy="21600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2400"/>
              <a:buNone/>
              <a:defRPr>
                <a:solidFill>
                  <a:srgbClr val="888888"/>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23" name="Google Shape;23;p4"/>
          <p:cNvSpPr txBox="1"/>
          <p:nvPr>
            <p:ph idx="10" type="dt"/>
          </p:nvPr>
        </p:nvSpPr>
        <p:spPr>
          <a:xfrm>
            <a:off x="1440000" y="40176002"/>
            <a:ext cx="6624000" cy="2160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a:solidFill>
                  <a:srgbClr val="888888"/>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24" name="Google Shape;24;p4"/>
          <p:cNvSpPr txBox="1"/>
          <p:nvPr>
            <p:ph idx="12" type="sldNum"/>
          </p:nvPr>
        </p:nvSpPr>
        <p:spPr>
          <a:xfrm>
            <a:off x="20736002" y="40176002"/>
            <a:ext cx="6624000" cy="4773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5"/>
          <p:cNvSpPr txBox="1"/>
          <p:nvPr>
            <p:ph type="title"/>
          </p:nvPr>
        </p:nvSpPr>
        <p:spPr>
          <a:xfrm>
            <a:off x="4813992" y="1570260"/>
            <a:ext cx="19164300" cy="161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b="1" i="0" sz="8300">
                <a:solidFill>
                  <a:srgbClr val="121617"/>
                </a:solidFill>
                <a:latin typeface="Tahoma"/>
                <a:ea typeface="Tahoma"/>
                <a:cs typeface="Tahoma"/>
                <a:sym typeface="Tahoma"/>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27" name="Google Shape;27;p5"/>
          <p:cNvSpPr txBox="1"/>
          <p:nvPr>
            <p:ph idx="1" type="body"/>
          </p:nvPr>
        </p:nvSpPr>
        <p:spPr>
          <a:xfrm>
            <a:off x="1440000" y="9936000"/>
            <a:ext cx="12528000" cy="285120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2400"/>
              <a:buNone/>
              <a:defRPr/>
            </a:lvl1pPr>
            <a:lvl2pPr indent="-228600" lvl="1" marL="914400" algn="l">
              <a:lnSpc>
                <a:spcPct val="100000"/>
              </a:lnSpc>
              <a:spcBef>
                <a:spcPts val="0"/>
              </a:spcBef>
              <a:spcAft>
                <a:spcPts val="0"/>
              </a:spcAft>
              <a:buSzPts val="2400"/>
              <a:buNone/>
              <a:defRPr/>
            </a:lvl2pPr>
            <a:lvl3pPr indent="-228600" lvl="2" marL="1371600" algn="l">
              <a:lnSpc>
                <a:spcPct val="100000"/>
              </a:lnSpc>
              <a:spcBef>
                <a:spcPts val="0"/>
              </a:spcBef>
              <a:spcAft>
                <a:spcPts val="0"/>
              </a:spcAft>
              <a:buSzPts val="2400"/>
              <a:buNone/>
              <a:defRPr/>
            </a:lvl3pPr>
            <a:lvl4pPr indent="-228600" lvl="3" marL="1828800" algn="l">
              <a:lnSpc>
                <a:spcPct val="100000"/>
              </a:lnSpc>
              <a:spcBef>
                <a:spcPts val="0"/>
              </a:spcBef>
              <a:spcAft>
                <a:spcPts val="0"/>
              </a:spcAft>
              <a:buSzPts val="2400"/>
              <a:buNone/>
              <a:defRPr/>
            </a:lvl4pPr>
            <a:lvl5pPr indent="-228600" lvl="4" marL="2286000" algn="l">
              <a:lnSpc>
                <a:spcPct val="100000"/>
              </a:lnSpc>
              <a:spcBef>
                <a:spcPts val="0"/>
              </a:spcBef>
              <a:spcAft>
                <a:spcPts val="0"/>
              </a:spcAft>
              <a:buSzPts val="2400"/>
              <a:buNone/>
              <a:defRPr/>
            </a:lvl5pPr>
            <a:lvl6pPr indent="-228600" lvl="5" marL="2743200" algn="l">
              <a:lnSpc>
                <a:spcPct val="100000"/>
              </a:lnSpc>
              <a:spcBef>
                <a:spcPts val="0"/>
              </a:spcBef>
              <a:spcAft>
                <a:spcPts val="0"/>
              </a:spcAft>
              <a:buSzPts val="2400"/>
              <a:buNone/>
              <a:defRPr/>
            </a:lvl6pPr>
            <a:lvl7pPr indent="-228600" lvl="6" marL="3200400" algn="l">
              <a:lnSpc>
                <a:spcPct val="100000"/>
              </a:lnSpc>
              <a:spcBef>
                <a:spcPts val="0"/>
              </a:spcBef>
              <a:spcAft>
                <a:spcPts val="0"/>
              </a:spcAft>
              <a:buSzPts val="2400"/>
              <a:buNone/>
              <a:defRPr/>
            </a:lvl7pPr>
            <a:lvl8pPr indent="-228600" lvl="7" marL="3657600" algn="l">
              <a:lnSpc>
                <a:spcPct val="100000"/>
              </a:lnSpc>
              <a:spcBef>
                <a:spcPts val="0"/>
              </a:spcBef>
              <a:spcAft>
                <a:spcPts val="0"/>
              </a:spcAft>
              <a:buSzPts val="2400"/>
              <a:buNone/>
              <a:defRPr/>
            </a:lvl8pPr>
            <a:lvl9pPr indent="-228600" lvl="8" marL="4114800" algn="l">
              <a:lnSpc>
                <a:spcPct val="100000"/>
              </a:lnSpc>
              <a:spcBef>
                <a:spcPts val="0"/>
              </a:spcBef>
              <a:spcAft>
                <a:spcPts val="0"/>
              </a:spcAft>
              <a:buSzPts val="2400"/>
              <a:buNone/>
              <a:defRPr/>
            </a:lvl9pPr>
          </a:lstStyle>
          <a:p/>
        </p:txBody>
      </p:sp>
      <p:sp>
        <p:nvSpPr>
          <p:cNvPr id="28" name="Google Shape;28;p5"/>
          <p:cNvSpPr txBox="1"/>
          <p:nvPr>
            <p:ph idx="2" type="body"/>
          </p:nvPr>
        </p:nvSpPr>
        <p:spPr>
          <a:xfrm>
            <a:off x="14831999" y="9936000"/>
            <a:ext cx="12528000" cy="285120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2400"/>
              <a:buNone/>
              <a:defRPr/>
            </a:lvl1pPr>
            <a:lvl2pPr indent="-228600" lvl="1" marL="914400" algn="l">
              <a:lnSpc>
                <a:spcPct val="100000"/>
              </a:lnSpc>
              <a:spcBef>
                <a:spcPts val="0"/>
              </a:spcBef>
              <a:spcAft>
                <a:spcPts val="0"/>
              </a:spcAft>
              <a:buSzPts val="2400"/>
              <a:buNone/>
              <a:defRPr/>
            </a:lvl2pPr>
            <a:lvl3pPr indent="-228600" lvl="2" marL="1371600" algn="l">
              <a:lnSpc>
                <a:spcPct val="100000"/>
              </a:lnSpc>
              <a:spcBef>
                <a:spcPts val="0"/>
              </a:spcBef>
              <a:spcAft>
                <a:spcPts val="0"/>
              </a:spcAft>
              <a:buSzPts val="2400"/>
              <a:buNone/>
              <a:defRPr/>
            </a:lvl3pPr>
            <a:lvl4pPr indent="-228600" lvl="3" marL="1828800" algn="l">
              <a:lnSpc>
                <a:spcPct val="100000"/>
              </a:lnSpc>
              <a:spcBef>
                <a:spcPts val="0"/>
              </a:spcBef>
              <a:spcAft>
                <a:spcPts val="0"/>
              </a:spcAft>
              <a:buSzPts val="2400"/>
              <a:buNone/>
              <a:defRPr/>
            </a:lvl4pPr>
            <a:lvl5pPr indent="-228600" lvl="4" marL="2286000" algn="l">
              <a:lnSpc>
                <a:spcPct val="100000"/>
              </a:lnSpc>
              <a:spcBef>
                <a:spcPts val="0"/>
              </a:spcBef>
              <a:spcAft>
                <a:spcPts val="0"/>
              </a:spcAft>
              <a:buSzPts val="2400"/>
              <a:buNone/>
              <a:defRPr/>
            </a:lvl5pPr>
            <a:lvl6pPr indent="-228600" lvl="5" marL="2743200" algn="l">
              <a:lnSpc>
                <a:spcPct val="100000"/>
              </a:lnSpc>
              <a:spcBef>
                <a:spcPts val="0"/>
              </a:spcBef>
              <a:spcAft>
                <a:spcPts val="0"/>
              </a:spcAft>
              <a:buSzPts val="2400"/>
              <a:buNone/>
              <a:defRPr/>
            </a:lvl6pPr>
            <a:lvl7pPr indent="-228600" lvl="6" marL="3200400" algn="l">
              <a:lnSpc>
                <a:spcPct val="100000"/>
              </a:lnSpc>
              <a:spcBef>
                <a:spcPts val="0"/>
              </a:spcBef>
              <a:spcAft>
                <a:spcPts val="0"/>
              </a:spcAft>
              <a:buSzPts val="2400"/>
              <a:buNone/>
              <a:defRPr/>
            </a:lvl7pPr>
            <a:lvl8pPr indent="-228600" lvl="7" marL="3657600" algn="l">
              <a:lnSpc>
                <a:spcPct val="100000"/>
              </a:lnSpc>
              <a:spcBef>
                <a:spcPts val="0"/>
              </a:spcBef>
              <a:spcAft>
                <a:spcPts val="0"/>
              </a:spcAft>
              <a:buSzPts val="2400"/>
              <a:buNone/>
              <a:defRPr/>
            </a:lvl8pPr>
            <a:lvl9pPr indent="-228600" lvl="8" marL="4114800" algn="l">
              <a:lnSpc>
                <a:spcPct val="100000"/>
              </a:lnSpc>
              <a:spcBef>
                <a:spcPts val="0"/>
              </a:spcBef>
              <a:spcAft>
                <a:spcPts val="0"/>
              </a:spcAft>
              <a:buSzPts val="2400"/>
              <a:buNone/>
              <a:defRPr/>
            </a:lvl9pPr>
          </a:lstStyle>
          <a:p/>
        </p:txBody>
      </p:sp>
      <p:sp>
        <p:nvSpPr>
          <p:cNvPr id="29" name="Google Shape;29;p5"/>
          <p:cNvSpPr txBox="1"/>
          <p:nvPr>
            <p:ph idx="11" type="ftr"/>
          </p:nvPr>
        </p:nvSpPr>
        <p:spPr>
          <a:xfrm>
            <a:off x="9792000" y="40176002"/>
            <a:ext cx="9216000" cy="21600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2400"/>
              <a:buNone/>
              <a:defRPr>
                <a:solidFill>
                  <a:srgbClr val="888888"/>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0" name="Google Shape;30;p5"/>
          <p:cNvSpPr txBox="1"/>
          <p:nvPr>
            <p:ph idx="10" type="dt"/>
          </p:nvPr>
        </p:nvSpPr>
        <p:spPr>
          <a:xfrm>
            <a:off x="1440000" y="40176002"/>
            <a:ext cx="6624000" cy="2160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a:solidFill>
                  <a:srgbClr val="888888"/>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1" name="Google Shape;31;p5"/>
          <p:cNvSpPr txBox="1"/>
          <p:nvPr>
            <p:ph idx="12" type="sldNum"/>
          </p:nvPr>
        </p:nvSpPr>
        <p:spPr>
          <a:xfrm>
            <a:off x="20736002" y="40176002"/>
            <a:ext cx="6624000" cy="4773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6"/>
          <p:cNvSpPr txBox="1"/>
          <p:nvPr>
            <p:ph type="title"/>
          </p:nvPr>
        </p:nvSpPr>
        <p:spPr>
          <a:xfrm>
            <a:off x="4813992" y="1570260"/>
            <a:ext cx="19164300" cy="161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b="1" i="0" sz="8300">
                <a:solidFill>
                  <a:srgbClr val="121617"/>
                </a:solidFill>
                <a:latin typeface="Tahoma"/>
                <a:ea typeface="Tahoma"/>
                <a:cs typeface="Tahoma"/>
                <a:sym typeface="Tahoma"/>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4" name="Google Shape;34;p6"/>
          <p:cNvSpPr txBox="1"/>
          <p:nvPr>
            <p:ph idx="11" type="ftr"/>
          </p:nvPr>
        </p:nvSpPr>
        <p:spPr>
          <a:xfrm>
            <a:off x="9792000" y="40176002"/>
            <a:ext cx="9216000" cy="21600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2400"/>
              <a:buNone/>
              <a:defRPr>
                <a:solidFill>
                  <a:srgbClr val="888888"/>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5" name="Google Shape;35;p6"/>
          <p:cNvSpPr txBox="1"/>
          <p:nvPr>
            <p:ph idx="10" type="dt"/>
          </p:nvPr>
        </p:nvSpPr>
        <p:spPr>
          <a:xfrm>
            <a:off x="1440000" y="40176002"/>
            <a:ext cx="6624000" cy="2160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a:solidFill>
                  <a:srgbClr val="888888"/>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6" name="Google Shape;36;p6"/>
          <p:cNvSpPr txBox="1"/>
          <p:nvPr>
            <p:ph idx="12" type="sldNum"/>
          </p:nvPr>
        </p:nvSpPr>
        <p:spPr>
          <a:xfrm>
            <a:off x="20736002" y="40176002"/>
            <a:ext cx="6624000" cy="4773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7" name="Shape 37"/>
        <p:cNvGrpSpPr/>
        <p:nvPr/>
      </p:nvGrpSpPr>
      <p:grpSpPr>
        <a:xfrm>
          <a:off x="0" y="0"/>
          <a:ext cx="0" cy="0"/>
          <a:chOff x="0" y="0"/>
          <a:chExt cx="0" cy="0"/>
        </a:xfrm>
      </p:grpSpPr>
      <p:sp>
        <p:nvSpPr>
          <p:cNvPr id="38" name="Google Shape;38;p7"/>
          <p:cNvSpPr txBox="1"/>
          <p:nvPr>
            <p:ph idx="11" type="ftr"/>
          </p:nvPr>
        </p:nvSpPr>
        <p:spPr>
          <a:xfrm>
            <a:off x="9792000" y="40176002"/>
            <a:ext cx="9216000" cy="21600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2400"/>
              <a:buNone/>
              <a:defRPr>
                <a:solidFill>
                  <a:srgbClr val="888888"/>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9" name="Google Shape;39;p7"/>
          <p:cNvSpPr txBox="1"/>
          <p:nvPr>
            <p:ph idx="10" type="dt"/>
          </p:nvPr>
        </p:nvSpPr>
        <p:spPr>
          <a:xfrm>
            <a:off x="1440000" y="40176002"/>
            <a:ext cx="6624000" cy="2160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a:solidFill>
                  <a:srgbClr val="888888"/>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40" name="Google Shape;40;p7"/>
          <p:cNvSpPr txBox="1"/>
          <p:nvPr>
            <p:ph idx="12" type="sldNum"/>
          </p:nvPr>
        </p:nvSpPr>
        <p:spPr>
          <a:xfrm>
            <a:off x="20736002" y="40176002"/>
            <a:ext cx="6624000" cy="4773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p:nvPr/>
        </p:nvSpPr>
        <p:spPr>
          <a:xfrm>
            <a:off x="-2887" y="5357650"/>
            <a:ext cx="28798064" cy="1418493"/>
          </a:xfrm>
          <a:custGeom>
            <a:rect b="b" l="l" r="r" t="t"/>
            <a:pathLst>
              <a:path extrusionOk="0" h="659764" w="11151235">
                <a:moveTo>
                  <a:pt x="0" y="659625"/>
                </a:moveTo>
                <a:lnTo>
                  <a:pt x="11150610" y="659625"/>
                </a:lnTo>
                <a:lnTo>
                  <a:pt x="11150610" y="0"/>
                </a:lnTo>
                <a:lnTo>
                  <a:pt x="0" y="0"/>
                </a:lnTo>
                <a:lnTo>
                  <a:pt x="0" y="659625"/>
                </a:lnTo>
                <a:close/>
              </a:path>
            </a:pathLst>
          </a:custGeom>
          <a:solidFill>
            <a:srgbClr val="FEC52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p:txBody>
      </p:sp>
      <p:sp>
        <p:nvSpPr>
          <p:cNvPr id="7" name="Google Shape;7;p2"/>
          <p:cNvSpPr/>
          <p:nvPr/>
        </p:nvSpPr>
        <p:spPr>
          <a:xfrm>
            <a:off x="-2870" y="6776150"/>
            <a:ext cx="28798064" cy="2771457"/>
          </a:xfrm>
          <a:custGeom>
            <a:rect b="b" l="l" r="r" t="t"/>
            <a:pathLst>
              <a:path extrusionOk="0" h="1289050" w="11151235">
                <a:moveTo>
                  <a:pt x="11150610" y="0"/>
                </a:moveTo>
                <a:lnTo>
                  <a:pt x="0" y="0"/>
                </a:lnTo>
                <a:lnTo>
                  <a:pt x="0" y="1288578"/>
                </a:lnTo>
                <a:lnTo>
                  <a:pt x="11150610" y="1288578"/>
                </a:lnTo>
                <a:lnTo>
                  <a:pt x="11150610" y="0"/>
                </a:lnTo>
                <a:close/>
              </a:path>
            </a:pathLst>
          </a:custGeom>
          <a:solidFill>
            <a:srgbClr val="D9125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p:txBody>
      </p:sp>
      <p:sp>
        <p:nvSpPr>
          <p:cNvPr id="8" name="Google Shape;8;p2"/>
          <p:cNvSpPr txBox="1"/>
          <p:nvPr>
            <p:ph type="title"/>
          </p:nvPr>
        </p:nvSpPr>
        <p:spPr>
          <a:xfrm>
            <a:off x="4813992" y="1570260"/>
            <a:ext cx="19164300" cy="1617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400"/>
              <a:buFont typeface="Arial"/>
              <a:buNone/>
              <a:defRPr b="1" i="0" sz="8300" u="none" cap="none" strike="noStrike">
                <a:solidFill>
                  <a:srgbClr val="121617"/>
                </a:solidFill>
                <a:latin typeface="Tahoma"/>
                <a:ea typeface="Tahoma"/>
                <a:cs typeface="Tahoma"/>
                <a:sym typeface="Tahoma"/>
              </a:defRPr>
            </a:lvl1pPr>
            <a:lvl2pPr lvl="1"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1939550" y="11399000"/>
            <a:ext cx="25920000" cy="298734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2400"/>
              <a:buFont typeface="Arial"/>
              <a:buNone/>
              <a:defRPr b="0" i="0" sz="3100" u="none" cap="none" strike="noStrike">
                <a:solidFill>
                  <a:srgbClr val="000000"/>
                </a:solidFill>
                <a:latin typeface="Calibri"/>
                <a:ea typeface="Calibri"/>
                <a:cs typeface="Calibri"/>
                <a:sym typeface="Calibri"/>
              </a:defRPr>
            </a:lvl9pPr>
          </a:lstStyle>
          <a:p/>
        </p:txBody>
      </p:sp>
      <p:sp>
        <p:nvSpPr>
          <p:cNvPr id="10" name="Google Shape;10;p2"/>
          <p:cNvSpPr txBox="1"/>
          <p:nvPr>
            <p:ph idx="11" type="ftr"/>
          </p:nvPr>
        </p:nvSpPr>
        <p:spPr>
          <a:xfrm>
            <a:off x="9792000" y="40176002"/>
            <a:ext cx="9216000" cy="21600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2400"/>
              <a:buFont typeface="Arial"/>
              <a:buNone/>
              <a:defRPr b="0" i="0" sz="31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9pPr>
          </a:lstStyle>
          <a:p/>
        </p:txBody>
      </p:sp>
      <p:sp>
        <p:nvSpPr>
          <p:cNvPr id="11" name="Google Shape;11;p2"/>
          <p:cNvSpPr txBox="1"/>
          <p:nvPr>
            <p:ph idx="10" type="dt"/>
          </p:nvPr>
        </p:nvSpPr>
        <p:spPr>
          <a:xfrm>
            <a:off x="1440000" y="40176002"/>
            <a:ext cx="6624000" cy="2160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2400"/>
              <a:buFont typeface="Arial"/>
              <a:buNone/>
              <a:defRPr b="0" i="0" sz="31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400"/>
              <a:buFont typeface="Arial"/>
              <a:buNone/>
              <a:defRPr b="0" i="0" sz="3100" u="none" cap="none" strike="noStrike">
                <a:solidFill>
                  <a:schemeClr val="dk1"/>
                </a:solidFill>
                <a:latin typeface="Calibri"/>
                <a:ea typeface="Calibri"/>
                <a:cs typeface="Calibri"/>
                <a:sym typeface="Calibri"/>
              </a:defRPr>
            </a:lvl9pPr>
          </a:lstStyle>
          <a:p/>
        </p:txBody>
      </p:sp>
      <p:sp>
        <p:nvSpPr>
          <p:cNvPr id="12" name="Google Shape;12;p2"/>
          <p:cNvSpPr txBox="1"/>
          <p:nvPr>
            <p:ph idx="12" type="sldNum"/>
          </p:nvPr>
        </p:nvSpPr>
        <p:spPr>
          <a:xfrm>
            <a:off x="20736002" y="40176002"/>
            <a:ext cx="6624000" cy="4773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100"/>
              <a:buFont typeface="Arial"/>
              <a:buNone/>
              <a:defRPr b="0" i="0" sz="3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 name="Shape 44"/>
        <p:cNvGrpSpPr/>
        <p:nvPr/>
      </p:nvGrpSpPr>
      <p:grpSpPr>
        <a:xfrm>
          <a:off x="0" y="0"/>
          <a:ext cx="0" cy="0"/>
          <a:chOff x="0" y="0"/>
          <a:chExt cx="0" cy="0"/>
        </a:xfrm>
      </p:grpSpPr>
      <p:sp>
        <p:nvSpPr>
          <p:cNvPr id="45" name="Google Shape;45;p1"/>
          <p:cNvSpPr txBox="1"/>
          <p:nvPr/>
        </p:nvSpPr>
        <p:spPr>
          <a:xfrm>
            <a:off x="9149830" y="5840925"/>
            <a:ext cx="11250600" cy="704100"/>
          </a:xfrm>
          <a:prstGeom prst="rect">
            <a:avLst/>
          </a:prstGeom>
          <a:noFill/>
          <a:ln>
            <a:noFill/>
          </a:ln>
        </p:spPr>
        <p:txBody>
          <a:bodyPr anchorCtr="0" anchor="t" bIns="0" lIns="0" spcFirstLastPara="1" rIns="0" wrap="square" tIns="26450">
            <a:spAutoFit/>
          </a:bodyPr>
          <a:lstStyle/>
          <a:p>
            <a:pPr indent="0" lvl="0" marL="25400" marR="0" rtl="0" algn="ctr">
              <a:lnSpc>
                <a:spcPct val="100000"/>
              </a:lnSpc>
              <a:spcBef>
                <a:spcPts val="0"/>
              </a:spcBef>
              <a:spcAft>
                <a:spcPts val="0"/>
              </a:spcAft>
              <a:buClr>
                <a:srgbClr val="000000"/>
              </a:buClr>
              <a:buSzPts val="4000"/>
              <a:buFont typeface="Arial"/>
              <a:buNone/>
            </a:pPr>
            <a:r>
              <a:rPr b="1" lang="pt-BR" sz="4400">
                <a:solidFill>
                  <a:schemeClr val="dk2"/>
                </a:solidFill>
              </a:rPr>
              <a:t>ESCOLA MUNICIPAL N</a:t>
            </a:r>
            <a:r>
              <a:rPr b="1" i="0" lang="pt-BR" sz="4400" u="none" cap="none" strike="noStrike">
                <a:solidFill>
                  <a:schemeClr val="dk2"/>
                </a:solidFill>
                <a:latin typeface="Arial"/>
                <a:ea typeface="Arial"/>
                <a:cs typeface="Arial"/>
                <a:sym typeface="Arial"/>
              </a:rPr>
              <a:t>OME DA ESCOLA</a:t>
            </a:r>
            <a:endParaRPr b="0" i="0" sz="4400" u="none" cap="none" strike="noStrike">
              <a:solidFill>
                <a:schemeClr val="dk2"/>
              </a:solidFill>
              <a:latin typeface="Arial"/>
              <a:ea typeface="Arial"/>
              <a:cs typeface="Arial"/>
              <a:sym typeface="Arial"/>
            </a:endParaRPr>
          </a:p>
        </p:txBody>
      </p:sp>
      <p:sp>
        <p:nvSpPr>
          <p:cNvPr id="46" name="Google Shape;46;p1"/>
          <p:cNvSpPr txBox="1"/>
          <p:nvPr/>
        </p:nvSpPr>
        <p:spPr>
          <a:xfrm>
            <a:off x="7075347" y="7366904"/>
            <a:ext cx="14649300" cy="1532700"/>
          </a:xfrm>
          <a:prstGeom prst="rect">
            <a:avLst/>
          </a:prstGeom>
          <a:noFill/>
          <a:ln>
            <a:noFill/>
          </a:ln>
        </p:spPr>
        <p:txBody>
          <a:bodyPr anchorCtr="0" anchor="t" bIns="0" lIns="0" spcFirstLastPara="1" rIns="0" wrap="square" tIns="20925">
            <a:spAutoFit/>
          </a:bodyPr>
          <a:lstStyle/>
          <a:p>
            <a:pPr indent="215900" lvl="0" marL="25400" marR="12700" rtl="0" algn="ctr">
              <a:lnSpc>
                <a:spcPct val="100400"/>
              </a:lnSpc>
              <a:spcBef>
                <a:spcPts val="0"/>
              </a:spcBef>
              <a:spcAft>
                <a:spcPts val="0"/>
              </a:spcAft>
              <a:buClr>
                <a:srgbClr val="000000"/>
              </a:buClr>
              <a:buSzPts val="4700"/>
              <a:buFont typeface="Arial"/>
              <a:buNone/>
            </a:pPr>
            <a:r>
              <a:rPr b="1" i="0" lang="pt-BR" sz="4900" u="none" cap="none" strike="noStrike">
                <a:solidFill>
                  <a:srgbClr val="FFFFFF"/>
                </a:solidFill>
                <a:latin typeface="Arial"/>
                <a:ea typeface="Arial"/>
                <a:cs typeface="Arial"/>
                <a:sym typeface="Arial"/>
              </a:rPr>
              <a:t>LOREM IPSUM DOLOR SIT AMET,  CONSECTETUR ADIPISCING ELIT.</a:t>
            </a:r>
            <a:endParaRPr b="0" i="0" sz="4900" u="none" cap="none" strike="noStrike">
              <a:solidFill>
                <a:schemeClr val="dk1"/>
              </a:solidFill>
              <a:latin typeface="Arial"/>
              <a:ea typeface="Arial"/>
              <a:cs typeface="Arial"/>
              <a:sym typeface="Arial"/>
            </a:endParaRPr>
          </a:p>
        </p:txBody>
      </p:sp>
      <p:sp>
        <p:nvSpPr>
          <p:cNvPr id="47" name="Google Shape;47;p1"/>
          <p:cNvSpPr txBox="1"/>
          <p:nvPr/>
        </p:nvSpPr>
        <p:spPr>
          <a:xfrm>
            <a:off x="2497707" y="2856801"/>
            <a:ext cx="4972200" cy="802800"/>
          </a:xfrm>
          <a:prstGeom prst="rect">
            <a:avLst/>
          </a:prstGeom>
          <a:noFill/>
          <a:ln>
            <a:noFill/>
          </a:ln>
        </p:spPr>
        <p:txBody>
          <a:bodyPr anchorCtr="0" anchor="t" bIns="0" lIns="0" spcFirstLastPara="1" rIns="0" wrap="square" tIns="24225">
            <a:spAutoFit/>
          </a:bodyPr>
          <a:lstStyle/>
          <a:p>
            <a:pPr indent="0" lvl="0" marL="25400" marR="0" rtl="0" algn="ctr">
              <a:lnSpc>
                <a:spcPct val="112608"/>
              </a:lnSpc>
              <a:spcBef>
                <a:spcPts val="0"/>
              </a:spcBef>
              <a:spcAft>
                <a:spcPts val="0"/>
              </a:spcAft>
              <a:buClr>
                <a:srgbClr val="000000"/>
              </a:buClr>
              <a:buSzPts val="1700"/>
              <a:buFont typeface="Arial"/>
              <a:buNone/>
            </a:pPr>
            <a:r>
              <a:rPr i="0" lang="pt-BR" sz="2300" u="none" cap="none" strike="noStrike">
                <a:solidFill>
                  <a:srgbClr val="0A65A8"/>
                </a:solidFill>
                <a:latin typeface="Verdana"/>
                <a:ea typeface="Verdana"/>
                <a:cs typeface="Verdana"/>
                <a:sym typeface="Verdana"/>
              </a:rPr>
              <a:t>PREFEITURA DE OLINDA</a:t>
            </a:r>
            <a:endParaRPr i="0" sz="2300" u="none" cap="none" strike="noStrike">
              <a:solidFill>
                <a:srgbClr val="000000"/>
              </a:solidFill>
            </a:endParaRPr>
          </a:p>
          <a:p>
            <a:pPr indent="0" lvl="0" marL="25400" marR="0" rtl="0" algn="ctr">
              <a:lnSpc>
                <a:spcPct val="112608"/>
              </a:lnSpc>
              <a:spcBef>
                <a:spcPts val="200"/>
              </a:spcBef>
              <a:spcAft>
                <a:spcPts val="0"/>
              </a:spcAft>
              <a:buClr>
                <a:srgbClr val="000000"/>
              </a:buClr>
              <a:buSzPts val="1700"/>
              <a:buFont typeface="Arial"/>
              <a:buNone/>
            </a:pPr>
            <a:r>
              <a:rPr i="0" lang="pt-BR" sz="2300" u="none" cap="none" strike="noStrike">
                <a:solidFill>
                  <a:srgbClr val="0A65A8"/>
                </a:solidFill>
                <a:latin typeface="Verdana"/>
                <a:ea typeface="Verdana"/>
                <a:cs typeface="Verdana"/>
                <a:sym typeface="Verdana"/>
              </a:rPr>
              <a:t>SECRETARIA DE EDUCAÇÃO</a:t>
            </a:r>
            <a:endParaRPr i="0" sz="2300" u="none" cap="none" strike="noStrike">
              <a:solidFill>
                <a:schemeClr val="dk1"/>
              </a:solidFill>
            </a:endParaRPr>
          </a:p>
        </p:txBody>
      </p:sp>
      <p:sp>
        <p:nvSpPr>
          <p:cNvPr id="48" name="Google Shape;48;p1"/>
          <p:cNvSpPr txBox="1"/>
          <p:nvPr/>
        </p:nvSpPr>
        <p:spPr>
          <a:xfrm>
            <a:off x="8069325" y="2283975"/>
            <a:ext cx="12471900" cy="1459800"/>
          </a:xfrm>
          <a:prstGeom prst="rect">
            <a:avLst/>
          </a:prstGeom>
          <a:noFill/>
          <a:ln>
            <a:noFill/>
          </a:ln>
        </p:spPr>
        <p:txBody>
          <a:bodyPr anchorCtr="0" anchor="t" bIns="0" lIns="0" spcFirstLastPara="1" rIns="0" wrap="square" tIns="20925">
            <a:spAutoFit/>
          </a:bodyPr>
          <a:lstStyle/>
          <a:p>
            <a:pPr indent="0" lvl="0" marL="25400" marR="12700" rtl="0" algn="ctr">
              <a:lnSpc>
                <a:spcPct val="103200"/>
              </a:lnSpc>
              <a:spcBef>
                <a:spcPts val="0"/>
              </a:spcBef>
              <a:spcAft>
                <a:spcPts val="0"/>
              </a:spcAft>
              <a:buClr>
                <a:srgbClr val="000000"/>
              </a:buClr>
              <a:buSzPts val="2400"/>
              <a:buFont typeface="Arial"/>
              <a:buNone/>
            </a:pPr>
            <a:r>
              <a:rPr b="1" i="0" lang="pt-BR" sz="4600" u="none" cap="none" strike="noStrike">
                <a:solidFill>
                  <a:schemeClr val="dk1"/>
                </a:solidFill>
                <a:latin typeface="Arial"/>
                <a:ea typeface="Arial"/>
                <a:cs typeface="Arial"/>
                <a:sym typeface="Arial"/>
              </a:rPr>
              <a:t>FEIRA DE CIÊNCIA E TECNOLOGIA - 2024:</a:t>
            </a:r>
            <a:endParaRPr b="1" i="0" sz="4600" u="none" cap="none" strike="noStrike">
              <a:solidFill>
                <a:schemeClr val="dk1"/>
              </a:solidFill>
              <a:latin typeface="Arial"/>
              <a:ea typeface="Arial"/>
              <a:cs typeface="Arial"/>
              <a:sym typeface="Arial"/>
            </a:endParaRPr>
          </a:p>
          <a:p>
            <a:pPr indent="0" lvl="0" marL="25400" marR="12700" rtl="0" algn="ctr">
              <a:lnSpc>
                <a:spcPct val="103200"/>
              </a:lnSpc>
              <a:spcBef>
                <a:spcPts val="0"/>
              </a:spcBef>
              <a:spcAft>
                <a:spcPts val="0"/>
              </a:spcAft>
              <a:buClr>
                <a:srgbClr val="000000"/>
              </a:buClr>
              <a:buSzPts val="2400"/>
              <a:buFont typeface="Arial"/>
              <a:buNone/>
            </a:pPr>
            <a:r>
              <a:rPr b="1" i="0" lang="pt-BR" sz="4600" u="none" cap="none" strike="noStrike">
                <a:solidFill>
                  <a:schemeClr val="dk1"/>
                </a:solidFill>
                <a:latin typeface="Arial"/>
                <a:ea typeface="Arial"/>
                <a:cs typeface="Arial"/>
                <a:sym typeface="Arial"/>
              </a:rPr>
              <a:t>Por uma Olinda Sustentável e Multicultural</a:t>
            </a:r>
            <a:endParaRPr b="0" i="0" sz="4600" u="none" cap="none" strike="noStrike">
              <a:solidFill>
                <a:schemeClr val="dk1"/>
              </a:solidFill>
              <a:latin typeface="Arial"/>
              <a:ea typeface="Arial"/>
              <a:cs typeface="Arial"/>
              <a:sym typeface="Arial"/>
            </a:endParaRPr>
          </a:p>
        </p:txBody>
      </p:sp>
      <p:sp>
        <p:nvSpPr>
          <p:cNvPr id="49" name="Google Shape;49;p1"/>
          <p:cNvSpPr txBox="1"/>
          <p:nvPr/>
        </p:nvSpPr>
        <p:spPr>
          <a:xfrm>
            <a:off x="6566013" y="9721486"/>
            <a:ext cx="14218800" cy="205800"/>
          </a:xfrm>
          <a:prstGeom prst="rect">
            <a:avLst/>
          </a:prstGeom>
          <a:noFill/>
          <a:ln>
            <a:noFill/>
          </a:ln>
        </p:spPr>
        <p:txBody>
          <a:bodyPr anchorCtr="0" anchor="t" bIns="0" lIns="0" spcFirstLastPara="1" rIns="0" wrap="square" tIns="20925">
            <a:spAutoFit/>
          </a:bodyPr>
          <a:lstStyle/>
          <a:p>
            <a:pPr indent="0" lvl="0" marL="63500" marR="0" rtl="0" algn="ctr">
              <a:lnSpc>
                <a:spcPct val="100000"/>
              </a:lnSpc>
              <a:spcBef>
                <a:spcPts val="0"/>
              </a:spcBef>
              <a:spcAft>
                <a:spcPts val="0"/>
              </a:spcAft>
              <a:buClr>
                <a:srgbClr val="000000"/>
              </a:buClr>
              <a:buSzPts val="1000"/>
              <a:buFont typeface="Arial"/>
              <a:buNone/>
            </a:pPr>
            <a:r>
              <a:rPr b="1" baseline="30000" i="0" lang="pt-BR" sz="1000" u="none" cap="none" strike="noStrike">
                <a:solidFill>
                  <a:srgbClr val="121617"/>
                </a:solidFill>
                <a:latin typeface="Arial"/>
                <a:ea typeface="Arial"/>
                <a:cs typeface="Arial"/>
                <a:sym typeface="Arial"/>
              </a:rPr>
              <a:t>1</a:t>
            </a:r>
            <a:r>
              <a:rPr b="1" i="0" lang="pt-BR" sz="1200" u="none" cap="none" strike="noStrike">
                <a:solidFill>
                  <a:srgbClr val="121617"/>
                </a:solidFill>
                <a:latin typeface="Arial"/>
                <a:ea typeface="Arial"/>
                <a:cs typeface="Arial"/>
                <a:sym typeface="Arial"/>
              </a:rPr>
              <a:t>Lorem ipsum dolor sit amet, consectetur adipiscing elit. Aliquam cursus magna nec nulla tempus, sit amet eleifend tortor iaculis.</a:t>
            </a:r>
            <a:endParaRPr b="0" i="0" sz="1200" u="none" cap="none" strike="noStrike">
              <a:solidFill>
                <a:schemeClr val="dk1"/>
              </a:solidFill>
              <a:latin typeface="Arial"/>
              <a:ea typeface="Arial"/>
              <a:cs typeface="Arial"/>
              <a:sym typeface="Arial"/>
            </a:endParaRPr>
          </a:p>
        </p:txBody>
      </p:sp>
      <p:sp>
        <p:nvSpPr>
          <p:cNvPr id="50" name="Google Shape;50;p1"/>
          <p:cNvSpPr txBox="1"/>
          <p:nvPr/>
        </p:nvSpPr>
        <p:spPr>
          <a:xfrm>
            <a:off x="1266350" y="38595350"/>
            <a:ext cx="4972200" cy="759000"/>
          </a:xfrm>
          <a:prstGeom prst="rect">
            <a:avLst/>
          </a:prstGeom>
          <a:noFill/>
          <a:ln>
            <a:noFill/>
          </a:ln>
        </p:spPr>
        <p:txBody>
          <a:bodyPr anchorCtr="0" anchor="t" bIns="0" lIns="0" spcFirstLastPara="1" rIns="0" wrap="square" tIns="19850">
            <a:spAutoFit/>
          </a:bodyPr>
          <a:lstStyle/>
          <a:p>
            <a:pPr indent="0" lvl="0" marL="63500" marR="50800" rtl="0" algn="just">
              <a:lnSpc>
                <a:spcPct val="100000"/>
              </a:lnSpc>
              <a:spcBef>
                <a:spcPts val="0"/>
              </a:spcBef>
              <a:spcAft>
                <a:spcPts val="0"/>
              </a:spcAft>
              <a:buClr>
                <a:srgbClr val="000000"/>
              </a:buClr>
              <a:buSzPts val="800"/>
              <a:buFont typeface="Arial"/>
              <a:buNone/>
            </a:pPr>
            <a:r>
              <a:rPr b="1" baseline="30000" i="0" lang="pt-BR" sz="1000" u="none" cap="none" strike="noStrike">
                <a:solidFill>
                  <a:srgbClr val="121617"/>
                </a:solidFill>
                <a:latin typeface="Arial"/>
                <a:ea typeface="Arial"/>
                <a:cs typeface="Arial"/>
                <a:sym typeface="Arial"/>
              </a:rPr>
              <a:t>1</a:t>
            </a:r>
            <a:r>
              <a:rPr b="1" i="0" lang="pt-BR" sz="1200" u="none" cap="none" strike="noStrike">
                <a:solidFill>
                  <a:srgbClr val="121617"/>
                </a:solidFill>
                <a:latin typeface="Arial"/>
                <a:ea typeface="Arial"/>
                <a:cs typeface="Arial"/>
                <a:sym typeface="Arial"/>
              </a:rPr>
              <a:t>Lorem ipsum dolor sit amet, consectetur adipiscing elit. </a:t>
            </a:r>
            <a:endParaRPr b="1" i="0" sz="1200" u="none" cap="none" strike="noStrike">
              <a:solidFill>
                <a:srgbClr val="121617"/>
              </a:solidFill>
              <a:latin typeface="Arial"/>
              <a:ea typeface="Arial"/>
              <a:cs typeface="Arial"/>
              <a:sym typeface="Arial"/>
            </a:endParaRPr>
          </a:p>
          <a:p>
            <a:pPr indent="0" lvl="0" marL="63500" marR="50800" rtl="0" algn="just">
              <a:lnSpc>
                <a:spcPct val="100000"/>
              </a:lnSpc>
              <a:spcBef>
                <a:spcPts val="0"/>
              </a:spcBef>
              <a:spcAft>
                <a:spcPts val="0"/>
              </a:spcAft>
              <a:buClr>
                <a:srgbClr val="000000"/>
              </a:buClr>
              <a:buSzPts val="800"/>
              <a:buFont typeface="Arial"/>
              <a:buNone/>
            </a:pPr>
            <a:r>
              <a:rPr b="1" baseline="30000" i="0" lang="pt-BR" sz="1000" u="none" cap="none" strike="noStrike">
                <a:solidFill>
                  <a:srgbClr val="121617"/>
                </a:solidFill>
                <a:latin typeface="Arial"/>
                <a:ea typeface="Arial"/>
                <a:cs typeface="Arial"/>
                <a:sym typeface="Arial"/>
              </a:rPr>
              <a:t>2</a:t>
            </a:r>
            <a:r>
              <a:rPr b="1" i="0" lang="pt-BR" sz="1200" u="none" cap="none" strike="noStrike">
                <a:solidFill>
                  <a:srgbClr val="121617"/>
                </a:solidFill>
                <a:latin typeface="Arial"/>
                <a:ea typeface="Arial"/>
                <a:cs typeface="Arial"/>
                <a:sym typeface="Arial"/>
              </a:rPr>
              <a:t>Lorem ipsum dolor sit amet, consectetur adipiscing elit.  </a:t>
            </a:r>
            <a:endParaRPr b="1" i="0" sz="1200" u="none" cap="none" strike="noStrike">
              <a:solidFill>
                <a:srgbClr val="121617"/>
              </a:solidFill>
              <a:latin typeface="Arial"/>
              <a:ea typeface="Arial"/>
              <a:cs typeface="Arial"/>
              <a:sym typeface="Arial"/>
            </a:endParaRPr>
          </a:p>
          <a:p>
            <a:pPr indent="0" lvl="0" marL="63500" marR="50800" rtl="0" algn="just">
              <a:lnSpc>
                <a:spcPct val="100000"/>
              </a:lnSpc>
              <a:spcBef>
                <a:spcPts val="0"/>
              </a:spcBef>
              <a:spcAft>
                <a:spcPts val="0"/>
              </a:spcAft>
              <a:buClr>
                <a:srgbClr val="000000"/>
              </a:buClr>
              <a:buSzPts val="800"/>
              <a:buFont typeface="Arial"/>
              <a:buNone/>
            </a:pPr>
            <a:r>
              <a:rPr b="1" baseline="30000" i="0" lang="pt-BR" sz="1000" u="none" cap="none" strike="noStrike">
                <a:solidFill>
                  <a:srgbClr val="121617"/>
                </a:solidFill>
                <a:latin typeface="Arial"/>
                <a:ea typeface="Arial"/>
                <a:cs typeface="Arial"/>
                <a:sym typeface="Arial"/>
              </a:rPr>
              <a:t>3</a:t>
            </a:r>
            <a:r>
              <a:rPr b="1" i="0" lang="pt-BR" sz="1200" u="none" cap="none" strike="noStrike">
                <a:solidFill>
                  <a:srgbClr val="121617"/>
                </a:solidFill>
                <a:latin typeface="Arial"/>
                <a:ea typeface="Arial"/>
                <a:cs typeface="Arial"/>
                <a:sym typeface="Arial"/>
              </a:rPr>
              <a:t>Lorem ipsum dolor sit amet, consectetur adipiscing elit.  </a:t>
            </a:r>
            <a:endParaRPr b="1" i="0" sz="1200" u="none" cap="none" strike="noStrike">
              <a:solidFill>
                <a:srgbClr val="121617"/>
              </a:solidFill>
              <a:latin typeface="Arial"/>
              <a:ea typeface="Arial"/>
              <a:cs typeface="Arial"/>
              <a:sym typeface="Arial"/>
            </a:endParaRPr>
          </a:p>
          <a:p>
            <a:pPr indent="0" lvl="0" marL="63500" marR="50800" rtl="0" algn="just">
              <a:lnSpc>
                <a:spcPct val="100000"/>
              </a:lnSpc>
              <a:spcBef>
                <a:spcPts val="0"/>
              </a:spcBef>
              <a:spcAft>
                <a:spcPts val="0"/>
              </a:spcAft>
              <a:buClr>
                <a:srgbClr val="000000"/>
              </a:buClr>
              <a:buSzPts val="800"/>
              <a:buFont typeface="Arial"/>
              <a:buNone/>
            </a:pPr>
            <a:r>
              <a:rPr b="1" baseline="30000" i="0" lang="pt-BR" sz="1000" u="none" cap="none" strike="noStrike">
                <a:solidFill>
                  <a:srgbClr val="121617"/>
                </a:solidFill>
                <a:latin typeface="Arial"/>
                <a:ea typeface="Arial"/>
                <a:cs typeface="Arial"/>
                <a:sym typeface="Arial"/>
              </a:rPr>
              <a:t>4</a:t>
            </a:r>
            <a:r>
              <a:rPr b="1" i="0" lang="pt-BR" sz="1200" u="none" cap="none" strike="noStrike">
                <a:solidFill>
                  <a:srgbClr val="121617"/>
                </a:solidFill>
                <a:latin typeface="Arial"/>
                <a:ea typeface="Arial"/>
                <a:cs typeface="Arial"/>
                <a:sym typeface="Arial"/>
              </a:rPr>
              <a:t>Lorem ipsum dolor sit amet, consectetur adipiscing elit.</a:t>
            </a:r>
            <a:endParaRPr b="0" i="0" sz="1200" u="none" cap="none" strike="noStrike">
              <a:solidFill>
                <a:schemeClr val="dk1"/>
              </a:solidFill>
              <a:latin typeface="Arial"/>
              <a:ea typeface="Arial"/>
              <a:cs typeface="Arial"/>
              <a:sym typeface="Arial"/>
            </a:endParaRPr>
          </a:p>
        </p:txBody>
      </p:sp>
      <p:sp>
        <p:nvSpPr>
          <p:cNvPr id="51" name="Google Shape;51;p1"/>
          <p:cNvSpPr txBox="1"/>
          <p:nvPr/>
        </p:nvSpPr>
        <p:spPr>
          <a:xfrm>
            <a:off x="1228765" y="38023716"/>
            <a:ext cx="1445400" cy="116700"/>
          </a:xfrm>
          <a:prstGeom prst="rect">
            <a:avLst/>
          </a:prstGeom>
          <a:noFill/>
          <a:ln>
            <a:noFill/>
          </a:ln>
        </p:spPr>
        <p:txBody>
          <a:bodyPr anchorCtr="0" anchor="t" bIns="0" lIns="0" spcFirstLastPara="1" rIns="0" wrap="square" tIns="24225">
            <a:spAutoFit/>
          </a:bodyPr>
          <a:lstStyle/>
          <a:p>
            <a:pPr indent="0" lvl="0" marL="25400" marR="0" rtl="0" algn="l">
              <a:lnSpc>
                <a:spcPct val="100000"/>
              </a:lnSpc>
              <a:spcBef>
                <a:spcPts val="0"/>
              </a:spcBef>
              <a:spcAft>
                <a:spcPts val="0"/>
              </a:spcAft>
              <a:buClr>
                <a:srgbClr val="000000"/>
              </a:buClr>
              <a:buSzPts val="600"/>
              <a:buFont typeface="Arial"/>
              <a:buNone/>
            </a:pPr>
            <a:r>
              <a:rPr b="1" i="0" lang="pt-BR" sz="600" u="none" cap="none" strike="noStrike">
                <a:solidFill>
                  <a:srgbClr val="121617"/>
                </a:solidFill>
                <a:latin typeface="Arial"/>
                <a:ea typeface="Arial"/>
                <a:cs typeface="Arial"/>
                <a:sym typeface="Arial"/>
              </a:rPr>
              <a:t>Foto: nome do fotográfo</a:t>
            </a:r>
            <a:endParaRPr b="0" i="0" sz="600" u="none" cap="none" strike="noStrike">
              <a:solidFill>
                <a:schemeClr val="dk1"/>
              </a:solidFill>
              <a:latin typeface="Arial"/>
              <a:ea typeface="Arial"/>
              <a:cs typeface="Arial"/>
              <a:sym typeface="Arial"/>
            </a:endParaRPr>
          </a:p>
        </p:txBody>
      </p:sp>
      <p:sp>
        <p:nvSpPr>
          <p:cNvPr id="52" name="Google Shape;52;p1"/>
          <p:cNvSpPr txBox="1"/>
          <p:nvPr/>
        </p:nvSpPr>
        <p:spPr>
          <a:xfrm>
            <a:off x="7227663" y="38023716"/>
            <a:ext cx="1445400" cy="116700"/>
          </a:xfrm>
          <a:prstGeom prst="rect">
            <a:avLst/>
          </a:prstGeom>
          <a:noFill/>
          <a:ln>
            <a:noFill/>
          </a:ln>
        </p:spPr>
        <p:txBody>
          <a:bodyPr anchorCtr="0" anchor="t" bIns="0" lIns="0" spcFirstLastPara="1" rIns="0" wrap="square" tIns="24225">
            <a:spAutoFit/>
          </a:bodyPr>
          <a:lstStyle/>
          <a:p>
            <a:pPr indent="0" lvl="0" marL="25400" marR="0" rtl="0" algn="l">
              <a:lnSpc>
                <a:spcPct val="100000"/>
              </a:lnSpc>
              <a:spcBef>
                <a:spcPts val="0"/>
              </a:spcBef>
              <a:spcAft>
                <a:spcPts val="0"/>
              </a:spcAft>
              <a:buClr>
                <a:srgbClr val="000000"/>
              </a:buClr>
              <a:buSzPts val="600"/>
              <a:buFont typeface="Arial"/>
              <a:buNone/>
            </a:pPr>
            <a:r>
              <a:rPr b="1" i="0" lang="pt-BR" sz="600" u="none" cap="none" strike="noStrike">
                <a:solidFill>
                  <a:srgbClr val="121617"/>
                </a:solidFill>
                <a:latin typeface="Arial"/>
                <a:ea typeface="Arial"/>
                <a:cs typeface="Arial"/>
                <a:sym typeface="Arial"/>
              </a:rPr>
              <a:t>Foto: nome do fotográfo</a:t>
            </a:r>
            <a:endParaRPr b="0" i="0" sz="600" u="none" cap="none" strike="noStrike">
              <a:solidFill>
                <a:schemeClr val="dk1"/>
              </a:solidFill>
              <a:latin typeface="Arial"/>
              <a:ea typeface="Arial"/>
              <a:cs typeface="Arial"/>
              <a:sym typeface="Arial"/>
            </a:endParaRPr>
          </a:p>
        </p:txBody>
      </p:sp>
      <p:grpSp>
        <p:nvGrpSpPr>
          <p:cNvPr id="53" name="Google Shape;53;p1"/>
          <p:cNvGrpSpPr/>
          <p:nvPr/>
        </p:nvGrpSpPr>
        <p:grpSpPr>
          <a:xfrm>
            <a:off x="1229800" y="10879960"/>
            <a:ext cx="11750700" cy="3267889"/>
            <a:chOff x="1737800" y="10107385"/>
            <a:chExt cx="11750700" cy="3267889"/>
          </a:xfrm>
        </p:grpSpPr>
        <p:sp>
          <p:nvSpPr>
            <p:cNvPr id="54" name="Google Shape;54;p1"/>
            <p:cNvSpPr txBox="1"/>
            <p:nvPr/>
          </p:nvSpPr>
          <p:spPr>
            <a:xfrm>
              <a:off x="1737812" y="10107385"/>
              <a:ext cx="5373900" cy="642300"/>
            </a:xfrm>
            <a:prstGeom prst="rect">
              <a:avLst/>
            </a:prstGeom>
            <a:noFill/>
            <a:ln>
              <a:noFill/>
            </a:ln>
          </p:spPr>
          <p:txBody>
            <a:bodyPr anchorCtr="0" anchor="t" bIns="0" lIns="0" spcFirstLastPara="1" rIns="0" wrap="square" tIns="26450">
              <a:spAutoFit/>
            </a:bodyPr>
            <a:lstStyle/>
            <a:p>
              <a:pPr indent="0" lvl="0" marL="25400" marR="0" rtl="0" algn="l">
                <a:lnSpc>
                  <a:spcPct val="100000"/>
                </a:lnSpc>
                <a:spcBef>
                  <a:spcPts val="0"/>
                </a:spcBef>
                <a:spcAft>
                  <a:spcPts val="0"/>
                </a:spcAft>
                <a:buClr>
                  <a:srgbClr val="000000"/>
                </a:buClr>
                <a:buSzPts val="4000"/>
                <a:buFont typeface="Arial"/>
                <a:buNone/>
              </a:pPr>
              <a:r>
                <a:rPr b="1" i="0" lang="pt-BR" sz="4000" u="none" cap="none" strike="noStrike">
                  <a:solidFill>
                    <a:srgbClr val="00559E"/>
                  </a:solidFill>
                  <a:latin typeface="Arial"/>
                  <a:ea typeface="Arial"/>
                  <a:cs typeface="Arial"/>
                  <a:sym typeface="Arial"/>
                </a:rPr>
                <a:t>INTRODUÇÃO</a:t>
              </a:r>
              <a:endParaRPr b="0" i="0" sz="4000" u="none" cap="none" strike="noStrike">
                <a:solidFill>
                  <a:schemeClr val="dk1"/>
                </a:solidFill>
                <a:latin typeface="Arial"/>
                <a:ea typeface="Arial"/>
                <a:cs typeface="Arial"/>
                <a:sym typeface="Arial"/>
              </a:endParaRPr>
            </a:p>
          </p:txBody>
        </p:sp>
        <p:sp>
          <p:nvSpPr>
            <p:cNvPr id="55" name="Google Shape;55;p1"/>
            <p:cNvSpPr txBox="1"/>
            <p:nvPr/>
          </p:nvSpPr>
          <p:spPr>
            <a:xfrm>
              <a:off x="1737800" y="10845074"/>
              <a:ext cx="11750700" cy="2530200"/>
            </a:xfrm>
            <a:prstGeom prst="rect">
              <a:avLst/>
            </a:prstGeom>
            <a:noFill/>
            <a:ln>
              <a:noFill/>
            </a:ln>
          </p:spPr>
          <p:txBody>
            <a:bodyPr anchorCtr="0" anchor="t" bIns="0" lIns="0" spcFirstLastPara="1" rIns="0" wrap="square" tIns="37475">
              <a:spAutoFit/>
            </a:bodyPr>
            <a:lstStyle/>
            <a:p>
              <a:pPr indent="0" lvl="0" marL="25400" marR="12700" rtl="0" algn="just">
                <a:lnSpc>
                  <a:spcPct val="118260"/>
                </a:lnSpc>
                <a:spcBef>
                  <a:spcPts val="0"/>
                </a:spcBef>
                <a:spcAft>
                  <a:spcPts val="0"/>
                </a:spcAft>
                <a:buClr>
                  <a:srgbClr val="000000"/>
                </a:buClr>
                <a:buSzPts val="2000"/>
                <a:buFont typeface="Arial"/>
                <a:buNone/>
              </a:pPr>
              <a:r>
                <a:rPr b="0" i="0" lang="pt-BR" sz="2000" u="none" cap="none" strike="noStrike">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  Integer tellus lectus, finibus ut lacus ac, cursus suscipit est.  Nullam dapibus dui nisl, non fermentum dolor auctor consectetur.  Cras lobortis posuere tempor. Sed ullamcorper convallis purus, ac  pharetra mauris volutpat sollicitudin. Praesent urna purus,  pulvinar nec molestie id, vestibulum et urna. Suspendisse a lectus  mi.</a:t>
              </a:r>
              <a:endParaRPr b="0" i="0" sz="2000" u="none" cap="none" strike="noStrike">
                <a:solidFill>
                  <a:schemeClr val="dk1"/>
                </a:solidFill>
                <a:latin typeface="Lucida Sans"/>
                <a:ea typeface="Lucida Sans"/>
                <a:cs typeface="Lucida Sans"/>
                <a:sym typeface="Lucida Sans"/>
              </a:endParaRPr>
            </a:p>
          </p:txBody>
        </p:sp>
      </p:grpSp>
      <p:grpSp>
        <p:nvGrpSpPr>
          <p:cNvPr id="56" name="Google Shape;56;p1"/>
          <p:cNvGrpSpPr/>
          <p:nvPr/>
        </p:nvGrpSpPr>
        <p:grpSpPr>
          <a:xfrm>
            <a:off x="1229724" y="15989158"/>
            <a:ext cx="11750851" cy="1888091"/>
            <a:chOff x="1737812" y="16697608"/>
            <a:chExt cx="11750851" cy="1888091"/>
          </a:xfrm>
        </p:grpSpPr>
        <p:sp>
          <p:nvSpPr>
            <p:cNvPr id="57" name="Google Shape;57;p1"/>
            <p:cNvSpPr txBox="1"/>
            <p:nvPr/>
          </p:nvSpPr>
          <p:spPr>
            <a:xfrm>
              <a:off x="1737963" y="17511998"/>
              <a:ext cx="11750700" cy="1073700"/>
            </a:xfrm>
            <a:prstGeom prst="rect">
              <a:avLst/>
            </a:prstGeom>
            <a:noFill/>
            <a:ln>
              <a:noFill/>
            </a:ln>
          </p:spPr>
          <p:txBody>
            <a:bodyPr anchorCtr="0" anchor="t" bIns="0" lIns="0" spcFirstLastPara="1" rIns="0" wrap="square" tIns="37475">
              <a:spAutoFit/>
            </a:bodyPr>
            <a:lstStyle/>
            <a:p>
              <a:pPr indent="0" lvl="0" marL="25400" marR="12700" rtl="0" algn="just">
                <a:lnSpc>
                  <a:spcPct val="118260"/>
                </a:lnSpc>
                <a:spcBef>
                  <a:spcPts val="0"/>
                </a:spcBef>
                <a:spcAft>
                  <a:spcPts val="0"/>
                </a:spcAft>
                <a:buClr>
                  <a:srgbClr val="000000"/>
                </a:buClr>
                <a:buSzPts val="2000"/>
                <a:buFont typeface="Arial"/>
                <a:buNone/>
              </a:pPr>
              <a:r>
                <a:rPr b="0" i="0" lang="pt-BR" sz="2000" u="none" cap="none" strike="noStrike">
                  <a:solidFill>
                    <a:srgbClr val="121617"/>
                  </a:solidFill>
                  <a:latin typeface="Lucida Sans"/>
                  <a:ea typeface="Lucida Sans"/>
                  <a:cs typeface="Lucida Sans"/>
                  <a:sym typeface="Lucida Sans"/>
                </a:rPr>
                <a:t>cursus magna nec nulla tempus, sit amet eleifend tortor iaculis.  Donec nec nulla feugiat, mollis orci eget, venenatis odio. Morbi  molestie nulla eget augue pharetra, ac fringilla tellus tempor.  Integer tellus lectus, finibus ut lacus ac, cursus suscipit est.8</a:t>
              </a:r>
              <a:endParaRPr b="0" i="0" sz="2000" u="none" cap="none" strike="noStrike">
                <a:solidFill>
                  <a:schemeClr val="dk1"/>
                </a:solidFill>
                <a:latin typeface="Lucida Sans"/>
                <a:ea typeface="Lucida Sans"/>
                <a:cs typeface="Lucida Sans"/>
                <a:sym typeface="Lucida Sans"/>
              </a:endParaRPr>
            </a:p>
          </p:txBody>
        </p:sp>
        <p:sp>
          <p:nvSpPr>
            <p:cNvPr id="58" name="Google Shape;58;p1"/>
            <p:cNvSpPr txBox="1"/>
            <p:nvPr/>
          </p:nvSpPr>
          <p:spPr>
            <a:xfrm>
              <a:off x="1737812" y="16697608"/>
              <a:ext cx="11749200" cy="716100"/>
            </a:xfrm>
            <a:prstGeom prst="rect">
              <a:avLst/>
            </a:prstGeom>
            <a:noFill/>
            <a:ln>
              <a:noFill/>
            </a:ln>
          </p:spPr>
          <p:txBody>
            <a:bodyPr anchorCtr="0" anchor="t" bIns="0" lIns="0" spcFirstLastPara="1" rIns="0" wrap="square" tIns="99275">
              <a:spAutoFit/>
            </a:bodyPr>
            <a:lstStyle/>
            <a:p>
              <a:pPr indent="0" lvl="0" marL="25400" marR="0" rtl="0" algn="l">
                <a:lnSpc>
                  <a:spcPct val="100000"/>
                </a:lnSpc>
                <a:spcBef>
                  <a:spcPts val="0"/>
                </a:spcBef>
                <a:spcAft>
                  <a:spcPts val="0"/>
                </a:spcAft>
                <a:buClr>
                  <a:srgbClr val="000000"/>
                </a:buClr>
                <a:buSzPts val="4000"/>
                <a:buFont typeface="Arial"/>
                <a:buNone/>
              </a:pPr>
              <a:r>
                <a:rPr b="1" i="0" lang="pt-BR" sz="4000" u="none" cap="none" strike="noStrike">
                  <a:solidFill>
                    <a:srgbClr val="00559E"/>
                  </a:solidFill>
                  <a:latin typeface="Arial"/>
                  <a:ea typeface="Arial"/>
                  <a:cs typeface="Arial"/>
                  <a:sym typeface="Arial"/>
                </a:rPr>
                <a:t>PROBLEMA</a:t>
              </a:r>
              <a:endParaRPr b="0" i="0" sz="2000" u="none" cap="none" strike="noStrike">
                <a:solidFill>
                  <a:schemeClr val="dk1"/>
                </a:solidFill>
                <a:latin typeface="Lucida Sans"/>
                <a:ea typeface="Lucida Sans"/>
                <a:cs typeface="Lucida Sans"/>
                <a:sym typeface="Lucida Sans"/>
              </a:endParaRPr>
            </a:p>
          </p:txBody>
        </p:sp>
      </p:grpSp>
      <p:sp>
        <p:nvSpPr>
          <p:cNvPr id="59" name="Google Shape;59;p1"/>
          <p:cNvSpPr txBox="1"/>
          <p:nvPr/>
        </p:nvSpPr>
        <p:spPr>
          <a:xfrm>
            <a:off x="1142194" y="19494113"/>
            <a:ext cx="11838300" cy="2684100"/>
          </a:xfrm>
          <a:prstGeom prst="rect">
            <a:avLst/>
          </a:prstGeom>
          <a:noFill/>
          <a:ln>
            <a:noFill/>
          </a:ln>
        </p:spPr>
        <p:txBody>
          <a:bodyPr anchorCtr="0" anchor="t" bIns="0" lIns="0" spcFirstLastPara="1" rIns="0" wrap="square" tIns="199625">
            <a:spAutoFit/>
          </a:bodyPr>
          <a:lstStyle/>
          <a:p>
            <a:pPr indent="0" lvl="0" marL="25400" marR="0" rtl="0" algn="l">
              <a:lnSpc>
                <a:spcPct val="100000"/>
              </a:lnSpc>
              <a:spcBef>
                <a:spcPts val="0"/>
              </a:spcBef>
              <a:spcAft>
                <a:spcPts val="0"/>
              </a:spcAft>
              <a:buClr>
                <a:srgbClr val="000000"/>
              </a:buClr>
              <a:buSzPts val="4000"/>
              <a:buFont typeface="Arial"/>
              <a:buNone/>
            </a:pPr>
            <a:r>
              <a:rPr b="1" i="0" lang="pt-BR" sz="4000" u="none" cap="none" strike="noStrike">
                <a:solidFill>
                  <a:srgbClr val="00559E"/>
                </a:solidFill>
                <a:latin typeface="Arial"/>
                <a:ea typeface="Arial"/>
                <a:cs typeface="Arial"/>
                <a:sym typeface="Arial"/>
              </a:rPr>
              <a:t>OBJETIVOS</a:t>
            </a:r>
            <a:endParaRPr b="0" i="0" sz="4000" u="none" cap="none" strike="noStrike">
              <a:solidFill>
                <a:schemeClr val="dk1"/>
              </a:solidFill>
              <a:latin typeface="Arial"/>
              <a:ea typeface="Arial"/>
              <a:cs typeface="Arial"/>
              <a:sym typeface="Arial"/>
            </a:endParaRPr>
          </a:p>
          <a:p>
            <a:pPr indent="0" lvl="0" marL="25400" marR="12700" rtl="0" algn="just">
              <a:lnSpc>
                <a:spcPct val="118260"/>
              </a:lnSpc>
              <a:spcBef>
                <a:spcPts val="800"/>
              </a:spcBef>
              <a:spcAft>
                <a:spcPts val="0"/>
              </a:spcAft>
              <a:buClr>
                <a:srgbClr val="000000"/>
              </a:buClr>
              <a:buSzPts val="2000"/>
              <a:buFont typeface="Arial"/>
              <a:buNone/>
            </a:pPr>
            <a:r>
              <a:rPr b="0" i="0" lang="pt-BR" sz="2000" u="none" cap="none" strike="noStrike">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  Integer tellus lectus, finibus ut lacus ac, cursus suscipit est.  Nullam dapibus dui nisl, non fermentum dolor auctor consectetur.</a:t>
            </a:r>
            <a:endParaRPr b="0" i="0" sz="2000" u="none" cap="none" strike="noStrike">
              <a:solidFill>
                <a:schemeClr val="dk1"/>
              </a:solidFill>
              <a:latin typeface="Lucida Sans"/>
              <a:ea typeface="Lucida Sans"/>
              <a:cs typeface="Lucida Sans"/>
              <a:sym typeface="Lucida Sans"/>
            </a:endParaRPr>
          </a:p>
        </p:txBody>
      </p:sp>
      <p:sp>
        <p:nvSpPr>
          <p:cNvPr id="60" name="Google Shape;60;p1"/>
          <p:cNvSpPr txBox="1"/>
          <p:nvPr/>
        </p:nvSpPr>
        <p:spPr>
          <a:xfrm>
            <a:off x="1186010" y="24466250"/>
            <a:ext cx="11750700" cy="1953600"/>
          </a:xfrm>
          <a:prstGeom prst="rect">
            <a:avLst/>
          </a:prstGeom>
          <a:noFill/>
          <a:ln>
            <a:noFill/>
          </a:ln>
        </p:spPr>
        <p:txBody>
          <a:bodyPr anchorCtr="0" anchor="t" bIns="0" lIns="0" spcFirstLastPara="1" rIns="0" wrap="square" tIns="197425">
            <a:spAutoFit/>
          </a:bodyPr>
          <a:lstStyle/>
          <a:p>
            <a:pPr indent="0" lvl="0" marL="25400" marR="0" rtl="0" algn="l">
              <a:lnSpc>
                <a:spcPct val="100000"/>
              </a:lnSpc>
              <a:spcBef>
                <a:spcPts val="0"/>
              </a:spcBef>
              <a:spcAft>
                <a:spcPts val="0"/>
              </a:spcAft>
              <a:buClr>
                <a:srgbClr val="000000"/>
              </a:buClr>
              <a:buSzPts val="4000"/>
              <a:buFont typeface="Arial"/>
              <a:buNone/>
            </a:pPr>
            <a:r>
              <a:rPr b="1" i="0" lang="pt-BR" sz="4000" u="none" cap="none" strike="noStrike">
                <a:solidFill>
                  <a:srgbClr val="00559E"/>
                </a:solidFill>
                <a:latin typeface="Arial"/>
                <a:ea typeface="Arial"/>
                <a:cs typeface="Arial"/>
                <a:sym typeface="Arial"/>
              </a:rPr>
              <a:t>HIPÓTESE</a:t>
            </a:r>
            <a:endParaRPr b="1" sz="4000">
              <a:solidFill>
                <a:srgbClr val="00559E"/>
              </a:solidFill>
            </a:endParaRPr>
          </a:p>
          <a:p>
            <a:pPr indent="0" lvl="0" marL="25400" marR="12700" rtl="0" algn="just">
              <a:lnSpc>
                <a:spcPct val="118260"/>
              </a:lnSpc>
              <a:spcBef>
                <a:spcPts val="800"/>
              </a:spcBef>
              <a:spcAft>
                <a:spcPts val="0"/>
              </a:spcAft>
              <a:buClr>
                <a:srgbClr val="000000"/>
              </a:buClr>
              <a:buSzPts val="2000"/>
              <a:buFont typeface="Arial"/>
              <a:buNone/>
            </a:pPr>
            <a:r>
              <a:rPr b="0" i="0" lang="pt-BR" sz="2000" u="none" cap="none" strike="noStrike">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a:t>
            </a:r>
            <a:endParaRPr b="0" i="0" sz="2000" u="none" cap="none" strike="noStrike">
              <a:solidFill>
                <a:schemeClr val="dk1"/>
              </a:solidFill>
              <a:latin typeface="Lucida Sans"/>
              <a:ea typeface="Lucida Sans"/>
              <a:cs typeface="Lucida Sans"/>
              <a:sym typeface="Lucida Sans"/>
            </a:endParaRPr>
          </a:p>
        </p:txBody>
      </p:sp>
      <p:sp>
        <p:nvSpPr>
          <p:cNvPr id="61" name="Google Shape;61;p1"/>
          <p:cNvSpPr txBox="1"/>
          <p:nvPr/>
        </p:nvSpPr>
        <p:spPr>
          <a:xfrm>
            <a:off x="1185998" y="28707883"/>
            <a:ext cx="11750700" cy="2317800"/>
          </a:xfrm>
          <a:prstGeom prst="rect">
            <a:avLst/>
          </a:prstGeom>
          <a:noFill/>
          <a:ln>
            <a:noFill/>
          </a:ln>
        </p:spPr>
        <p:txBody>
          <a:bodyPr anchorCtr="0" anchor="t" bIns="0" lIns="0" spcFirstLastPara="1" rIns="0" wrap="square" tIns="197425">
            <a:spAutoFit/>
          </a:bodyPr>
          <a:lstStyle/>
          <a:p>
            <a:pPr indent="0" lvl="0" marL="25400" marR="0" rtl="0" algn="l">
              <a:lnSpc>
                <a:spcPct val="100000"/>
              </a:lnSpc>
              <a:spcBef>
                <a:spcPts val="0"/>
              </a:spcBef>
              <a:spcAft>
                <a:spcPts val="0"/>
              </a:spcAft>
              <a:buClr>
                <a:srgbClr val="000000"/>
              </a:buClr>
              <a:buSzPts val="4000"/>
              <a:buFont typeface="Arial"/>
              <a:buNone/>
            </a:pPr>
            <a:r>
              <a:rPr b="1" i="0" lang="pt-BR" sz="4000" u="none" cap="none" strike="noStrike">
                <a:solidFill>
                  <a:srgbClr val="00559E"/>
                </a:solidFill>
                <a:latin typeface="Arial"/>
                <a:ea typeface="Arial"/>
                <a:cs typeface="Arial"/>
                <a:sym typeface="Arial"/>
              </a:rPr>
              <a:t>METODOLOGIA</a:t>
            </a:r>
            <a:endParaRPr b="0" i="0" sz="4000" u="none" cap="none" strike="noStrike">
              <a:solidFill>
                <a:schemeClr val="dk1"/>
              </a:solidFill>
              <a:latin typeface="Arial"/>
              <a:ea typeface="Arial"/>
              <a:cs typeface="Arial"/>
              <a:sym typeface="Arial"/>
            </a:endParaRPr>
          </a:p>
          <a:p>
            <a:pPr indent="0" lvl="0" marL="25400" marR="12700" rtl="0" algn="just">
              <a:lnSpc>
                <a:spcPct val="118260"/>
              </a:lnSpc>
              <a:spcBef>
                <a:spcPts val="800"/>
              </a:spcBef>
              <a:spcAft>
                <a:spcPts val="0"/>
              </a:spcAft>
              <a:buClr>
                <a:srgbClr val="000000"/>
              </a:buClr>
              <a:buSzPts val="2000"/>
              <a:buFont typeface="Arial"/>
              <a:buNone/>
            </a:pPr>
            <a:r>
              <a:rPr b="0" i="0" lang="pt-BR" sz="2000" u="none" cap="none" strike="noStrike">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  Integer tellus lectus, finibus ut lacus ac, cursus suscipit est.</a:t>
            </a:r>
            <a:endParaRPr b="0" i="0" sz="2000" u="none" cap="none" strike="noStrike">
              <a:solidFill>
                <a:schemeClr val="dk1"/>
              </a:solidFill>
              <a:latin typeface="Lucida Sans"/>
              <a:ea typeface="Lucida Sans"/>
              <a:cs typeface="Lucida Sans"/>
              <a:sym typeface="Lucida Sans"/>
            </a:endParaRPr>
          </a:p>
        </p:txBody>
      </p:sp>
      <p:sp>
        <p:nvSpPr>
          <p:cNvPr id="62" name="Google Shape;62;p1"/>
          <p:cNvSpPr txBox="1"/>
          <p:nvPr/>
        </p:nvSpPr>
        <p:spPr>
          <a:xfrm>
            <a:off x="15266192" y="18181826"/>
            <a:ext cx="1445400" cy="116700"/>
          </a:xfrm>
          <a:prstGeom prst="rect">
            <a:avLst/>
          </a:prstGeom>
          <a:noFill/>
          <a:ln>
            <a:noFill/>
          </a:ln>
        </p:spPr>
        <p:txBody>
          <a:bodyPr anchorCtr="0" anchor="t" bIns="0" lIns="0" spcFirstLastPara="1" rIns="0" wrap="square" tIns="24225">
            <a:spAutoFit/>
          </a:bodyPr>
          <a:lstStyle/>
          <a:p>
            <a:pPr indent="0" lvl="0" marL="25400" marR="0" rtl="0" algn="l">
              <a:lnSpc>
                <a:spcPct val="100000"/>
              </a:lnSpc>
              <a:spcBef>
                <a:spcPts val="0"/>
              </a:spcBef>
              <a:spcAft>
                <a:spcPts val="0"/>
              </a:spcAft>
              <a:buClr>
                <a:srgbClr val="000000"/>
              </a:buClr>
              <a:buSzPts val="600"/>
              <a:buFont typeface="Arial"/>
              <a:buNone/>
            </a:pPr>
            <a:r>
              <a:rPr b="1" i="0" lang="pt-BR" sz="600" u="none" cap="none" strike="noStrike">
                <a:solidFill>
                  <a:srgbClr val="121617"/>
                </a:solidFill>
                <a:latin typeface="Arial"/>
                <a:ea typeface="Arial"/>
                <a:cs typeface="Arial"/>
                <a:sym typeface="Arial"/>
              </a:rPr>
              <a:t>Foto: nome do fotográfo</a:t>
            </a:r>
            <a:endParaRPr b="0" i="0" sz="600" u="none" cap="none" strike="noStrike">
              <a:solidFill>
                <a:schemeClr val="dk1"/>
              </a:solidFill>
              <a:latin typeface="Arial"/>
              <a:ea typeface="Arial"/>
              <a:cs typeface="Arial"/>
              <a:sym typeface="Arial"/>
            </a:endParaRPr>
          </a:p>
        </p:txBody>
      </p:sp>
      <p:sp>
        <p:nvSpPr>
          <p:cNvPr id="63" name="Google Shape;63;p1"/>
          <p:cNvSpPr txBox="1"/>
          <p:nvPr/>
        </p:nvSpPr>
        <p:spPr>
          <a:xfrm>
            <a:off x="21981350" y="18245936"/>
            <a:ext cx="1445400" cy="116700"/>
          </a:xfrm>
          <a:prstGeom prst="rect">
            <a:avLst/>
          </a:prstGeom>
          <a:noFill/>
          <a:ln>
            <a:noFill/>
          </a:ln>
        </p:spPr>
        <p:txBody>
          <a:bodyPr anchorCtr="0" anchor="t" bIns="0" lIns="0" spcFirstLastPara="1" rIns="0" wrap="square" tIns="24225">
            <a:spAutoFit/>
          </a:bodyPr>
          <a:lstStyle/>
          <a:p>
            <a:pPr indent="0" lvl="0" marL="25400" marR="0" rtl="0" algn="l">
              <a:lnSpc>
                <a:spcPct val="100000"/>
              </a:lnSpc>
              <a:spcBef>
                <a:spcPts val="0"/>
              </a:spcBef>
              <a:spcAft>
                <a:spcPts val="0"/>
              </a:spcAft>
              <a:buClr>
                <a:srgbClr val="000000"/>
              </a:buClr>
              <a:buSzPts val="600"/>
              <a:buFont typeface="Arial"/>
              <a:buNone/>
            </a:pPr>
            <a:r>
              <a:rPr b="1" i="0" lang="pt-BR" sz="600" u="none" cap="none" strike="noStrike">
                <a:solidFill>
                  <a:srgbClr val="121617"/>
                </a:solidFill>
                <a:latin typeface="Arial"/>
                <a:ea typeface="Arial"/>
                <a:cs typeface="Arial"/>
                <a:sym typeface="Arial"/>
              </a:rPr>
              <a:t>Foto: nome do fotográfo</a:t>
            </a:r>
            <a:endParaRPr b="0" i="0" sz="600" u="none" cap="none" strike="noStrike">
              <a:solidFill>
                <a:schemeClr val="dk1"/>
              </a:solidFill>
              <a:latin typeface="Arial"/>
              <a:ea typeface="Arial"/>
              <a:cs typeface="Arial"/>
              <a:sym typeface="Arial"/>
            </a:endParaRPr>
          </a:p>
        </p:txBody>
      </p:sp>
      <p:grpSp>
        <p:nvGrpSpPr>
          <p:cNvPr id="64" name="Google Shape;64;p1"/>
          <p:cNvGrpSpPr/>
          <p:nvPr/>
        </p:nvGrpSpPr>
        <p:grpSpPr>
          <a:xfrm>
            <a:off x="15170300" y="10930260"/>
            <a:ext cx="11838300" cy="2666189"/>
            <a:chOff x="15171163" y="10107385"/>
            <a:chExt cx="11838300" cy="2666189"/>
          </a:xfrm>
        </p:grpSpPr>
        <p:sp>
          <p:nvSpPr>
            <p:cNvPr id="65" name="Google Shape;65;p1"/>
            <p:cNvSpPr txBox="1"/>
            <p:nvPr/>
          </p:nvSpPr>
          <p:spPr>
            <a:xfrm>
              <a:off x="15171163" y="10971775"/>
              <a:ext cx="11838300" cy="1801800"/>
            </a:xfrm>
            <a:prstGeom prst="rect">
              <a:avLst/>
            </a:prstGeom>
            <a:noFill/>
            <a:ln>
              <a:noFill/>
            </a:ln>
          </p:spPr>
          <p:txBody>
            <a:bodyPr anchorCtr="0" anchor="t" bIns="0" lIns="0" spcFirstLastPara="1" rIns="0" wrap="square" tIns="37475">
              <a:spAutoFit/>
            </a:bodyPr>
            <a:lstStyle/>
            <a:p>
              <a:pPr indent="0" lvl="0" marL="25400" marR="12700" rtl="0" algn="just">
                <a:lnSpc>
                  <a:spcPct val="118260"/>
                </a:lnSpc>
                <a:spcBef>
                  <a:spcPts val="0"/>
                </a:spcBef>
                <a:spcAft>
                  <a:spcPts val="0"/>
                </a:spcAft>
                <a:buClr>
                  <a:srgbClr val="000000"/>
                </a:buClr>
                <a:buSzPts val="2000"/>
                <a:buFont typeface="Arial"/>
                <a:buNone/>
              </a:pPr>
              <a:r>
                <a:rPr b="0" i="0" lang="pt-BR" sz="2000" u="none" cap="none" strike="noStrike">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  Integer tellus lectus, finibus ut lacus ac, cursus suscipit est.  Nullam dapibus dui nisl, non fermentum dolor auctor consectetur.</a:t>
              </a:r>
              <a:endParaRPr b="0" i="0" sz="2000" u="none" cap="none" strike="noStrike">
                <a:solidFill>
                  <a:schemeClr val="dk1"/>
                </a:solidFill>
                <a:latin typeface="Lucida Sans"/>
                <a:ea typeface="Lucida Sans"/>
                <a:cs typeface="Lucida Sans"/>
                <a:sym typeface="Lucida Sans"/>
              </a:endParaRPr>
            </a:p>
          </p:txBody>
        </p:sp>
        <p:sp>
          <p:nvSpPr>
            <p:cNvPr id="66" name="Google Shape;66;p1"/>
            <p:cNvSpPr txBox="1"/>
            <p:nvPr/>
          </p:nvSpPr>
          <p:spPr>
            <a:xfrm>
              <a:off x="15171173" y="10107385"/>
              <a:ext cx="10594800" cy="642300"/>
            </a:xfrm>
            <a:prstGeom prst="rect">
              <a:avLst/>
            </a:prstGeom>
            <a:noFill/>
            <a:ln>
              <a:noFill/>
            </a:ln>
          </p:spPr>
          <p:txBody>
            <a:bodyPr anchorCtr="0" anchor="t" bIns="0" lIns="0" spcFirstLastPara="1" rIns="0" wrap="square" tIns="26450">
              <a:spAutoFit/>
            </a:bodyPr>
            <a:lstStyle/>
            <a:p>
              <a:pPr indent="0" lvl="0" marL="25400" marR="0" rtl="0" algn="l">
                <a:lnSpc>
                  <a:spcPct val="100000"/>
                </a:lnSpc>
                <a:spcBef>
                  <a:spcPts val="0"/>
                </a:spcBef>
                <a:spcAft>
                  <a:spcPts val="0"/>
                </a:spcAft>
                <a:buClr>
                  <a:srgbClr val="000000"/>
                </a:buClr>
                <a:buSzPts val="4000"/>
                <a:buFont typeface="Arial"/>
                <a:buNone/>
              </a:pPr>
              <a:r>
                <a:rPr b="1" i="0" lang="pt-BR" sz="4000" u="none" cap="none" strike="noStrike">
                  <a:solidFill>
                    <a:srgbClr val="00559E"/>
                  </a:solidFill>
                  <a:latin typeface="Arial"/>
                  <a:ea typeface="Arial"/>
                  <a:cs typeface="Arial"/>
                  <a:sym typeface="Arial"/>
                </a:rPr>
                <a:t>RESULTADOS E DISCUSSÃO</a:t>
              </a:r>
              <a:endParaRPr b="0" i="0" sz="4000" u="none" cap="none" strike="noStrike">
                <a:solidFill>
                  <a:schemeClr val="dk1"/>
                </a:solidFill>
                <a:latin typeface="Arial"/>
                <a:ea typeface="Arial"/>
                <a:cs typeface="Arial"/>
                <a:sym typeface="Arial"/>
              </a:endParaRPr>
            </a:p>
          </p:txBody>
        </p:sp>
      </p:grpSp>
      <p:sp>
        <p:nvSpPr>
          <p:cNvPr id="67" name="Google Shape;67;p1"/>
          <p:cNvSpPr txBox="1"/>
          <p:nvPr/>
        </p:nvSpPr>
        <p:spPr>
          <a:xfrm>
            <a:off x="15353707" y="30505313"/>
            <a:ext cx="1445400" cy="116700"/>
          </a:xfrm>
          <a:prstGeom prst="rect">
            <a:avLst/>
          </a:prstGeom>
          <a:noFill/>
          <a:ln>
            <a:noFill/>
          </a:ln>
        </p:spPr>
        <p:txBody>
          <a:bodyPr anchorCtr="0" anchor="t" bIns="0" lIns="0" spcFirstLastPara="1" rIns="0" wrap="square" tIns="24225">
            <a:spAutoFit/>
          </a:bodyPr>
          <a:lstStyle/>
          <a:p>
            <a:pPr indent="0" lvl="0" marL="25400" marR="0" rtl="0" algn="l">
              <a:lnSpc>
                <a:spcPct val="100000"/>
              </a:lnSpc>
              <a:spcBef>
                <a:spcPts val="0"/>
              </a:spcBef>
              <a:spcAft>
                <a:spcPts val="0"/>
              </a:spcAft>
              <a:buClr>
                <a:srgbClr val="000000"/>
              </a:buClr>
              <a:buSzPts val="600"/>
              <a:buFont typeface="Arial"/>
              <a:buNone/>
            </a:pPr>
            <a:r>
              <a:rPr b="1" i="0" lang="pt-BR" sz="600" u="none" cap="none" strike="noStrike">
                <a:solidFill>
                  <a:srgbClr val="121617"/>
                </a:solidFill>
                <a:latin typeface="Arial"/>
                <a:ea typeface="Arial"/>
                <a:cs typeface="Arial"/>
                <a:sym typeface="Arial"/>
              </a:rPr>
              <a:t>Foto: nome do fotográfo</a:t>
            </a:r>
            <a:endParaRPr b="0" i="0" sz="600" u="none" cap="none" strike="noStrike">
              <a:solidFill>
                <a:schemeClr val="dk1"/>
              </a:solidFill>
              <a:latin typeface="Arial"/>
              <a:ea typeface="Arial"/>
              <a:cs typeface="Arial"/>
              <a:sym typeface="Arial"/>
            </a:endParaRPr>
          </a:p>
        </p:txBody>
      </p:sp>
      <p:sp>
        <p:nvSpPr>
          <p:cNvPr id="68" name="Google Shape;68;p1"/>
          <p:cNvSpPr txBox="1"/>
          <p:nvPr/>
        </p:nvSpPr>
        <p:spPr>
          <a:xfrm>
            <a:off x="21501496" y="30563812"/>
            <a:ext cx="1445400" cy="116700"/>
          </a:xfrm>
          <a:prstGeom prst="rect">
            <a:avLst/>
          </a:prstGeom>
          <a:noFill/>
          <a:ln>
            <a:noFill/>
          </a:ln>
        </p:spPr>
        <p:txBody>
          <a:bodyPr anchorCtr="0" anchor="t" bIns="0" lIns="0" spcFirstLastPara="1" rIns="0" wrap="square" tIns="24225">
            <a:spAutoFit/>
          </a:bodyPr>
          <a:lstStyle/>
          <a:p>
            <a:pPr indent="0" lvl="0" marL="25400" marR="0" rtl="0" algn="l">
              <a:lnSpc>
                <a:spcPct val="100000"/>
              </a:lnSpc>
              <a:spcBef>
                <a:spcPts val="0"/>
              </a:spcBef>
              <a:spcAft>
                <a:spcPts val="0"/>
              </a:spcAft>
              <a:buClr>
                <a:srgbClr val="000000"/>
              </a:buClr>
              <a:buSzPts val="600"/>
              <a:buFont typeface="Arial"/>
              <a:buNone/>
            </a:pPr>
            <a:r>
              <a:rPr b="1" i="0" lang="pt-BR" sz="600" u="none" cap="none" strike="noStrike">
                <a:solidFill>
                  <a:srgbClr val="121617"/>
                </a:solidFill>
                <a:latin typeface="Arial"/>
                <a:ea typeface="Arial"/>
                <a:cs typeface="Arial"/>
                <a:sym typeface="Arial"/>
              </a:rPr>
              <a:t>Foto: nome do fotográfo</a:t>
            </a:r>
            <a:endParaRPr b="0" i="0" sz="600" u="none" cap="none" strike="noStrike">
              <a:solidFill>
                <a:schemeClr val="dk1"/>
              </a:solidFill>
              <a:latin typeface="Arial"/>
              <a:ea typeface="Arial"/>
              <a:cs typeface="Arial"/>
              <a:sym typeface="Arial"/>
            </a:endParaRPr>
          </a:p>
        </p:txBody>
      </p:sp>
      <p:grpSp>
        <p:nvGrpSpPr>
          <p:cNvPr id="69" name="Google Shape;69;p1"/>
          <p:cNvGrpSpPr/>
          <p:nvPr/>
        </p:nvGrpSpPr>
        <p:grpSpPr>
          <a:xfrm>
            <a:off x="15214100" y="20077211"/>
            <a:ext cx="11750700" cy="3313839"/>
            <a:chOff x="15196138" y="19047874"/>
            <a:chExt cx="11750700" cy="3313839"/>
          </a:xfrm>
        </p:grpSpPr>
        <p:sp>
          <p:nvSpPr>
            <p:cNvPr id="70" name="Google Shape;70;p1"/>
            <p:cNvSpPr txBox="1"/>
            <p:nvPr/>
          </p:nvSpPr>
          <p:spPr>
            <a:xfrm>
              <a:off x="15196138" y="19831513"/>
              <a:ext cx="11750700" cy="2530200"/>
            </a:xfrm>
            <a:prstGeom prst="rect">
              <a:avLst/>
            </a:prstGeom>
            <a:noFill/>
            <a:ln>
              <a:noFill/>
            </a:ln>
          </p:spPr>
          <p:txBody>
            <a:bodyPr anchorCtr="0" anchor="t" bIns="0" lIns="0" spcFirstLastPara="1" rIns="0" wrap="square" tIns="37475">
              <a:spAutoFit/>
            </a:bodyPr>
            <a:lstStyle/>
            <a:p>
              <a:pPr indent="0" lvl="0" marL="25400" marR="12700" rtl="0" algn="just">
                <a:lnSpc>
                  <a:spcPct val="118260"/>
                </a:lnSpc>
                <a:spcBef>
                  <a:spcPts val="0"/>
                </a:spcBef>
                <a:spcAft>
                  <a:spcPts val="0"/>
                </a:spcAft>
                <a:buClr>
                  <a:srgbClr val="000000"/>
                </a:buClr>
                <a:buSzPts val="2000"/>
                <a:buFont typeface="Arial"/>
                <a:buNone/>
              </a:pPr>
              <a:r>
                <a:rPr b="0" i="0" lang="pt-BR" sz="2000" u="none" cap="none" strike="noStrike">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  Integer tellus lectus, finibus ut lacus ac, cursus suscipit est.  Nullam dapibus dui nisl, non fermentum dolor auctor consectetur.  Cras lobortis posuere tempor. Sed ullamcorper convallis purus, ac  pharetra mauris volutpat sollicitudin. Praesent urna purus,  pulvinar nec molestie id, vestibulum et urna. Suspendisse a lectus  mi.</a:t>
              </a:r>
              <a:endParaRPr b="0" i="0" sz="2000" u="none" cap="none" strike="noStrike">
                <a:solidFill>
                  <a:schemeClr val="dk1"/>
                </a:solidFill>
                <a:latin typeface="Lucida Sans"/>
                <a:ea typeface="Lucida Sans"/>
                <a:cs typeface="Lucida Sans"/>
                <a:sym typeface="Lucida Sans"/>
              </a:endParaRPr>
            </a:p>
          </p:txBody>
        </p:sp>
        <p:sp>
          <p:nvSpPr>
            <p:cNvPr id="71" name="Google Shape;71;p1"/>
            <p:cNvSpPr txBox="1"/>
            <p:nvPr/>
          </p:nvSpPr>
          <p:spPr>
            <a:xfrm>
              <a:off x="15224374" y="19047874"/>
              <a:ext cx="9636900" cy="642300"/>
            </a:xfrm>
            <a:prstGeom prst="rect">
              <a:avLst/>
            </a:prstGeom>
            <a:noFill/>
            <a:ln>
              <a:noFill/>
            </a:ln>
          </p:spPr>
          <p:txBody>
            <a:bodyPr anchorCtr="0" anchor="t" bIns="0" lIns="0" spcFirstLastPara="1" rIns="0" wrap="square" tIns="26450">
              <a:spAutoFit/>
            </a:bodyPr>
            <a:lstStyle/>
            <a:p>
              <a:pPr indent="0" lvl="0" marL="25400" marR="0" rtl="0" algn="l">
                <a:lnSpc>
                  <a:spcPct val="100000"/>
                </a:lnSpc>
                <a:spcBef>
                  <a:spcPts val="0"/>
                </a:spcBef>
                <a:spcAft>
                  <a:spcPts val="0"/>
                </a:spcAft>
                <a:buClr>
                  <a:srgbClr val="000000"/>
                </a:buClr>
                <a:buSzPts val="4000"/>
                <a:buFont typeface="Arial"/>
                <a:buNone/>
              </a:pPr>
              <a:r>
                <a:rPr b="1" i="0" lang="pt-BR" sz="4000" u="none" cap="none" strike="noStrike">
                  <a:solidFill>
                    <a:srgbClr val="00559E"/>
                  </a:solidFill>
                  <a:latin typeface="Arial"/>
                  <a:ea typeface="Arial"/>
                  <a:cs typeface="Arial"/>
                  <a:sym typeface="Arial"/>
                </a:rPr>
                <a:t>CONSIDERAÇÕES FINAIS</a:t>
              </a:r>
              <a:endParaRPr b="0" i="0" sz="4000" u="none" cap="none" strike="noStrike">
                <a:solidFill>
                  <a:schemeClr val="dk1"/>
                </a:solidFill>
                <a:latin typeface="Arial"/>
                <a:ea typeface="Arial"/>
                <a:cs typeface="Arial"/>
                <a:sym typeface="Arial"/>
              </a:endParaRPr>
            </a:p>
          </p:txBody>
        </p:sp>
      </p:grpSp>
      <p:grpSp>
        <p:nvGrpSpPr>
          <p:cNvPr id="72" name="Google Shape;72;p1"/>
          <p:cNvGrpSpPr/>
          <p:nvPr/>
        </p:nvGrpSpPr>
        <p:grpSpPr>
          <a:xfrm>
            <a:off x="15174200" y="31440092"/>
            <a:ext cx="11750700" cy="3159835"/>
            <a:chOff x="15174191" y="29997129"/>
            <a:chExt cx="11750700" cy="4461153"/>
          </a:xfrm>
        </p:grpSpPr>
        <p:sp>
          <p:nvSpPr>
            <p:cNvPr id="73" name="Google Shape;73;p1"/>
            <p:cNvSpPr txBox="1"/>
            <p:nvPr/>
          </p:nvSpPr>
          <p:spPr>
            <a:xfrm>
              <a:off x="15174191" y="31275582"/>
              <a:ext cx="11750700" cy="3182700"/>
            </a:xfrm>
            <a:prstGeom prst="rect">
              <a:avLst/>
            </a:prstGeom>
            <a:noFill/>
            <a:ln>
              <a:noFill/>
            </a:ln>
          </p:spPr>
          <p:txBody>
            <a:bodyPr anchorCtr="0" anchor="t" bIns="0" lIns="0" spcFirstLastPara="1" rIns="0" wrap="square" tIns="37475">
              <a:spAutoFit/>
            </a:bodyPr>
            <a:lstStyle/>
            <a:p>
              <a:pPr indent="0" lvl="0" marL="0" rtl="0" algn="l">
                <a:spcBef>
                  <a:spcPts val="0"/>
                </a:spcBef>
                <a:spcAft>
                  <a:spcPts val="0"/>
                </a:spcAft>
                <a:buClr>
                  <a:schemeClr val="dk1"/>
                </a:buClr>
                <a:buSzPts val="24100"/>
                <a:buFont typeface="Arial"/>
                <a:buNone/>
              </a:pPr>
              <a:r>
                <a:rPr lang="pt-BR" sz="1800">
                  <a:solidFill>
                    <a:schemeClr val="dk1"/>
                  </a:solidFill>
                  <a:highlight>
                    <a:schemeClr val="lt1"/>
                  </a:highlight>
                  <a:latin typeface="Lucida Sans"/>
                  <a:ea typeface="Lucida Sans"/>
                  <a:cs typeface="Lucida Sans"/>
                  <a:sym typeface="Lucida Sans"/>
                </a:rPr>
                <a:t>Autor. Título: subtitulo. edição. Local: Editora, ano. página. volume.</a:t>
              </a:r>
              <a:endParaRPr sz="1800">
                <a:solidFill>
                  <a:schemeClr val="dk1"/>
                </a:solidFill>
                <a:highlight>
                  <a:schemeClr val="lt1"/>
                </a:highlight>
                <a:latin typeface="Lucida Sans"/>
                <a:ea typeface="Lucida Sans"/>
                <a:cs typeface="Lucida Sans"/>
                <a:sym typeface="Lucida Sans"/>
              </a:endParaRPr>
            </a:p>
            <a:p>
              <a:pPr indent="0" lvl="0" marL="0" rtl="0" algn="l">
                <a:spcBef>
                  <a:spcPts val="0"/>
                </a:spcBef>
                <a:spcAft>
                  <a:spcPts val="0"/>
                </a:spcAft>
                <a:buClr>
                  <a:schemeClr val="dk1"/>
                </a:buClr>
                <a:buSzPts val="24100"/>
                <a:buFont typeface="Arial"/>
                <a:buNone/>
              </a:pPr>
              <a:r>
                <a:t/>
              </a:r>
              <a:endParaRPr sz="1800">
                <a:solidFill>
                  <a:schemeClr val="dk1"/>
                </a:solidFill>
                <a:highlight>
                  <a:schemeClr val="lt1"/>
                </a:highlight>
                <a:latin typeface="Lucida Sans"/>
                <a:ea typeface="Lucida Sans"/>
                <a:cs typeface="Lucida Sans"/>
                <a:sym typeface="Lucida Sans"/>
              </a:endParaRPr>
            </a:p>
            <a:p>
              <a:pPr indent="0" lvl="0" marL="0" rtl="0" algn="l">
                <a:spcBef>
                  <a:spcPts val="0"/>
                </a:spcBef>
                <a:spcAft>
                  <a:spcPts val="0"/>
                </a:spcAft>
                <a:buClr>
                  <a:schemeClr val="dk1"/>
                </a:buClr>
                <a:buSzPts val="24100"/>
                <a:buFont typeface="Arial"/>
                <a:buNone/>
              </a:pPr>
              <a:r>
                <a:rPr lang="pt-BR" sz="1800">
                  <a:solidFill>
                    <a:schemeClr val="dk1"/>
                  </a:solidFill>
                  <a:highlight>
                    <a:schemeClr val="lt1"/>
                  </a:highlight>
                  <a:latin typeface="Lucida Sans"/>
                  <a:ea typeface="Lucida Sans"/>
                  <a:cs typeface="Lucida Sans"/>
                  <a:sym typeface="Lucida Sans"/>
                </a:rPr>
                <a:t>Autor. Hierarquia. Título: Subtítulo. Edição. Local: Editora, Ano. Página. Volume.</a:t>
              </a:r>
              <a:endParaRPr sz="1800">
                <a:solidFill>
                  <a:schemeClr val="dk1"/>
                </a:solidFill>
                <a:highlight>
                  <a:schemeClr val="lt1"/>
                </a:highlight>
                <a:latin typeface="Lucida Sans"/>
                <a:ea typeface="Lucida Sans"/>
                <a:cs typeface="Lucida Sans"/>
                <a:sym typeface="Lucida Sans"/>
              </a:endParaRPr>
            </a:p>
            <a:p>
              <a:pPr indent="0" lvl="0" marL="0" rtl="0" algn="l">
                <a:spcBef>
                  <a:spcPts val="0"/>
                </a:spcBef>
                <a:spcAft>
                  <a:spcPts val="0"/>
                </a:spcAft>
                <a:buClr>
                  <a:schemeClr val="dk1"/>
                </a:buClr>
                <a:buSzPts val="24100"/>
                <a:buFont typeface="Arial"/>
                <a:buNone/>
              </a:pPr>
              <a:r>
                <a:t/>
              </a:r>
              <a:endParaRPr sz="1800">
                <a:solidFill>
                  <a:schemeClr val="dk1"/>
                </a:solidFill>
                <a:highlight>
                  <a:schemeClr val="lt1"/>
                </a:highlight>
                <a:latin typeface="Lucida Sans"/>
                <a:ea typeface="Lucida Sans"/>
                <a:cs typeface="Lucida Sans"/>
                <a:sym typeface="Lucida Sans"/>
              </a:endParaRPr>
            </a:p>
            <a:p>
              <a:pPr indent="0" lvl="0" marL="0" rtl="0" algn="l">
                <a:spcBef>
                  <a:spcPts val="0"/>
                </a:spcBef>
                <a:spcAft>
                  <a:spcPts val="0"/>
                </a:spcAft>
                <a:buClr>
                  <a:schemeClr val="dk1"/>
                </a:buClr>
                <a:buSzPts val="24100"/>
                <a:buFont typeface="Arial"/>
                <a:buNone/>
              </a:pPr>
              <a:r>
                <a:rPr lang="pt-BR" sz="1800">
                  <a:solidFill>
                    <a:schemeClr val="dk1"/>
                  </a:solidFill>
                  <a:highlight>
                    <a:schemeClr val="lt1"/>
                  </a:highlight>
                  <a:latin typeface="Lucida Sans"/>
                  <a:ea typeface="Lucida Sans"/>
                  <a:cs typeface="Lucida Sans"/>
                  <a:sym typeface="Lucida Sans"/>
                </a:rPr>
                <a:t>Nome do congresso, Número, Ano do Evento, Local do evento. Título do documento. Local de Publicação: Editora, Ano de publicação. Página. Volume.</a:t>
              </a:r>
              <a:endParaRPr sz="1800">
                <a:solidFill>
                  <a:schemeClr val="dk1"/>
                </a:solidFill>
                <a:highlight>
                  <a:schemeClr val="lt1"/>
                </a:highlight>
                <a:latin typeface="Lucida Sans"/>
                <a:ea typeface="Lucida Sans"/>
                <a:cs typeface="Lucida Sans"/>
                <a:sym typeface="Lucida Sans"/>
              </a:endParaRPr>
            </a:p>
            <a:p>
              <a:pPr indent="0" lvl="0" marL="0" rtl="0" algn="l">
                <a:spcBef>
                  <a:spcPts val="0"/>
                </a:spcBef>
                <a:spcAft>
                  <a:spcPts val="0"/>
                </a:spcAft>
                <a:buClr>
                  <a:schemeClr val="dk1"/>
                </a:buClr>
                <a:buSzPts val="24100"/>
                <a:buFont typeface="Arial"/>
                <a:buNone/>
              </a:pPr>
              <a:r>
                <a:t/>
              </a:r>
              <a:endParaRPr sz="1800">
                <a:solidFill>
                  <a:schemeClr val="dk1"/>
                </a:solidFill>
                <a:highlight>
                  <a:schemeClr val="lt1"/>
                </a:highlight>
                <a:latin typeface="Lucida Sans"/>
                <a:ea typeface="Lucida Sans"/>
                <a:cs typeface="Lucida Sans"/>
                <a:sym typeface="Lucida Sans"/>
              </a:endParaRPr>
            </a:p>
            <a:p>
              <a:pPr indent="0" lvl="0" marL="0" rtl="0" algn="l">
                <a:spcBef>
                  <a:spcPts val="0"/>
                </a:spcBef>
                <a:spcAft>
                  <a:spcPts val="0"/>
                </a:spcAft>
                <a:buClr>
                  <a:schemeClr val="dk1"/>
                </a:buClr>
                <a:buSzPts val="24100"/>
                <a:buFont typeface="Arial"/>
                <a:buNone/>
              </a:pPr>
              <a:r>
                <a:rPr lang="pt-BR" sz="1800">
                  <a:solidFill>
                    <a:schemeClr val="dk1"/>
                  </a:solidFill>
                  <a:highlight>
                    <a:schemeClr val="lt1"/>
                  </a:highlight>
                  <a:latin typeface="Lucida Sans"/>
                  <a:ea typeface="Lucida Sans"/>
                  <a:cs typeface="Lucida Sans"/>
                  <a:sym typeface="Lucida Sans"/>
                </a:rPr>
                <a:t>Autor. Título do artigo: Subtítulo do artigo. Título do jornal, Local, Data de publicação. Caderno, Página.</a:t>
              </a:r>
              <a:endParaRPr sz="1800">
                <a:solidFill>
                  <a:srgbClr val="121617"/>
                </a:solidFill>
                <a:latin typeface="Lucida Sans"/>
                <a:ea typeface="Lucida Sans"/>
                <a:cs typeface="Lucida Sans"/>
                <a:sym typeface="Lucida Sans"/>
              </a:endParaRPr>
            </a:p>
          </p:txBody>
        </p:sp>
        <p:sp>
          <p:nvSpPr>
            <p:cNvPr id="74" name="Google Shape;74;p1"/>
            <p:cNvSpPr txBox="1"/>
            <p:nvPr/>
          </p:nvSpPr>
          <p:spPr>
            <a:xfrm>
              <a:off x="15224374" y="29997129"/>
              <a:ext cx="5452800" cy="906900"/>
            </a:xfrm>
            <a:prstGeom prst="rect">
              <a:avLst/>
            </a:prstGeom>
            <a:noFill/>
            <a:ln>
              <a:noFill/>
            </a:ln>
          </p:spPr>
          <p:txBody>
            <a:bodyPr anchorCtr="0" anchor="t" bIns="0" lIns="0" spcFirstLastPara="1" rIns="0" wrap="square" tIns="26450">
              <a:spAutoFit/>
            </a:bodyPr>
            <a:lstStyle/>
            <a:p>
              <a:pPr indent="0" lvl="0" marL="25400" marR="0" rtl="0" algn="l">
                <a:lnSpc>
                  <a:spcPct val="100000"/>
                </a:lnSpc>
                <a:spcBef>
                  <a:spcPts val="0"/>
                </a:spcBef>
                <a:spcAft>
                  <a:spcPts val="0"/>
                </a:spcAft>
                <a:buClr>
                  <a:srgbClr val="000000"/>
                </a:buClr>
                <a:buSzPts val="4000"/>
                <a:buFont typeface="Arial"/>
                <a:buNone/>
              </a:pPr>
              <a:r>
                <a:rPr b="1" i="0" lang="pt-BR" sz="4000" u="none" cap="none" strike="noStrike">
                  <a:solidFill>
                    <a:srgbClr val="00559E"/>
                  </a:solidFill>
                  <a:latin typeface="Arial"/>
                  <a:ea typeface="Arial"/>
                  <a:cs typeface="Arial"/>
                  <a:sym typeface="Arial"/>
                </a:rPr>
                <a:t>REFERÊNCIAS</a:t>
              </a:r>
              <a:endParaRPr b="0" i="0" sz="4000" u="none" cap="none" strike="noStrike">
                <a:solidFill>
                  <a:schemeClr val="dk1"/>
                </a:solidFill>
                <a:latin typeface="Arial"/>
                <a:ea typeface="Arial"/>
                <a:cs typeface="Arial"/>
                <a:sym typeface="Arial"/>
              </a:endParaRPr>
            </a:p>
          </p:txBody>
        </p:sp>
      </p:grpSp>
      <p:sp>
        <p:nvSpPr>
          <p:cNvPr id="75" name="Google Shape;75;p1"/>
          <p:cNvSpPr txBox="1"/>
          <p:nvPr/>
        </p:nvSpPr>
        <p:spPr>
          <a:xfrm>
            <a:off x="24925475" y="36996343"/>
            <a:ext cx="1985400" cy="1785900"/>
          </a:xfrm>
          <a:prstGeom prst="rect">
            <a:avLst/>
          </a:prstGeom>
          <a:noFill/>
          <a:ln cap="flat" cmpd="sng" w="9525">
            <a:solidFill>
              <a:srgbClr val="00559E"/>
            </a:solidFill>
            <a:prstDash val="solid"/>
            <a:round/>
            <a:headEnd len="sm" w="sm" type="none"/>
            <a:tailEnd len="sm" w="sm" type="none"/>
          </a:ln>
        </p:spPr>
        <p:txBody>
          <a:bodyPr anchorCtr="0" anchor="t" bIns="0" lIns="0" spcFirstLastPara="1" rIns="0" wrap="square" tIns="1075">
            <a:sp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266700" marR="292100" rtl="0" algn="l">
              <a:lnSpc>
                <a:spcPct val="118260"/>
              </a:lnSpc>
              <a:spcBef>
                <a:spcPts val="0"/>
              </a:spcBef>
              <a:spcAft>
                <a:spcPts val="0"/>
              </a:spcAft>
              <a:buClr>
                <a:srgbClr val="000000"/>
              </a:buClr>
              <a:buSzPts val="2000"/>
              <a:buFont typeface="Arial"/>
              <a:buNone/>
            </a:pPr>
            <a:r>
              <a:rPr b="0" i="0" lang="pt-BR" sz="2000" u="none" cap="none" strike="noStrike">
                <a:solidFill>
                  <a:srgbClr val="121617"/>
                </a:solidFill>
                <a:latin typeface="Lucida Sans"/>
                <a:ea typeface="Lucida Sans"/>
                <a:cs typeface="Lucida Sans"/>
                <a:sym typeface="Lucida Sans"/>
              </a:rPr>
              <a:t>QR  CODE</a:t>
            </a:r>
            <a:endParaRPr b="0" i="0" sz="2000" u="none" cap="none" strike="noStrike">
              <a:solidFill>
                <a:srgbClr val="121617"/>
              </a:solidFill>
              <a:latin typeface="Lucida Sans"/>
              <a:ea typeface="Lucida Sans"/>
              <a:cs typeface="Lucida Sans"/>
              <a:sym typeface="Lucida Sans"/>
            </a:endParaRPr>
          </a:p>
          <a:p>
            <a:pPr indent="0" lvl="0" marL="266700" marR="292100" rtl="0" algn="l">
              <a:lnSpc>
                <a:spcPct val="118260"/>
              </a:lnSpc>
              <a:spcBef>
                <a:spcPts val="0"/>
              </a:spcBef>
              <a:spcAft>
                <a:spcPts val="0"/>
              </a:spcAft>
              <a:buClr>
                <a:srgbClr val="000000"/>
              </a:buClr>
              <a:buSzPts val="2000"/>
              <a:buFont typeface="Arial"/>
              <a:buNone/>
            </a:pPr>
            <a:r>
              <a:t/>
            </a:r>
            <a:endParaRPr sz="2000">
              <a:solidFill>
                <a:srgbClr val="121617"/>
              </a:solidFill>
              <a:latin typeface="Lucida Sans"/>
              <a:ea typeface="Lucida Sans"/>
              <a:cs typeface="Lucida Sans"/>
              <a:sym typeface="Lucida Sans"/>
            </a:endParaRPr>
          </a:p>
          <a:p>
            <a:pPr indent="0" lvl="0" marL="266700" marR="292100" rtl="0" algn="l">
              <a:lnSpc>
                <a:spcPct val="118260"/>
              </a:lnSpc>
              <a:spcBef>
                <a:spcPts val="0"/>
              </a:spcBef>
              <a:spcAft>
                <a:spcPts val="0"/>
              </a:spcAft>
              <a:buClr>
                <a:srgbClr val="000000"/>
              </a:buClr>
              <a:buSzPts val="2000"/>
              <a:buFont typeface="Arial"/>
              <a:buNone/>
            </a:pPr>
            <a:r>
              <a:t/>
            </a:r>
            <a:endParaRPr sz="2000">
              <a:solidFill>
                <a:srgbClr val="121617"/>
              </a:solidFill>
              <a:latin typeface="Lucida Sans"/>
              <a:ea typeface="Lucida Sans"/>
              <a:cs typeface="Lucida Sans"/>
              <a:sym typeface="Lucida Sans"/>
            </a:endParaRPr>
          </a:p>
          <a:p>
            <a:pPr indent="0" lvl="0" marL="266700" marR="292100" rtl="0" algn="l">
              <a:lnSpc>
                <a:spcPct val="118260"/>
              </a:lnSpc>
              <a:spcBef>
                <a:spcPts val="0"/>
              </a:spcBef>
              <a:spcAft>
                <a:spcPts val="0"/>
              </a:spcAft>
              <a:buClr>
                <a:srgbClr val="000000"/>
              </a:buClr>
              <a:buSzPts val="2000"/>
              <a:buFont typeface="Arial"/>
              <a:buNone/>
            </a:pPr>
            <a:r>
              <a:t/>
            </a:r>
            <a:endParaRPr sz="2000">
              <a:solidFill>
                <a:srgbClr val="121617"/>
              </a:solidFill>
              <a:latin typeface="Lucida Sans"/>
              <a:ea typeface="Lucida Sans"/>
              <a:cs typeface="Lucida Sans"/>
              <a:sym typeface="Lucida Sans"/>
            </a:endParaRPr>
          </a:p>
        </p:txBody>
      </p:sp>
      <p:pic>
        <p:nvPicPr>
          <p:cNvPr id="76" name="Google Shape;76;p1"/>
          <p:cNvPicPr preferRelativeResize="0"/>
          <p:nvPr/>
        </p:nvPicPr>
        <p:blipFill rotWithShape="1">
          <a:blip r:embed="rId3">
            <a:alphaModFix/>
          </a:blip>
          <a:srcRect b="30721" l="7152" r="6877" t="31057"/>
          <a:stretch/>
        </p:blipFill>
        <p:spPr>
          <a:xfrm>
            <a:off x="21379621" y="1579297"/>
            <a:ext cx="6355795" cy="2767031"/>
          </a:xfrm>
          <a:prstGeom prst="rect">
            <a:avLst/>
          </a:prstGeom>
          <a:noFill/>
          <a:ln>
            <a:noFill/>
          </a:ln>
        </p:spPr>
      </p:pic>
      <p:sp>
        <p:nvSpPr>
          <p:cNvPr id="77" name="Google Shape;77;p1"/>
          <p:cNvSpPr/>
          <p:nvPr/>
        </p:nvSpPr>
        <p:spPr>
          <a:xfrm>
            <a:off x="68" y="95"/>
            <a:ext cx="28799700" cy="908700"/>
          </a:xfrm>
          <a:prstGeom prst="rect">
            <a:avLst/>
          </a:prstGeom>
          <a:gradFill>
            <a:gsLst>
              <a:gs pos="0">
                <a:srgbClr val="9900FF"/>
              </a:gs>
              <a:gs pos="81000">
                <a:srgbClr val="C8201F"/>
              </a:gs>
              <a:gs pos="100000">
                <a:srgbClr val="903F3D"/>
              </a:gs>
            </a:gsLst>
            <a:lin ang="5400012" scaled="0"/>
          </a:gradFill>
          <a:ln>
            <a:noFill/>
          </a:ln>
        </p:spPr>
        <p:txBody>
          <a:bodyPr anchorCtr="0" anchor="ctr" bIns="158800" lIns="158800" spcFirstLastPara="1" rIns="158800" wrap="square" tIns="1588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pic>
        <p:nvPicPr>
          <p:cNvPr id="78" name="Google Shape;78;p1"/>
          <p:cNvPicPr preferRelativeResize="0"/>
          <p:nvPr/>
        </p:nvPicPr>
        <p:blipFill rotWithShape="1">
          <a:blip r:embed="rId4">
            <a:alphaModFix/>
          </a:blip>
          <a:srcRect b="34327" l="0" r="0" t="0"/>
          <a:stretch/>
        </p:blipFill>
        <p:spPr>
          <a:xfrm>
            <a:off x="588275" y="1881978"/>
            <a:ext cx="3022386" cy="2351991"/>
          </a:xfrm>
          <a:prstGeom prst="rect">
            <a:avLst/>
          </a:prstGeom>
          <a:noFill/>
          <a:ln>
            <a:noFill/>
          </a:ln>
        </p:spPr>
      </p:pic>
      <p:pic>
        <p:nvPicPr>
          <p:cNvPr id="79" name="Google Shape;79;p1"/>
          <p:cNvPicPr preferRelativeResize="0"/>
          <p:nvPr/>
        </p:nvPicPr>
        <p:blipFill rotWithShape="1">
          <a:blip r:embed="rId5">
            <a:alphaModFix/>
          </a:blip>
          <a:srcRect b="0" l="0" r="0" t="0"/>
          <a:stretch/>
        </p:blipFill>
        <p:spPr>
          <a:xfrm>
            <a:off x="12509440" y="41081518"/>
            <a:ext cx="4306043" cy="1153615"/>
          </a:xfrm>
          <a:prstGeom prst="rect">
            <a:avLst/>
          </a:prstGeom>
          <a:noFill/>
          <a:ln>
            <a:noFill/>
          </a:ln>
        </p:spPr>
      </p:pic>
      <p:pic>
        <p:nvPicPr>
          <p:cNvPr id="80" name="Google Shape;80;p1"/>
          <p:cNvPicPr preferRelativeResize="0"/>
          <p:nvPr/>
        </p:nvPicPr>
        <p:blipFill rotWithShape="1">
          <a:blip r:embed="rId6">
            <a:alphaModFix/>
          </a:blip>
          <a:srcRect b="21698" l="1844" r="2515" t="17333"/>
          <a:stretch/>
        </p:blipFill>
        <p:spPr>
          <a:xfrm>
            <a:off x="4390075" y="40958794"/>
            <a:ext cx="6774845" cy="1953106"/>
          </a:xfrm>
          <a:prstGeom prst="rect">
            <a:avLst/>
          </a:prstGeom>
          <a:noFill/>
          <a:ln>
            <a:noFill/>
          </a:ln>
        </p:spPr>
      </p:pic>
      <p:pic>
        <p:nvPicPr>
          <p:cNvPr id="81" name="Google Shape;81;p1"/>
          <p:cNvPicPr preferRelativeResize="0"/>
          <p:nvPr/>
        </p:nvPicPr>
        <p:blipFill rotWithShape="1">
          <a:blip r:embed="rId7">
            <a:alphaModFix/>
          </a:blip>
          <a:srcRect b="0" l="0" r="0" t="0"/>
          <a:stretch/>
        </p:blipFill>
        <p:spPr>
          <a:xfrm>
            <a:off x="17793315" y="40559900"/>
            <a:ext cx="3586310" cy="1687039"/>
          </a:xfrm>
          <a:prstGeom prst="rect">
            <a:avLst/>
          </a:prstGeom>
          <a:noFill/>
          <a:ln>
            <a:noFill/>
          </a:ln>
        </p:spPr>
      </p:pic>
      <p:grpSp>
        <p:nvGrpSpPr>
          <p:cNvPr id="82" name="Google Shape;82;p1"/>
          <p:cNvGrpSpPr/>
          <p:nvPr/>
        </p:nvGrpSpPr>
        <p:grpSpPr>
          <a:xfrm>
            <a:off x="15138844" y="14791463"/>
            <a:ext cx="11821417" cy="3256578"/>
            <a:chOff x="10025325" y="8832450"/>
            <a:chExt cx="4591198" cy="1291524"/>
          </a:xfrm>
        </p:grpSpPr>
        <p:pic>
          <p:nvPicPr>
            <p:cNvPr id="83" name="Google Shape;83;p1" title="Banco de imagens : pessoa, menina, Toque, leitura, criança ..."/>
            <p:cNvPicPr preferRelativeResize="0"/>
            <p:nvPr/>
          </p:nvPicPr>
          <p:blipFill rotWithShape="1">
            <a:blip r:embed="rId8">
              <a:alphaModFix/>
            </a:blip>
            <a:srcRect b="12133" l="0" r="0" t="0"/>
            <a:stretch/>
          </p:blipFill>
          <p:spPr>
            <a:xfrm>
              <a:off x="10025325" y="8844825"/>
              <a:ext cx="2183774" cy="1279149"/>
            </a:xfrm>
            <a:prstGeom prst="rect">
              <a:avLst/>
            </a:prstGeom>
            <a:noFill/>
            <a:ln>
              <a:noFill/>
            </a:ln>
          </p:spPr>
        </p:pic>
        <p:pic>
          <p:nvPicPr>
            <p:cNvPr id="84" name="Google Shape;84;p1" title="Banco de imagens : escrevendo, pessoa, criança, beleza, estudando ..."/>
            <p:cNvPicPr preferRelativeResize="0"/>
            <p:nvPr/>
          </p:nvPicPr>
          <p:blipFill rotWithShape="1">
            <a:blip r:embed="rId9">
              <a:alphaModFix/>
            </a:blip>
            <a:srcRect b="16156" l="0" r="0" t="0"/>
            <a:stretch/>
          </p:blipFill>
          <p:spPr>
            <a:xfrm>
              <a:off x="12327525" y="8832450"/>
              <a:ext cx="2288998" cy="1279148"/>
            </a:xfrm>
            <a:prstGeom prst="rect">
              <a:avLst/>
            </a:prstGeom>
            <a:noFill/>
            <a:ln>
              <a:noFill/>
            </a:ln>
          </p:spPr>
        </p:pic>
      </p:grpSp>
      <p:grpSp>
        <p:nvGrpSpPr>
          <p:cNvPr id="85" name="Google Shape;85;p1"/>
          <p:cNvGrpSpPr/>
          <p:nvPr/>
        </p:nvGrpSpPr>
        <p:grpSpPr>
          <a:xfrm>
            <a:off x="15266204" y="27216621"/>
            <a:ext cx="11821417" cy="3256578"/>
            <a:chOff x="10025325" y="8832450"/>
            <a:chExt cx="4591198" cy="1291524"/>
          </a:xfrm>
        </p:grpSpPr>
        <p:pic>
          <p:nvPicPr>
            <p:cNvPr id="86" name="Google Shape;86;p1" title="Banco de imagens : pessoa, menina, Toque, leitura, criança ..."/>
            <p:cNvPicPr preferRelativeResize="0"/>
            <p:nvPr/>
          </p:nvPicPr>
          <p:blipFill rotWithShape="1">
            <a:blip r:embed="rId8">
              <a:alphaModFix/>
            </a:blip>
            <a:srcRect b="12133" l="0" r="0" t="0"/>
            <a:stretch/>
          </p:blipFill>
          <p:spPr>
            <a:xfrm>
              <a:off x="10025325" y="8844825"/>
              <a:ext cx="2183774" cy="1279149"/>
            </a:xfrm>
            <a:prstGeom prst="rect">
              <a:avLst/>
            </a:prstGeom>
            <a:noFill/>
            <a:ln>
              <a:noFill/>
            </a:ln>
          </p:spPr>
        </p:pic>
        <p:pic>
          <p:nvPicPr>
            <p:cNvPr id="87" name="Google Shape;87;p1" title="Banco de imagens : escrevendo, pessoa, criança, beleza, estudando ..."/>
            <p:cNvPicPr preferRelativeResize="0"/>
            <p:nvPr/>
          </p:nvPicPr>
          <p:blipFill rotWithShape="1">
            <a:blip r:embed="rId9">
              <a:alphaModFix/>
            </a:blip>
            <a:srcRect b="16156" l="0" r="0" t="0"/>
            <a:stretch/>
          </p:blipFill>
          <p:spPr>
            <a:xfrm>
              <a:off x="12327525" y="8832450"/>
              <a:ext cx="2288998" cy="1279148"/>
            </a:xfrm>
            <a:prstGeom prst="rect">
              <a:avLst/>
            </a:prstGeom>
            <a:noFill/>
            <a:ln>
              <a:noFill/>
            </a:ln>
          </p:spPr>
        </p:pic>
      </p:grpSp>
      <p:grpSp>
        <p:nvGrpSpPr>
          <p:cNvPr id="88" name="Google Shape;88;p1"/>
          <p:cNvGrpSpPr/>
          <p:nvPr/>
        </p:nvGrpSpPr>
        <p:grpSpPr>
          <a:xfrm>
            <a:off x="1194443" y="34484747"/>
            <a:ext cx="11821417" cy="3256578"/>
            <a:chOff x="10025325" y="8832450"/>
            <a:chExt cx="4591198" cy="1291524"/>
          </a:xfrm>
        </p:grpSpPr>
        <p:pic>
          <p:nvPicPr>
            <p:cNvPr id="89" name="Google Shape;89;p1" title="Banco de imagens : pessoa, menina, Toque, leitura, criança ..."/>
            <p:cNvPicPr preferRelativeResize="0"/>
            <p:nvPr/>
          </p:nvPicPr>
          <p:blipFill rotWithShape="1">
            <a:blip r:embed="rId8">
              <a:alphaModFix/>
            </a:blip>
            <a:srcRect b="12133" l="0" r="0" t="0"/>
            <a:stretch/>
          </p:blipFill>
          <p:spPr>
            <a:xfrm>
              <a:off x="10025325" y="8844825"/>
              <a:ext cx="2183774" cy="1279149"/>
            </a:xfrm>
            <a:prstGeom prst="rect">
              <a:avLst/>
            </a:prstGeom>
            <a:noFill/>
            <a:ln>
              <a:noFill/>
            </a:ln>
          </p:spPr>
        </p:pic>
        <p:pic>
          <p:nvPicPr>
            <p:cNvPr id="90" name="Google Shape;90;p1" title="Banco de imagens : escrevendo, pessoa, criança, beleza, estudando ..."/>
            <p:cNvPicPr preferRelativeResize="0"/>
            <p:nvPr/>
          </p:nvPicPr>
          <p:blipFill rotWithShape="1">
            <a:blip r:embed="rId9">
              <a:alphaModFix/>
            </a:blip>
            <a:srcRect b="16156" l="0" r="0" t="0"/>
            <a:stretch/>
          </p:blipFill>
          <p:spPr>
            <a:xfrm>
              <a:off x="12327525" y="8832450"/>
              <a:ext cx="2288998" cy="1279148"/>
            </a:xfrm>
            <a:prstGeom prst="rect">
              <a:avLst/>
            </a:prstGeom>
            <a:noFill/>
            <a:ln>
              <a:noFill/>
            </a:ln>
          </p:spPr>
        </p:pic>
      </p:grpSp>
      <p:sp>
        <p:nvSpPr>
          <p:cNvPr id="91" name="Google Shape;91;p1"/>
          <p:cNvSpPr/>
          <p:nvPr/>
        </p:nvSpPr>
        <p:spPr>
          <a:xfrm flipH="1" rot="10800000">
            <a:off x="68" y="-109"/>
            <a:ext cx="28799700" cy="908700"/>
          </a:xfrm>
          <a:prstGeom prst="rect">
            <a:avLst/>
          </a:prstGeom>
          <a:gradFill>
            <a:gsLst>
              <a:gs pos="0">
                <a:srgbClr val="9900FF"/>
              </a:gs>
              <a:gs pos="47000">
                <a:srgbClr val="C8201F"/>
              </a:gs>
              <a:gs pos="72000">
                <a:srgbClr val="8C516E"/>
              </a:gs>
              <a:gs pos="100000">
                <a:schemeClr val="accent1"/>
              </a:gs>
            </a:gsLst>
            <a:lin ang="0" scaled="0"/>
          </a:gradFill>
          <a:ln>
            <a:noFill/>
          </a:ln>
        </p:spPr>
        <p:txBody>
          <a:bodyPr anchorCtr="0" anchor="ctr" bIns="158800" lIns="158800" spcFirstLastPara="1" rIns="158800" wrap="square" tIns="1588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92" name="Google Shape;92;p1"/>
          <p:cNvSpPr/>
          <p:nvPr/>
        </p:nvSpPr>
        <p:spPr>
          <a:xfrm flipH="1" rot="10800000">
            <a:off x="-132" y="39534494"/>
            <a:ext cx="28799700" cy="908700"/>
          </a:xfrm>
          <a:prstGeom prst="rect">
            <a:avLst/>
          </a:prstGeom>
          <a:gradFill>
            <a:gsLst>
              <a:gs pos="0">
                <a:srgbClr val="9900FF"/>
              </a:gs>
              <a:gs pos="47000">
                <a:srgbClr val="C8201F"/>
              </a:gs>
              <a:gs pos="72000">
                <a:srgbClr val="8C516E"/>
              </a:gs>
              <a:gs pos="100000">
                <a:schemeClr val="accent1"/>
              </a:gs>
            </a:gsLst>
            <a:lin ang="0" scaled="0"/>
          </a:gradFill>
          <a:ln>
            <a:noFill/>
          </a:ln>
        </p:spPr>
        <p:txBody>
          <a:bodyPr anchorCtr="0" anchor="ctr" bIns="158800" lIns="158800" spcFirstLastPara="1" rIns="158800" wrap="square" tIns="1588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2024-05-09T19:29:21Z</dcterms:created>
  <dc:creator>maria do rozario gomes da mota silva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2023-03-16T00:00:00Z</vt:filetime>
  </property>
  <property fmtid="{D5CDD505-2E9C-101B-9397-08002B2CF9AE}" pid="3" name="Creator">
    <vt:lpwstr>Adobe Illustrator 27.3 (Windows)</vt:lpwstr>
  </property>
  <property fmtid="{D5CDD505-2E9C-101B-9397-08002B2CF9AE}" pid="4" name="LastSaved">
    <vt:filetime>2024-05-09T00:00:00Z</vt:filetime>
  </property>
</Properties>
</file>