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6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8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9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72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4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7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6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5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5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7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724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Volleyball Skill Development &amp;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sz="3200" dirty="0"/>
              <a:t>Presented by</a:t>
            </a:r>
            <a:r>
              <a:rPr sz="3200" dirty="0" smtClean="0"/>
              <a:t>:</a:t>
            </a:r>
            <a:r>
              <a:rPr lang="en-US" sz="3200" dirty="0" smtClean="0"/>
              <a:t> Jack Neumuth</a:t>
            </a:r>
            <a:endParaRPr sz="3200" dirty="0"/>
          </a:p>
          <a:p>
            <a:pPr marL="0" indent="0" algn="ctr">
              <a:buNone/>
            </a:pPr>
            <a:r>
              <a:rPr sz="3200" dirty="0"/>
              <a:t>PE Volleyball Unit Overview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Demonstrate correct technique: serve, bump, set, spike</a:t>
            </a:r>
          </a:p>
          <a:p>
            <a:r>
              <a:t>Apply strategy and teamwork during gameplay</a:t>
            </a:r>
          </a:p>
          <a:p>
            <a:r>
              <a:t>Understand and use key volleyball terms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Assessment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Psychomotor: Skill checklists for 4 main skills</a:t>
            </a:r>
          </a:p>
          <a:p>
            <a:r>
              <a:t>Cognitive: Exit slips on vocabulary and strategy</a:t>
            </a:r>
          </a:p>
          <a:p>
            <a:r>
              <a:t>Focus on both doing and understanding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Results &amp;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Most students showed strong bumping and serving</a:t>
            </a:r>
          </a:p>
          <a:p>
            <a:r>
              <a:t>Spiking and setting were more challenging</a:t>
            </a:r>
          </a:p>
          <a:p>
            <a:r>
              <a:t>Teamwork and strategy understanding were solid overall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Next Steps for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More targeted practice for spiking and serving control</a:t>
            </a:r>
          </a:p>
          <a:p>
            <a:r>
              <a:t>Peer feedback and language supports</a:t>
            </a:r>
          </a:p>
          <a:p>
            <a:r>
              <a:t>Small group stations to reinforce technique and communication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Students are developing both physically and mentally</a:t>
            </a:r>
          </a:p>
          <a:p>
            <a:r>
              <a:t>Assessment guided instructional decisions</a:t>
            </a:r>
          </a:p>
          <a:p>
            <a:r>
              <a:t>Excited to continue building skills and teamwork in PE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Cognitive Chart</a:t>
            </a:r>
          </a:p>
        </p:txBody>
      </p:sp>
      <p:pic>
        <p:nvPicPr>
          <p:cNvPr id="3" name="Picture 2" descr="cognitive_assessmen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Psychomotor Chart</a:t>
            </a:r>
          </a:p>
        </p:txBody>
      </p:sp>
      <p:pic>
        <p:nvPicPr>
          <p:cNvPr id="3" name="Picture 2" descr="psychomotor_assessment_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43891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D01B95C17DE48B3602C7CAF9DBB04" ma:contentTypeVersion="15" ma:contentTypeDescription="Create a new document." ma:contentTypeScope="" ma:versionID="ef2c2ed2dcdfe8df2c580835b89b69c1">
  <xsd:schema xmlns:xsd="http://www.w3.org/2001/XMLSchema" xmlns:xs="http://www.w3.org/2001/XMLSchema" xmlns:p="http://schemas.microsoft.com/office/2006/metadata/properties" xmlns:ns3="cf425ac4-672b-4e7b-b991-16a25450e6cc" xmlns:ns4="7f283f5c-2300-4e48-b84a-7682db7cdabb" targetNamespace="http://schemas.microsoft.com/office/2006/metadata/properties" ma:root="true" ma:fieldsID="0e992af4eb2f47dbef0957ed880b1d7d" ns3:_="" ns4:_="">
    <xsd:import namespace="cf425ac4-672b-4e7b-b991-16a25450e6cc"/>
    <xsd:import namespace="7f283f5c-2300-4e48-b84a-7682db7cda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425ac4-672b-4e7b-b991-16a25450e6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283f5c-2300-4e48-b84a-7682db7cdab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f425ac4-672b-4e7b-b991-16a25450e6cc" xsi:nil="true"/>
  </documentManagement>
</p:properties>
</file>

<file path=customXml/itemProps1.xml><?xml version="1.0" encoding="utf-8"?>
<ds:datastoreItem xmlns:ds="http://schemas.openxmlformats.org/officeDocument/2006/customXml" ds:itemID="{78B0D365-3527-462D-ABB8-6BF30E5EA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425ac4-672b-4e7b-b991-16a25450e6cc"/>
    <ds:schemaRef ds:uri="7f283f5c-2300-4e48-b84a-7682db7cd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2A48FB-1CA0-42E5-9F41-6BD40D3B0A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3780E5-69C1-4733-8A8A-D5D615EA7A5F}">
  <ds:schemaRefs>
    <ds:schemaRef ds:uri="http://schemas.microsoft.com/office/2006/metadata/properties"/>
    <ds:schemaRef ds:uri="http://purl.org/dc/elements/1.1/"/>
    <ds:schemaRef ds:uri="cf425ac4-672b-4e7b-b991-16a25450e6cc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f283f5c-2300-4e48-b84a-7682db7cda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1058</TotalTime>
  <Words>138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</vt:lpstr>
      <vt:lpstr>Banded</vt:lpstr>
      <vt:lpstr>Volleyball Skill Development &amp; Assessment</vt:lpstr>
      <vt:lpstr>Learning Objectives</vt:lpstr>
      <vt:lpstr>Assessment Overview</vt:lpstr>
      <vt:lpstr>Key Results &amp; Takeaways</vt:lpstr>
      <vt:lpstr>Next Steps for Learning</vt:lpstr>
      <vt:lpstr>Final Thoughts</vt:lpstr>
      <vt:lpstr>Cognitive Chart</vt:lpstr>
      <vt:lpstr>Psychomotor Chart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Volleyball Skill Development &amp; Assessment</dc:title>
  <dc:subject/>
  <dc:creator>Jack Neumuth</dc:creator>
  <cp:keywords/>
  <dc:description>generated using python-pptx</dc:description>
  <cp:lastModifiedBy>Neumuth,Jack F.(Student)</cp:lastModifiedBy>
  <cp:revision>5</cp:revision>
  <dcterms:created xsi:type="dcterms:W3CDTF">2013-01-27T09:14:16Z</dcterms:created>
  <dcterms:modified xsi:type="dcterms:W3CDTF">2025-03-27T16:15:56Z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0x01010083CD01B95C17DE48B3602C7CAF9DBB04</vt:lpwstr>
  </property>
</Properties>
</file>