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Pickleball Unit: Student Assessment &amp; Reflection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dirty="0"/>
              <a:t>Prepared by </a:t>
            </a:r>
            <a:r>
              <a:rPr lang="en-US" dirty="0" smtClean="0"/>
              <a:t>Jack Neumuth </a:t>
            </a:r>
            <a:r>
              <a:rPr dirty="0" smtClean="0"/>
              <a:t>– </a:t>
            </a:r>
            <a:r>
              <a:rPr dirty="0"/>
              <a:t>Physical Education</a:t>
            </a:r>
          </a:p>
        </p:txBody>
      </p:sp>
      <p:pic>
        <p:nvPicPr>
          <p:cNvPr id="4" name="Picture 3" descr="quiz_scor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3600" y="182880"/>
            <a:ext cx="13716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Overview of Unit Goals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Promote consistency in rallying using forehand and backhand strokes</a:t>
            </a:r>
          </a:p>
          <a:p>
            <a:r>
              <a:t>• Develop cooperative gameplay skills</a:t>
            </a:r>
          </a:p>
          <a:p>
            <a:r>
              <a:t>• Improve strategic thinking and rules comprehension</a:t>
            </a:r>
          </a:p>
          <a:p>
            <a:r>
              <a:t>• Foster a positive attitude and respectful communication during games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Assessment Tools Used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Psychomotor – Rally Counter Student Sheet</a:t>
            </a:r>
          </a:p>
          <a:p>
            <a:r>
              <a:t>• Cognitive – Rules and Strategy Quiz</a:t>
            </a:r>
          </a:p>
          <a:p>
            <a:r>
              <a:t>• Affective – Exit Slips and Self-Reflections</a:t>
            </a:r>
          </a:p>
          <a:p>
            <a:r>
              <a:t>• Observation Checklists – Engagement, Communication, Effort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ally_progres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097280"/>
            <a:ext cx="6172200" cy="4114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Student Rally Progress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quiz_scor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6172200" cy="4114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Cognitive Assessment – Quiz Scores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t>Student Reflections – Affective Domain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Alexia: 'I liked how my partner and I kept trying and didn’t give up. I felt proud when we got 7 hits.'</a:t>
            </a:r>
          </a:p>
          <a:p>
            <a:r>
              <a:t>Andy: 'I learned to say good shot even if I missed. It helped my partner play better too.'</a:t>
            </a:r>
          </a:p>
          <a:p>
            <a:r>
              <a:t>Student C: 'I used to get mad when I missed but now I just try again and talk to my partner more.'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ally_growth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371600"/>
            <a:ext cx="6172200" cy="4114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14400" y="457200"/>
            <a:ext cx="73152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t>Psychomotor Growth – Rally Count Increase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National PE Standards Alignment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t>• Standard 1: Demonstrates competency in a variety of motor skills and movement patterns</a:t>
            </a:r>
          </a:p>
          <a:p>
            <a:r>
              <a:t>• Standard 2: Applies knowledge of concepts, principles, strategies, and tactics related to movement and performance</a:t>
            </a:r>
          </a:p>
          <a:p>
            <a:r>
              <a:t>• Standard 4: Exhibits responsible personal and social behavior that respects self and others</a:t>
            </a:r>
          </a:p>
          <a:p>
            <a:r>
              <a:t>• Standard 5: Recognizes the value of physical activity for health, enjoyment, challenge, and social interaction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246</Words>
  <Application>Microsoft Office PowerPoint</Application>
  <PresentationFormat>On-screen Show (4:3)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Pickleball Unit: Student Assessment &amp; Reflection</vt:lpstr>
      <vt:lpstr>Overview of Unit Goals</vt:lpstr>
      <vt:lpstr>Assessment Tools Used</vt:lpstr>
      <vt:lpstr>PowerPoint Presentation</vt:lpstr>
      <vt:lpstr>PowerPoint Presentation</vt:lpstr>
      <vt:lpstr>Student Reflections – Affective Domain</vt:lpstr>
      <vt:lpstr>PowerPoint Presentation</vt:lpstr>
      <vt:lpstr>National PE Standards Alignment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Pickleball Unit: Student Assessment &amp; Reflection</dc:title>
  <dc:subject/>
  <dc:creator>Jack Neumuth</dc:creator>
  <cp:keywords/>
  <dc:description>generated using python-pptx</dc:description>
  <cp:lastModifiedBy>Neumuth,Jack F.(Student)</cp:lastModifiedBy>
  <cp:revision>2</cp:revision>
  <dcterms:created xsi:type="dcterms:W3CDTF">2013-01-27T09:14:16Z</dcterms:created>
  <dcterms:modified xsi:type="dcterms:W3CDTF">2025-05-13T19:29:35Z</dcterms:modified>
  <cp:category/>
</cp:coreProperties>
</file>