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s Alberto Simões de Luna" userId="191e52cb-1817-4399-9464-c1cff78f62e1" providerId="ADAL" clId="{FF3DB4F3-2126-4D80-A425-51047D549A66}"/>
    <pc:docChg chg="custSel addSld modSld">
      <pc:chgData name="Carlos Alberto Simões de Luna" userId="191e52cb-1817-4399-9464-c1cff78f62e1" providerId="ADAL" clId="{FF3DB4F3-2126-4D80-A425-51047D549A66}" dt="2025-04-04T13:02:05.641" v="1815" actId="6549"/>
      <pc:docMkLst>
        <pc:docMk/>
      </pc:docMkLst>
      <pc:sldChg chg="modSp mod">
        <pc:chgData name="Carlos Alberto Simões de Luna" userId="191e52cb-1817-4399-9464-c1cff78f62e1" providerId="ADAL" clId="{FF3DB4F3-2126-4D80-A425-51047D549A66}" dt="2025-04-04T12:37:45.104" v="157" actId="20577"/>
        <pc:sldMkLst>
          <pc:docMk/>
          <pc:sldMk cId="2928524250" sldId="256"/>
        </pc:sldMkLst>
        <pc:spChg chg="mod">
          <ac:chgData name="Carlos Alberto Simões de Luna" userId="191e52cb-1817-4399-9464-c1cff78f62e1" providerId="ADAL" clId="{FF3DB4F3-2126-4D80-A425-51047D549A66}" dt="2025-04-04T11:39:25.696" v="41" actId="20577"/>
          <ac:spMkLst>
            <pc:docMk/>
            <pc:sldMk cId="2928524250" sldId="256"/>
            <ac:spMk id="2" creationId="{718F5C8A-ACD5-829F-CA94-BF2AB6FB2A2D}"/>
          </ac:spMkLst>
        </pc:spChg>
        <pc:spChg chg="mod">
          <ac:chgData name="Carlos Alberto Simões de Luna" userId="191e52cb-1817-4399-9464-c1cff78f62e1" providerId="ADAL" clId="{FF3DB4F3-2126-4D80-A425-51047D549A66}" dt="2025-04-04T12:37:45.104" v="157" actId="20577"/>
          <ac:spMkLst>
            <pc:docMk/>
            <pc:sldMk cId="2928524250" sldId="256"/>
            <ac:spMk id="3" creationId="{1334863C-DB0A-FE00-1601-039B9BBCAF72}"/>
          </ac:spMkLst>
        </pc:spChg>
      </pc:sldChg>
      <pc:sldChg chg="modSp new mod">
        <pc:chgData name="Carlos Alberto Simões de Luna" userId="191e52cb-1817-4399-9464-c1cff78f62e1" providerId="ADAL" clId="{FF3DB4F3-2126-4D80-A425-51047D549A66}" dt="2025-04-04T12:41:06.125" v="170" actId="403"/>
        <pc:sldMkLst>
          <pc:docMk/>
          <pc:sldMk cId="429324503" sldId="257"/>
        </pc:sldMkLst>
        <pc:spChg chg="mod">
          <ac:chgData name="Carlos Alberto Simões de Luna" userId="191e52cb-1817-4399-9464-c1cff78f62e1" providerId="ADAL" clId="{FF3DB4F3-2126-4D80-A425-51047D549A66}" dt="2025-04-04T12:38:28.620" v="167" actId="20577"/>
          <ac:spMkLst>
            <pc:docMk/>
            <pc:sldMk cId="429324503" sldId="257"/>
            <ac:spMk id="2" creationId="{09EBDA30-8757-2726-D29D-A2F59AC69C8E}"/>
          </ac:spMkLst>
        </pc:spChg>
        <pc:spChg chg="mod">
          <ac:chgData name="Carlos Alberto Simões de Luna" userId="191e52cb-1817-4399-9464-c1cff78f62e1" providerId="ADAL" clId="{FF3DB4F3-2126-4D80-A425-51047D549A66}" dt="2025-04-04T12:41:06.125" v="170" actId="403"/>
          <ac:spMkLst>
            <pc:docMk/>
            <pc:sldMk cId="429324503" sldId="257"/>
            <ac:spMk id="3" creationId="{8A775476-40D0-29A6-CB1F-E0631BE06EAB}"/>
          </ac:spMkLst>
        </pc:spChg>
      </pc:sldChg>
      <pc:sldChg chg="modSp new mod">
        <pc:chgData name="Carlos Alberto Simões de Luna" userId="191e52cb-1817-4399-9464-c1cff78f62e1" providerId="ADAL" clId="{FF3DB4F3-2126-4D80-A425-51047D549A66}" dt="2025-04-04T13:02:05.641" v="1815" actId="6549"/>
        <pc:sldMkLst>
          <pc:docMk/>
          <pc:sldMk cId="3400973182" sldId="258"/>
        </pc:sldMkLst>
        <pc:spChg chg="mod">
          <ac:chgData name="Carlos Alberto Simões de Luna" userId="191e52cb-1817-4399-9464-c1cff78f62e1" providerId="ADAL" clId="{FF3DB4F3-2126-4D80-A425-51047D549A66}" dt="2025-04-04T12:41:19.785" v="180" actId="20577"/>
          <ac:spMkLst>
            <pc:docMk/>
            <pc:sldMk cId="3400973182" sldId="258"/>
            <ac:spMk id="2" creationId="{37AB5BC1-B1FC-2613-6FD0-D32551FAB633}"/>
          </ac:spMkLst>
        </pc:spChg>
        <pc:spChg chg="mod">
          <ac:chgData name="Carlos Alberto Simões de Luna" userId="191e52cb-1817-4399-9464-c1cff78f62e1" providerId="ADAL" clId="{FF3DB4F3-2126-4D80-A425-51047D549A66}" dt="2025-04-04T13:02:05.641" v="1815" actId="6549"/>
          <ac:spMkLst>
            <pc:docMk/>
            <pc:sldMk cId="3400973182" sldId="258"/>
            <ac:spMk id="3" creationId="{FA8C0D12-D65A-E364-B012-F2DB0E48DB61}"/>
          </ac:spMkLst>
        </pc:spChg>
      </pc:sldChg>
      <pc:sldChg chg="modSp new mod">
        <pc:chgData name="Carlos Alberto Simões de Luna" userId="191e52cb-1817-4399-9464-c1cff78f62e1" providerId="ADAL" clId="{FF3DB4F3-2126-4D80-A425-51047D549A66}" dt="2025-04-04T12:51:48.059" v="778" actId="5793"/>
        <pc:sldMkLst>
          <pc:docMk/>
          <pc:sldMk cId="1406270030" sldId="259"/>
        </pc:sldMkLst>
        <pc:spChg chg="mod">
          <ac:chgData name="Carlos Alberto Simões de Luna" userId="191e52cb-1817-4399-9464-c1cff78f62e1" providerId="ADAL" clId="{FF3DB4F3-2126-4D80-A425-51047D549A66}" dt="2025-04-04T12:47:15.812" v="464" actId="20577"/>
          <ac:spMkLst>
            <pc:docMk/>
            <pc:sldMk cId="1406270030" sldId="259"/>
            <ac:spMk id="2" creationId="{409CFAD0-85E7-939C-2DBE-B1271B9155F8}"/>
          </ac:spMkLst>
        </pc:spChg>
        <pc:spChg chg="mod">
          <ac:chgData name="Carlos Alberto Simões de Luna" userId="191e52cb-1817-4399-9464-c1cff78f62e1" providerId="ADAL" clId="{FF3DB4F3-2126-4D80-A425-51047D549A66}" dt="2025-04-04T12:51:48.059" v="778" actId="5793"/>
          <ac:spMkLst>
            <pc:docMk/>
            <pc:sldMk cId="1406270030" sldId="259"/>
            <ac:spMk id="3" creationId="{5A275217-E55A-2187-01ED-ED6BDFA9982F}"/>
          </ac:spMkLst>
        </pc:spChg>
      </pc:sldChg>
      <pc:sldChg chg="modSp new mod">
        <pc:chgData name="Carlos Alberto Simões de Luna" userId="191e52cb-1817-4399-9464-c1cff78f62e1" providerId="ADAL" clId="{FF3DB4F3-2126-4D80-A425-51047D549A66}" dt="2025-04-04T12:55:46.569" v="1199" actId="313"/>
        <pc:sldMkLst>
          <pc:docMk/>
          <pc:sldMk cId="259074493" sldId="260"/>
        </pc:sldMkLst>
        <pc:spChg chg="mod">
          <ac:chgData name="Carlos Alberto Simões de Luna" userId="191e52cb-1817-4399-9464-c1cff78f62e1" providerId="ADAL" clId="{FF3DB4F3-2126-4D80-A425-51047D549A66}" dt="2025-04-04T12:51:11.859" v="743" actId="20577"/>
          <ac:spMkLst>
            <pc:docMk/>
            <pc:sldMk cId="259074493" sldId="260"/>
            <ac:spMk id="2" creationId="{A9E50994-28EC-0B00-494B-7AD73EE2248E}"/>
          </ac:spMkLst>
        </pc:spChg>
        <pc:spChg chg="mod">
          <ac:chgData name="Carlos Alberto Simões de Luna" userId="191e52cb-1817-4399-9464-c1cff78f62e1" providerId="ADAL" clId="{FF3DB4F3-2126-4D80-A425-51047D549A66}" dt="2025-04-04T12:55:46.569" v="1199" actId="313"/>
          <ac:spMkLst>
            <pc:docMk/>
            <pc:sldMk cId="259074493" sldId="260"/>
            <ac:spMk id="3" creationId="{6C4B564B-6829-F123-98DD-50AA68876130}"/>
          </ac:spMkLst>
        </pc:spChg>
      </pc:sldChg>
      <pc:sldChg chg="modSp new mod">
        <pc:chgData name="Carlos Alberto Simões de Luna" userId="191e52cb-1817-4399-9464-c1cff78f62e1" providerId="ADAL" clId="{FF3DB4F3-2126-4D80-A425-51047D549A66}" dt="2025-04-04T13:01:39.116" v="1742" actId="20577"/>
        <pc:sldMkLst>
          <pc:docMk/>
          <pc:sldMk cId="3273011528" sldId="261"/>
        </pc:sldMkLst>
        <pc:spChg chg="mod">
          <ac:chgData name="Carlos Alberto Simões de Luna" userId="191e52cb-1817-4399-9464-c1cff78f62e1" providerId="ADAL" clId="{FF3DB4F3-2126-4D80-A425-51047D549A66}" dt="2025-04-04T12:56:07.378" v="1211" actId="20577"/>
          <ac:spMkLst>
            <pc:docMk/>
            <pc:sldMk cId="3273011528" sldId="261"/>
            <ac:spMk id="2" creationId="{7A90EAF7-D51B-FC58-D404-7B6D643E0F3C}"/>
          </ac:spMkLst>
        </pc:spChg>
        <pc:spChg chg="mod">
          <ac:chgData name="Carlos Alberto Simões de Luna" userId="191e52cb-1817-4399-9464-c1cff78f62e1" providerId="ADAL" clId="{FF3DB4F3-2126-4D80-A425-51047D549A66}" dt="2025-04-04T13:01:39.116" v="1742" actId="20577"/>
          <ac:spMkLst>
            <pc:docMk/>
            <pc:sldMk cId="3273011528" sldId="261"/>
            <ac:spMk id="3" creationId="{7610DAE7-289B-B4EE-DEEF-A74BE5A5BC3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DD8EB0-7EE8-FC5A-0195-9C75BFC10965}"/>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E38F2B7D-5186-0D2D-CA53-0EC98FA66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05F27013-BFEF-C747-69C9-4919A63381BC}"/>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5" name="Espaço Reservado para Rodapé 4">
            <a:extLst>
              <a:ext uri="{FF2B5EF4-FFF2-40B4-BE49-F238E27FC236}">
                <a16:creationId xmlns:a16="http://schemas.microsoft.com/office/drawing/2014/main" id="{6D68FA1C-9CF0-7B4E-87F1-C7333ACA88C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619AFBD-9E34-77B8-DBB5-8E74B97B5DEF}"/>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2769948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E97C9D-ED7A-1C2A-556D-60083928A92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A933AA3-3FF1-16FF-8CDB-0223B25BC3F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43B3CFB-2367-CDA8-AB90-F02EFFFBAB36}"/>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5" name="Espaço Reservado para Rodapé 4">
            <a:extLst>
              <a:ext uri="{FF2B5EF4-FFF2-40B4-BE49-F238E27FC236}">
                <a16:creationId xmlns:a16="http://schemas.microsoft.com/office/drawing/2014/main" id="{3959DD4A-FDDD-8237-E0F1-064A4043AA9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736C352-2B18-9ECB-37FE-501763377063}"/>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1037634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EF7D9E2-56BD-3F96-2934-C37C2867F406}"/>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0A70548-26C2-C21A-1196-3043AD5E8D16}"/>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539EFB8-05F5-7035-D7F7-98DEA64679D5}"/>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5" name="Espaço Reservado para Rodapé 4">
            <a:extLst>
              <a:ext uri="{FF2B5EF4-FFF2-40B4-BE49-F238E27FC236}">
                <a16:creationId xmlns:a16="http://schemas.microsoft.com/office/drawing/2014/main" id="{9ADA3598-1737-ECBA-C179-53881EA0F1A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C5967E8-E092-FC12-7D12-FF77123EAD6C}"/>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74912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B18C0D-0CA9-A0BA-742C-1F9DD966275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1691DCC-1059-7829-6BCF-106B9E1233E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44E8E61-A8BE-C79F-5B20-20563F13A6E4}"/>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5" name="Espaço Reservado para Rodapé 4">
            <a:extLst>
              <a:ext uri="{FF2B5EF4-FFF2-40B4-BE49-F238E27FC236}">
                <a16:creationId xmlns:a16="http://schemas.microsoft.com/office/drawing/2014/main" id="{C95B858A-F3E1-64F9-2831-EE19D56EABA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2E9EB91-3716-1397-9AD3-243C2F9BFEF2}"/>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293786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80CF22-9198-CA61-136E-12A638D42654}"/>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70CC1AE6-1EA9-5ED1-4CDE-314898E971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977A3127-9585-7DD6-B8CE-F945F8FC9322}"/>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5" name="Espaço Reservado para Rodapé 4">
            <a:extLst>
              <a:ext uri="{FF2B5EF4-FFF2-40B4-BE49-F238E27FC236}">
                <a16:creationId xmlns:a16="http://schemas.microsoft.com/office/drawing/2014/main" id="{77E6EA0F-5C2B-003E-1391-668444F8402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EAA47EA-BB7D-103F-75B5-A4EE3EAD21E3}"/>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322891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1E6DB4-E35B-3DB6-A4CE-8959B2F1DB1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F03CCD8-DB92-B7FC-B188-1AB97A295B43}"/>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EC741D3-98D1-C669-67D8-111979067066}"/>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4812DDF6-AD93-AEF1-F629-260FED27BF2B}"/>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6" name="Espaço Reservado para Rodapé 5">
            <a:extLst>
              <a:ext uri="{FF2B5EF4-FFF2-40B4-BE49-F238E27FC236}">
                <a16:creationId xmlns:a16="http://schemas.microsoft.com/office/drawing/2014/main" id="{1D172452-F0F5-406C-0842-BC2AC3BD620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BA03915-D7A5-DBDE-3000-F28F19EF82F3}"/>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1054643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E739EC-E3DA-4194-2319-C2D1EAF479ED}"/>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929D131-058A-6C0E-6F14-4C58E56CF4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12F5E29-3D37-464B-A04A-735D9AA131E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3F31819-19F5-00BF-4089-67489B8313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331FC8C6-0F73-3F9A-D235-0A776720476C}"/>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E13B7C9-7180-0A62-54D0-901318BBFF61}"/>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8" name="Espaço Reservado para Rodapé 7">
            <a:extLst>
              <a:ext uri="{FF2B5EF4-FFF2-40B4-BE49-F238E27FC236}">
                <a16:creationId xmlns:a16="http://schemas.microsoft.com/office/drawing/2014/main" id="{04BED3BF-DE17-332C-A57F-D4B878CAA28C}"/>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4AB55D2F-0F51-C46B-B340-9CE331B5ADB6}"/>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3731862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E6D894-C97E-DFFA-7A59-39EB5E5030F9}"/>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DFF27A1-1701-7F38-34D7-F99A979B780F}"/>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4" name="Espaço Reservado para Rodapé 3">
            <a:extLst>
              <a:ext uri="{FF2B5EF4-FFF2-40B4-BE49-F238E27FC236}">
                <a16:creationId xmlns:a16="http://schemas.microsoft.com/office/drawing/2014/main" id="{2CE31095-D099-29B7-227C-444320CF0985}"/>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913AF437-144B-70DF-E864-6DCCABF7D49C}"/>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317406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78A60C0-DD6C-C878-8EE3-FB022F252630}"/>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3" name="Espaço Reservado para Rodapé 2">
            <a:extLst>
              <a:ext uri="{FF2B5EF4-FFF2-40B4-BE49-F238E27FC236}">
                <a16:creationId xmlns:a16="http://schemas.microsoft.com/office/drawing/2014/main" id="{485AA5AE-88F1-9077-EF4B-5EAAF2F3ED3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2AECC799-FC2C-3441-AECA-874D9859DFD9}"/>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1275843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D0DA67-1045-77BF-5F33-75B2D72ED2F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5EC287B3-0603-D3E2-6B09-8EE0D48071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CA91E1A-1920-12DF-C0E5-76E566F1CB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7847B9E6-C214-9E50-DE93-FA1E153D25B0}"/>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6" name="Espaço Reservado para Rodapé 5">
            <a:extLst>
              <a:ext uri="{FF2B5EF4-FFF2-40B4-BE49-F238E27FC236}">
                <a16:creationId xmlns:a16="http://schemas.microsoft.com/office/drawing/2014/main" id="{BB6DA661-C8E8-58ED-516D-C32ADCDD071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D91A86F-A980-0BDA-B7C3-C7468AE3E30D}"/>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168571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A5AC36-A09A-63BC-6F56-74548DCBC8B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CA86AFD-3808-E4F2-EADC-DE23071041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532E4B8-C3C8-7E56-164E-185827E47F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BBB970B-ABEA-0E6D-2585-3C43E2B77D2F}"/>
              </a:ext>
            </a:extLst>
          </p:cNvPr>
          <p:cNvSpPr>
            <a:spLocks noGrp="1"/>
          </p:cNvSpPr>
          <p:nvPr>
            <p:ph type="dt" sz="half" idx="10"/>
          </p:nvPr>
        </p:nvSpPr>
        <p:spPr/>
        <p:txBody>
          <a:bodyPr/>
          <a:lstStyle/>
          <a:p>
            <a:fld id="{0FAC9DAB-0582-4960-86FF-79736CE9A704}" type="datetimeFigureOut">
              <a:rPr lang="pt-BR" smtClean="0"/>
              <a:t>04/04/2025</a:t>
            </a:fld>
            <a:endParaRPr lang="pt-BR"/>
          </a:p>
        </p:txBody>
      </p:sp>
      <p:sp>
        <p:nvSpPr>
          <p:cNvPr id="6" name="Espaço Reservado para Rodapé 5">
            <a:extLst>
              <a:ext uri="{FF2B5EF4-FFF2-40B4-BE49-F238E27FC236}">
                <a16:creationId xmlns:a16="http://schemas.microsoft.com/office/drawing/2014/main" id="{AFC9682A-C455-7DE3-2094-5BB06D89C57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DB52CA5-0FDA-B4DF-C6AA-ECC66E2E96A1}"/>
              </a:ext>
            </a:extLst>
          </p:cNvPr>
          <p:cNvSpPr>
            <a:spLocks noGrp="1"/>
          </p:cNvSpPr>
          <p:nvPr>
            <p:ph type="sldNum" sz="quarter" idx="12"/>
          </p:nvPr>
        </p:nvSpPr>
        <p:spPr/>
        <p:txBody>
          <a:bodyPr/>
          <a:lstStyle/>
          <a:p>
            <a:fld id="{0D27C176-D56A-4670-A42B-25D9E5FCBB61}" type="slidenum">
              <a:rPr lang="pt-BR" smtClean="0"/>
              <a:t>‹nº›</a:t>
            </a:fld>
            <a:endParaRPr lang="pt-BR"/>
          </a:p>
        </p:txBody>
      </p:sp>
    </p:spTree>
    <p:extLst>
      <p:ext uri="{BB962C8B-B14F-4D97-AF65-F5344CB8AC3E}">
        <p14:creationId xmlns:p14="http://schemas.microsoft.com/office/powerpoint/2010/main" val="38661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2359B53-DE6F-E16B-8232-D2B14B9A12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2A625C9B-0AF6-0C9D-677B-39CCCED3A4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E1BA568-D37D-7E4B-EF09-E8FB14E060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AC9DAB-0582-4960-86FF-79736CE9A704}" type="datetimeFigureOut">
              <a:rPr lang="pt-BR" smtClean="0"/>
              <a:t>04/04/2025</a:t>
            </a:fld>
            <a:endParaRPr lang="pt-BR"/>
          </a:p>
        </p:txBody>
      </p:sp>
      <p:sp>
        <p:nvSpPr>
          <p:cNvPr id="5" name="Espaço Reservado para Rodapé 4">
            <a:extLst>
              <a:ext uri="{FF2B5EF4-FFF2-40B4-BE49-F238E27FC236}">
                <a16:creationId xmlns:a16="http://schemas.microsoft.com/office/drawing/2014/main" id="{00E396B7-D5F2-B486-6366-9C5B3FA4E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432698F3-FA1F-FF8A-A31F-0A623F1394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27C176-D56A-4670-A42B-25D9E5FCBB61}" type="slidenum">
              <a:rPr lang="pt-BR" smtClean="0"/>
              <a:t>‹nº›</a:t>
            </a:fld>
            <a:endParaRPr lang="pt-BR"/>
          </a:p>
        </p:txBody>
      </p:sp>
      <p:sp>
        <p:nvSpPr>
          <p:cNvPr id="8" name="CaixaDeTexto 7">
            <a:extLst>
              <a:ext uri="{FF2B5EF4-FFF2-40B4-BE49-F238E27FC236}">
                <a16:creationId xmlns:a16="http://schemas.microsoft.com/office/drawing/2014/main" id="{D72BBF11-E06A-A166-33B7-C9A6D017E2BA}"/>
              </a:ext>
            </a:extLst>
          </p:cNvPr>
          <p:cNvSpPr txBox="1"/>
          <p:nvPr userDrawn="1">
            <p:extLst>
              <p:ext uri="{1162E1C5-73C7-4A58-AE30-91384D911F3F}">
                <p184:classification xmlns:p184="http://schemas.microsoft.com/office/powerpoint/2018/4/main" val="ftr"/>
              </p:ext>
            </p:extLst>
          </p:nvPr>
        </p:nvSpPr>
        <p:spPr>
          <a:xfrm>
            <a:off x="63500" y="6657340"/>
            <a:ext cx="3248025" cy="137160"/>
          </a:xfrm>
          <a:prstGeom prst="rect">
            <a:avLst/>
          </a:prstGeom>
        </p:spPr>
        <p:txBody>
          <a:bodyPr horzOverflow="overflow" lIns="0" tIns="0" rIns="0" bIns="0">
            <a:spAutoFit/>
          </a:bodyPr>
          <a:lstStyle/>
          <a:p>
            <a:pPr algn="l"/>
            <a:r>
              <a:rPr lang="pt-BR" sz="900">
                <a:solidFill>
                  <a:srgbClr val="000000"/>
                </a:solidFill>
                <a:latin typeface="Calibri" panose="020F0502020204030204" pitchFamily="34" charset="0"/>
                <a:ea typeface="Calibri" panose="020F0502020204030204" pitchFamily="34" charset="0"/>
                <a:cs typeface="Calibri" panose="020F0502020204030204" pitchFamily="34" charset="0"/>
              </a:rPr>
              <a:t>Classificado como Informação Geral | Labeled as General Information</a:t>
            </a:r>
          </a:p>
        </p:txBody>
      </p:sp>
    </p:spTree>
    <p:extLst>
      <p:ext uri="{BB962C8B-B14F-4D97-AF65-F5344CB8AC3E}">
        <p14:creationId xmlns:p14="http://schemas.microsoft.com/office/powerpoint/2010/main" val="296592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8F5C8A-ACD5-829F-CA94-BF2AB6FB2A2D}"/>
              </a:ext>
            </a:extLst>
          </p:cNvPr>
          <p:cNvSpPr>
            <a:spLocks noGrp="1"/>
          </p:cNvSpPr>
          <p:nvPr>
            <p:ph type="ctrTitle"/>
          </p:nvPr>
        </p:nvSpPr>
        <p:spPr/>
        <p:txBody>
          <a:bodyPr/>
          <a:lstStyle/>
          <a:p>
            <a:r>
              <a:rPr lang="pt-BR" dirty="0"/>
              <a:t>Universidade Presbiteriana Mackenzie</a:t>
            </a:r>
          </a:p>
        </p:txBody>
      </p:sp>
      <p:sp>
        <p:nvSpPr>
          <p:cNvPr id="3" name="Subtítulo 2">
            <a:extLst>
              <a:ext uri="{FF2B5EF4-FFF2-40B4-BE49-F238E27FC236}">
                <a16:creationId xmlns:a16="http://schemas.microsoft.com/office/drawing/2014/main" id="{1334863C-DB0A-FE00-1601-039B9BBCAF72}"/>
              </a:ext>
            </a:extLst>
          </p:cNvPr>
          <p:cNvSpPr>
            <a:spLocks noGrp="1"/>
          </p:cNvSpPr>
          <p:nvPr>
            <p:ph type="subTitle" idx="1"/>
          </p:nvPr>
        </p:nvSpPr>
        <p:spPr/>
        <p:txBody>
          <a:bodyPr/>
          <a:lstStyle/>
          <a:p>
            <a:r>
              <a:rPr lang="pt-BR" dirty="0"/>
              <a:t>Disciplina </a:t>
            </a:r>
            <a:r>
              <a:rPr lang="pt-BR" dirty="0" err="1"/>
              <a:t>Multicriteria</a:t>
            </a:r>
            <a:r>
              <a:rPr lang="pt-BR" dirty="0"/>
              <a:t> </a:t>
            </a:r>
            <a:r>
              <a:rPr lang="pt-BR" dirty="0" err="1"/>
              <a:t>Decision</a:t>
            </a:r>
            <a:r>
              <a:rPr lang="pt-BR" dirty="0"/>
              <a:t> Analises</a:t>
            </a:r>
          </a:p>
          <a:p>
            <a:r>
              <a:rPr lang="pt-BR" dirty="0"/>
              <a:t>Projeto Artigo Análise do Desempenho Organizacional em Seguradoras</a:t>
            </a:r>
          </a:p>
        </p:txBody>
      </p:sp>
    </p:spTree>
    <p:extLst>
      <p:ext uri="{BB962C8B-B14F-4D97-AF65-F5344CB8AC3E}">
        <p14:creationId xmlns:p14="http://schemas.microsoft.com/office/powerpoint/2010/main" val="2928524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EBDA30-8757-2726-D29D-A2F59AC69C8E}"/>
              </a:ext>
            </a:extLst>
          </p:cNvPr>
          <p:cNvSpPr>
            <a:spLocks noGrp="1"/>
          </p:cNvSpPr>
          <p:nvPr>
            <p:ph type="title"/>
          </p:nvPr>
        </p:nvSpPr>
        <p:spPr/>
        <p:txBody>
          <a:bodyPr/>
          <a:lstStyle/>
          <a:p>
            <a:r>
              <a:rPr lang="pt-BR" dirty="0"/>
              <a:t>Introdução</a:t>
            </a:r>
          </a:p>
        </p:txBody>
      </p:sp>
      <p:sp>
        <p:nvSpPr>
          <p:cNvPr id="3" name="Espaço Reservado para Conteúdo 2">
            <a:extLst>
              <a:ext uri="{FF2B5EF4-FFF2-40B4-BE49-F238E27FC236}">
                <a16:creationId xmlns:a16="http://schemas.microsoft.com/office/drawing/2014/main" id="{8A775476-40D0-29A6-CB1F-E0631BE06EAB}"/>
              </a:ext>
            </a:extLst>
          </p:cNvPr>
          <p:cNvSpPr>
            <a:spLocks noGrp="1"/>
          </p:cNvSpPr>
          <p:nvPr>
            <p:ph idx="1"/>
          </p:nvPr>
        </p:nvSpPr>
        <p:spPr/>
        <p:txBody>
          <a:bodyPr/>
          <a:lstStyle/>
          <a:p>
            <a:pPr marL="0" indent="0">
              <a:buNone/>
            </a:pPr>
            <a:r>
              <a:rPr lang="pt-BR" sz="2000" kern="100" dirty="0">
                <a:effectLst/>
                <a:latin typeface="Aptos" panose="020B0004020202020204" pitchFamily="34" charset="0"/>
                <a:ea typeface="Aptos" panose="020B0004020202020204" pitchFamily="34" charset="0"/>
                <a:cs typeface="Times New Roman" panose="02020603050405020304" pitchFamily="18" charset="0"/>
              </a:rPr>
              <a:t>O mercado de seguros brasileiro é dinâmico e altamente competitivo, dominado por players internacionais que fazem parte de um seleto grupo composto por instituições que possuem as marcas mais valiosas do setor segurador no mundo entre as quais podemos citar:  </a:t>
            </a:r>
            <a:r>
              <a:rPr lang="pt-BR" sz="2000" kern="100" dirty="0" err="1">
                <a:effectLst/>
                <a:latin typeface="Aptos" panose="020B0004020202020204" pitchFamily="34" charset="0"/>
                <a:ea typeface="Aptos" panose="020B0004020202020204" pitchFamily="34" charset="0"/>
                <a:cs typeface="Times New Roman" panose="02020603050405020304" pitchFamily="18" charset="0"/>
              </a:rPr>
              <a:t>Tokyo</a:t>
            </a:r>
            <a:r>
              <a:rPr lang="pt-BR" sz="2000" kern="100" dirty="0">
                <a:effectLst/>
                <a:latin typeface="Aptos" panose="020B0004020202020204" pitchFamily="34" charset="0"/>
                <a:ea typeface="Aptos" panose="020B0004020202020204" pitchFamily="34" charset="0"/>
                <a:cs typeface="Times New Roman" panose="02020603050405020304" pitchFamily="18" charset="0"/>
              </a:rPr>
              <a:t> Marine, Allianz SE, Zurich, AIG, Prudential, Generali;</a:t>
            </a:r>
          </a:p>
          <a:p>
            <a:pPr marL="0" indent="0">
              <a:buNone/>
            </a:pPr>
            <a:endParaRPr lang="pt-BR" dirty="0"/>
          </a:p>
        </p:txBody>
      </p:sp>
    </p:spTree>
    <p:extLst>
      <p:ext uri="{BB962C8B-B14F-4D97-AF65-F5344CB8AC3E}">
        <p14:creationId xmlns:p14="http://schemas.microsoft.com/office/powerpoint/2010/main" val="429324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AB5BC1-B1FC-2613-6FD0-D32551FAB633}"/>
              </a:ext>
            </a:extLst>
          </p:cNvPr>
          <p:cNvSpPr>
            <a:spLocks noGrp="1"/>
          </p:cNvSpPr>
          <p:nvPr>
            <p:ph type="title"/>
          </p:nvPr>
        </p:nvSpPr>
        <p:spPr/>
        <p:txBody>
          <a:bodyPr/>
          <a:lstStyle/>
          <a:p>
            <a:r>
              <a:rPr lang="pt-BR" dirty="0"/>
              <a:t>Objetivos</a:t>
            </a:r>
          </a:p>
        </p:txBody>
      </p:sp>
      <p:sp>
        <p:nvSpPr>
          <p:cNvPr id="3" name="Espaço Reservado para Conteúdo 2">
            <a:extLst>
              <a:ext uri="{FF2B5EF4-FFF2-40B4-BE49-F238E27FC236}">
                <a16:creationId xmlns:a16="http://schemas.microsoft.com/office/drawing/2014/main" id="{FA8C0D12-D65A-E364-B012-F2DB0E48DB61}"/>
              </a:ext>
            </a:extLst>
          </p:cNvPr>
          <p:cNvSpPr>
            <a:spLocks noGrp="1"/>
          </p:cNvSpPr>
          <p:nvPr>
            <p:ph idx="1"/>
          </p:nvPr>
        </p:nvSpPr>
        <p:spPr/>
        <p:txBody>
          <a:bodyPr/>
          <a:lstStyle/>
          <a:p>
            <a:pPr marL="0" indent="0">
              <a:buNone/>
            </a:pPr>
            <a:r>
              <a:rPr lang="pt-BR" dirty="0"/>
              <a:t>Geral</a:t>
            </a:r>
          </a:p>
          <a:p>
            <a:r>
              <a:rPr lang="pt-BR" dirty="0"/>
              <a:t>Propor um modelo para analisar o desempenho organizacional de seguradoras que </a:t>
            </a:r>
            <a:r>
              <a:rPr lang="pt-BR"/>
              <a:t>atuam no </a:t>
            </a:r>
            <a:r>
              <a:rPr lang="pt-BR" dirty="0"/>
              <a:t>mercado brasileiro.</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340097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9CFAD0-85E7-939C-2DBE-B1271B9155F8}"/>
              </a:ext>
            </a:extLst>
          </p:cNvPr>
          <p:cNvSpPr>
            <a:spLocks noGrp="1"/>
          </p:cNvSpPr>
          <p:nvPr>
            <p:ph type="title"/>
          </p:nvPr>
        </p:nvSpPr>
        <p:spPr/>
        <p:txBody>
          <a:bodyPr/>
          <a:lstStyle/>
          <a:p>
            <a:r>
              <a:rPr lang="pt-BR" dirty="0"/>
              <a:t>Metodologia</a:t>
            </a:r>
          </a:p>
        </p:txBody>
      </p:sp>
      <p:sp>
        <p:nvSpPr>
          <p:cNvPr id="3" name="Espaço Reservado para Conteúdo 2">
            <a:extLst>
              <a:ext uri="{FF2B5EF4-FFF2-40B4-BE49-F238E27FC236}">
                <a16:creationId xmlns:a16="http://schemas.microsoft.com/office/drawing/2014/main" id="{5A275217-E55A-2187-01ED-ED6BDFA9982F}"/>
              </a:ext>
            </a:extLst>
          </p:cNvPr>
          <p:cNvSpPr>
            <a:spLocks noGrp="1"/>
          </p:cNvSpPr>
          <p:nvPr>
            <p:ph idx="1"/>
          </p:nvPr>
        </p:nvSpPr>
        <p:spPr/>
        <p:txBody>
          <a:bodyPr/>
          <a:lstStyle/>
          <a:p>
            <a:r>
              <a:rPr lang="pt-BR" dirty="0"/>
              <a:t>Revisão da bibliografia</a:t>
            </a:r>
          </a:p>
          <a:p>
            <a:pPr>
              <a:buFont typeface="Wingdings" panose="05000000000000000000" pitchFamily="2" charset="2"/>
              <a:buChar char="ü"/>
            </a:pPr>
            <a:r>
              <a:rPr lang="pt-BR" dirty="0"/>
              <a:t>Pesquisa de artigos científicos na base Scopus e WOS:</a:t>
            </a:r>
          </a:p>
          <a:p>
            <a:pPr>
              <a:buFontTx/>
              <a:buChar char="-"/>
            </a:pPr>
            <a:r>
              <a:rPr lang="pt-BR" dirty="0"/>
              <a:t>Tema Chave: Business </a:t>
            </a:r>
            <a:r>
              <a:rPr lang="pt-BR" dirty="0" err="1"/>
              <a:t>Perffomance</a:t>
            </a:r>
            <a:r>
              <a:rPr lang="pt-BR" dirty="0"/>
              <a:t> in </a:t>
            </a:r>
            <a:r>
              <a:rPr lang="pt-BR" dirty="0" err="1"/>
              <a:t>insurances</a:t>
            </a:r>
            <a:endParaRPr lang="pt-BR" dirty="0"/>
          </a:p>
          <a:p>
            <a:pPr>
              <a:buFontTx/>
              <a:buChar char="-"/>
            </a:pPr>
            <a:r>
              <a:rPr lang="pt-BR" dirty="0"/>
              <a:t>Temas correlatos:</a:t>
            </a:r>
          </a:p>
          <a:p>
            <a:pPr>
              <a:buFont typeface="Wingdings" panose="05000000000000000000" pitchFamily="2" charset="2"/>
              <a:buChar char="§"/>
            </a:pPr>
            <a:r>
              <a:rPr lang="pt-BR" sz="2000" dirty="0" err="1">
                <a:effectLst/>
                <a:latin typeface="Aptos" panose="020B0004020202020204" pitchFamily="34" charset="0"/>
                <a:ea typeface="Aptos" panose="020B0004020202020204" pitchFamily="34" charset="0"/>
                <a:cs typeface="Times New Roman" panose="02020603050405020304" pitchFamily="18" charset="0"/>
              </a:rPr>
              <a:t>Organizational</a:t>
            </a:r>
            <a:r>
              <a:rPr lang="pt-BR" sz="2000" dirty="0">
                <a:effectLst/>
                <a:latin typeface="Aptos" panose="020B0004020202020204" pitchFamily="34" charset="0"/>
                <a:ea typeface="Aptos" panose="020B0004020202020204" pitchFamily="34" charset="0"/>
                <a:cs typeface="Times New Roman" panose="02020603050405020304" pitchFamily="18" charset="0"/>
              </a:rPr>
              <a:t> </a:t>
            </a:r>
            <a:r>
              <a:rPr lang="pt-BR" sz="2000" dirty="0" err="1">
                <a:effectLst/>
                <a:latin typeface="Aptos" panose="020B0004020202020204" pitchFamily="34" charset="0"/>
                <a:ea typeface="Aptos" panose="020B0004020202020204" pitchFamily="34" charset="0"/>
                <a:cs typeface="Times New Roman" panose="02020603050405020304" pitchFamily="18" charset="0"/>
              </a:rPr>
              <a:t>Perfomance</a:t>
            </a:r>
            <a:r>
              <a:rPr lang="pt-BR" sz="2000" dirty="0">
                <a:latin typeface="Aptos" panose="020B0004020202020204" pitchFamily="34" charset="0"/>
                <a:ea typeface="Aptos" panose="020B0004020202020204" pitchFamily="34" charset="0"/>
                <a:cs typeface="Times New Roman" panose="02020603050405020304" pitchFamily="18" charset="0"/>
              </a:rPr>
              <a:t>;</a:t>
            </a:r>
            <a:endParaRPr lang="pt-BR" sz="2000" dirty="0">
              <a:effectLst/>
              <a:latin typeface="Aptos" panose="020B0004020202020204" pitchFamily="34" charset="0"/>
              <a:ea typeface="Aptos" panose="020B0004020202020204" pitchFamily="34" charset="0"/>
              <a:cs typeface="Times New Roman" panose="02020603050405020304" pitchFamily="18" charset="0"/>
            </a:endParaRPr>
          </a:p>
          <a:p>
            <a:pPr>
              <a:buFont typeface="Wingdings" panose="05000000000000000000" pitchFamily="2" charset="2"/>
              <a:buChar char="§"/>
            </a:pPr>
            <a:r>
              <a:rPr lang="pt-BR" sz="2000" dirty="0" err="1">
                <a:effectLst/>
                <a:latin typeface="Aptos" panose="020B0004020202020204" pitchFamily="34" charset="0"/>
                <a:ea typeface="Aptos" panose="020B0004020202020204" pitchFamily="34" charset="0"/>
                <a:cs typeface="Times New Roman" panose="02020603050405020304" pitchFamily="18" charset="0"/>
              </a:rPr>
              <a:t>Company</a:t>
            </a:r>
            <a:r>
              <a:rPr lang="pt-BR" sz="2000" dirty="0">
                <a:effectLst/>
                <a:latin typeface="Aptos" panose="020B0004020202020204" pitchFamily="34" charset="0"/>
                <a:ea typeface="Aptos" panose="020B0004020202020204" pitchFamily="34" charset="0"/>
                <a:cs typeface="Times New Roman" panose="02020603050405020304" pitchFamily="18" charset="0"/>
              </a:rPr>
              <a:t> </a:t>
            </a:r>
            <a:r>
              <a:rPr lang="pt-BR" sz="2000" dirty="0" err="1">
                <a:effectLst/>
                <a:latin typeface="Aptos" panose="020B0004020202020204" pitchFamily="34" charset="0"/>
                <a:ea typeface="Aptos" panose="020B0004020202020204" pitchFamily="34" charset="0"/>
                <a:cs typeface="Times New Roman" panose="02020603050405020304" pitchFamily="18" charset="0"/>
              </a:rPr>
              <a:t>Perfomance</a:t>
            </a:r>
            <a:r>
              <a:rPr lang="pt-BR" sz="2000" dirty="0">
                <a:effectLst/>
                <a:latin typeface="Aptos" panose="020B0004020202020204" pitchFamily="34" charset="0"/>
                <a:ea typeface="Aptos" panose="020B0004020202020204" pitchFamily="34" charset="0"/>
                <a:cs typeface="Times New Roman" panose="02020603050405020304" pitchFamily="18" charset="0"/>
              </a:rPr>
              <a:t>;</a:t>
            </a:r>
            <a:endParaRPr lang="pt-BR" sz="2000" dirty="0">
              <a:latin typeface="Aptos" panose="020B0004020202020204" pitchFamily="34" charset="0"/>
              <a:ea typeface="Aptos" panose="020B0004020202020204" pitchFamily="34" charset="0"/>
              <a:cs typeface="Times New Roman" panose="02020603050405020304" pitchFamily="18" charset="0"/>
            </a:endParaRPr>
          </a:p>
          <a:p>
            <a:pPr>
              <a:buFont typeface="Wingdings" panose="05000000000000000000" pitchFamily="2" charset="2"/>
              <a:buChar char="§"/>
            </a:pPr>
            <a:r>
              <a:rPr lang="pt-BR" sz="2000" dirty="0">
                <a:effectLst/>
                <a:latin typeface="Aptos" panose="020B0004020202020204" pitchFamily="34" charset="0"/>
                <a:ea typeface="Aptos" panose="020B0004020202020204" pitchFamily="34" charset="0"/>
                <a:cs typeface="Times New Roman" panose="02020603050405020304" pitchFamily="18" charset="0"/>
              </a:rPr>
              <a:t>Enterprise </a:t>
            </a:r>
            <a:r>
              <a:rPr lang="pt-BR" sz="2000" dirty="0" err="1">
                <a:effectLst/>
                <a:latin typeface="Aptos" panose="020B0004020202020204" pitchFamily="34" charset="0"/>
                <a:ea typeface="Aptos" panose="020B0004020202020204" pitchFamily="34" charset="0"/>
                <a:cs typeface="Times New Roman" panose="02020603050405020304" pitchFamily="18" charset="0"/>
              </a:rPr>
              <a:t>Perfomance</a:t>
            </a:r>
            <a:r>
              <a:rPr lang="pt-BR" sz="2000" dirty="0">
                <a:effectLst/>
                <a:latin typeface="Aptos" panose="020B0004020202020204" pitchFamily="34" charset="0"/>
                <a:ea typeface="Aptos" panose="020B0004020202020204" pitchFamily="34" charset="0"/>
                <a:cs typeface="Times New Roman" panose="02020603050405020304" pitchFamily="18" charset="0"/>
              </a:rPr>
              <a:t>;</a:t>
            </a:r>
          </a:p>
          <a:p>
            <a:pPr>
              <a:buFont typeface="Wingdings" panose="05000000000000000000" pitchFamily="2" charset="2"/>
              <a:buChar char="§"/>
            </a:pPr>
            <a:r>
              <a:rPr lang="pt-BR" sz="2000" kern="100" dirty="0">
                <a:effectLst/>
                <a:latin typeface="Aptos" panose="020B0004020202020204" pitchFamily="34" charset="0"/>
                <a:ea typeface="Aptos" panose="020B0004020202020204" pitchFamily="34" charset="0"/>
                <a:cs typeface="Times New Roman" panose="02020603050405020304" pitchFamily="18" charset="0"/>
              </a:rPr>
              <a:t>Corporate </a:t>
            </a:r>
            <a:r>
              <a:rPr lang="pt-BR" sz="2000" kern="100" dirty="0" err="1">
                <a:effectLst/>
                <a:latin typeface="Aptos" panose="020B0004020202020204" pitchFamily="34" charset="0"/>
                <a:ea typeface="Aptos" panose="020B0004020202020204" pitchFamily="34" charset="0"/>
                <a:cs typeface="Times New Roman" panose="02020603050405020304" pitchFamily="18" charset="0"/>
              </a:rPr>
              <a:t>Perfomance</a:t>
            </a:r>
            <a:r>
              <a:rPr lang="pt-BR" sz="2000" kern="100" dirty="0">
                <a:effectLst/>
                <a:latin typeface="Aptos" panose="020B0004020202020204" pitchFamily="34" charset="0"/>
                <a:ea typeface="Aptos" panose="020B0004020202020204" pitchFamily="34" charset="0"/>
                <a:cs typeface="Times New Roman" panose="02020603050405020304" pitchFamily="18" charset="0"/>
              </a:rPr>
              <a:t>;</a:t>
            </a:r>
          </a:p>
          <a:p>
            <a:pPr>
              <a:buFont typeface="Wingdings" panose="05000000000000000000" pitchFamily="2" charset="2"/>
              <a:buChar char="§"/>
            </a:pPr>
            <a:r>
              <a:rPr lang="pt-BR" sz="2000" kern="100" dirty="0" err="1">
                <a:latin typeface="Aptos" panose="020B0004020202020204" pitchFamily="34" charset="0"/>
                <a:ea typeface="Aptos" panose="020B0004020202020204" pitchFamily="34" charset="0"/>
                <a:cs typeface="Times New Roman" panose="02020603050405020304" pitchFamily="18" charset="0"/>
              </a:rPr>
              <a:t>Workplace</a:t>
            </a:r>
            <a:r>
              <a:rPr lang="pt-BR" sz="2000" kern="100" dirty="0">
                <a:latin typeface="Aptos" panose="020B0004020202020204" pitchFamily="34" charset="0"/>
                <a:ea typeface="Aptos" panose="020B0004020202020204" pitchFamily="34" charset="0"/>
                <a:cs typeface="Times New Roman" panose="02020603050405020304" pitchFamily="18" charset="0"/>
              </a:rPr>
              <a:t> </a:t>
            </a:r>
            <a:r>
              <a:rPr lang="pt-BR" sz="2000" kern="100" dirty="0" err="1">
                <a:latin typeface="Aptos" panose="020B0004020202020204" pitchFamily="34" charset="0"/>
                <a:ea typeface="Aptos" panose="020B0004020202020204" pitchFamily="34" charset="0"/>
                <a:cs typeface="Times New Roman" panose="02020603050405020304" pitchFamily="18" charset="0"/>
              </a:rPr>
              <a:t>Perfomance</a:t>
            </a:r>
            <a:r>
              <a:rPr lang="pt-BR" sz="2000" kern="100" dirty="0">
                <a:latin typeface="Aptos" panose="020B0004020202020204" pitchFamily="34" charset="0"/>
                <a:ea typeface="Aptos" panose="020B0004020202020204" pitchFamily="34" charset="0"/>
                <a:cs typeface="Times New Roman" panose="02020603050405020304" pitchFamily="18" charset="0"/>
              </a:rPr>
              <a:t>;</a:t>
            </a:r>
            <a:endParaRPr lang="pt-BR"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1406270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E50994-28EC-0B00-494B-7AD73EE2248E}"/>
              </a:ext>
            </a:extLst>
          </p:cNvPr>
          <p:cNvSpPr>
            <a:spLocks noGrp="1"/>
          </p:cNvSpPr>
          <p:nvPr>
            <p:ph type="title"/>
          </p:nvPr>
        </p:nvSpPr>
        <p:spPr/>
        <p:txBody>
          <a:bodyPr/>
          <a:lstStyle/>
          <a:p>
            <a:r>
              <a:rPr lang="pt-BR" dirty="0"/>
              <a:t>Metodologia</a:t>
            </a:r>
          </a:p>
        </p:txBody>
      </p:sp>
      <p:sp>
        <p:nvSpPr>
          <p:cNvPr id="3" name="Espaço Reservado para Conteúdo 2">
            <a:extLst>
              <a:ext uri="{FF2B5EF4-FFF2-40B4-BE49-F238E27FC236}">
                <a16:creationId xmlns:a16="http://schemas.microsoft.com/office/drawing/2014/main" id="{6C4B564B-6829-F123-98DD-50AA68876130}"/>
              </a:ext>
            </a:extLst>
          </p:cNvPr>
          <p:cNvSpPr>
            <a:spLocks noGrp="1"/>
          </p:cNvSpPr>
          <p:nvPr>
            <p:ph idx="1"/>
          </p:nvPr>
        </p:nvSpPr>
        <p:spPr/>
        <p:txBody>
          <a:bodyPr/>
          <a:lstStyle/>
          <a:p>
            <a:pPr>
              <a:buFont typeface="Wingdings" panose="05000000000000000000" pitchFamily="2" charset="2"/>
              <a:buChar char="ü"/>
            </a:pPr>
            <a:r>
              <a:rPr lang="pt-BR" dirty="0"/>
              <a:t> Fazer leitura dos Abstracts, </a:t>
            </a:r>
            <a:r>
              <a:rPr lang="pt-BR" dirty="0" err="1"/>
              <a:t>tags</a:t>
            </a:r>
            <a:r>
              <a:rPr lang="pt-BR" dirty="0"/>
              <a:t>, Keywords e referências bibliográficas;</a:t>
            </a:r>
          </a:p>
          <a:p>
            <a:pPr>
              <a:buFont typeface="Wingdings" panose="05000000000000000000" pitchFamily="2" charset="2"/>
              <a:buChar char="ü"/>
            </a:pPr>
            <a:r>
              <a:rPr lang="pt-BR" dirty="0"/>
              <a:t>Identificar e selecionar artigos com os seguintes critérios:</a:t>
            </a:r>
          </a:p>
          <a:p>
            <a:pPr marL="0" indent="0">
              <a:buNone/>
            </a:pPr>
            <a:r>
              <a:rPr lang="pt-BR" dirty="0"/>
              <a:t> - Aderência a abordagem mais avançada sobre o tema;</a:t>
            </a:r>
          </a:p>
          <a:p>
            <a:pPr>
              <a:buFontTx/>
              <a:buChar char="-"/>
            </a:pPr>
            <a:r>
              <a:rPr lang="pt-BR" dirty="0"/>
              <a:t>Artigos mais citados;</a:t>
            </a:r>
          </a:p>
          <a:p>
            <a:pPr>
              <a:buFontTx/>
              <a:buChar char="-"/>
            </a:pPr>
            <a:r>
              <a:rPr lang="pt-BR" dirty="0"/>
              <a:t>Autores mais citados;</a:t>
            </a:r>
          </a:p>
          <a:p>
            <a:pPr>
              <a:buFontTx/>
              <a:buChar char="-"/>
            </a:pPr>
            <a:r>
              <a:rPr lang="pt-BR" dirty="0"/>
              <a:t>Universidades com mais citações;</a:t>
            </a:r>
          </a:p>
          <a:p>
            <a:pPr>
              <a:buFontTx/>
              <a:buChar char="-"/>
            </a:pPr>
            <a:r>
              <a:rPr lang="pt-BR" dirty="0"/>
              <a:t>Periódicos com mais publicações;</a:t>
            </a:r>
          </a:p>
        </p:txBody>
      </p:sp>
    </p:spTree>
    <p:extLst>
      <p:ext uri="{BB962C8B-B14F-4D97-AF65-F5344CB8AC3E}">
        <p14:creationId xmlns:p14="http://schemas.microsoft.com/office/powerpoint/2010/main" val="259074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90EAF7-D51B-FC58-D404-7B6D643E0F3C}"/>
              </a:ext>
            </a:extLst>
          </p:cNvPr>
          <p:cNvSpPr>
            <a:spLocks noGrp="1"/>
          </p:cNvSpPr>
          <p:nvPr>
            <p:ph type="title"/>
          </p:nvPr>
        </p:nvSpPr>
        <p:spPr/>
        <p:txBody>
          <a:bodyPr/>
          <a:lstStyle/>
          <a:p>
            <a:r>
              <a:rPr lang="pt-BR" dirty="0"/>
              <a:t>Metodologia</a:t>
            </a:r>
          </a:p>
        </p:txBody>
      </p:sp>
      <p:sp>
        <p:nvSpPr>
          <p:cNvPr id="3" name="Espaço Reservado para Conteúdo 2">
            <a:extLst>
              <a:ext uri="{FF2B5EF4-FFF2-40B4-BE49-F238E27FC236}">
                <a16:creationId xmlns:a16="http://schemas.microsoft.com/office/drawing/2014/main" id="{7610DAE7-289B-B4EE-DEEF-A74BE5A5BC34}"/>
              </a:ext>
            </a:extLst>
          </p:cNvPr>
          <p:cNvSpPr>
            <a:spLocks noGrp="1"/>
          </p:cNvSpPr>
          <p:nvPr>
            <p:ph idx="1"/>
          </p:nvPr>
        </p:nvSpPr>
        <p:spPr/>
        <p:txBody>
          <a:bodyPr/>
          <a:lstStyle/>
          <a:p>
            <a:pPr>
              <a:buFont typeface="Wingdings" panose="05000000000000000000" pitchFamily="2" charset="2"/>
              <a:buChar char="ü"/>
            </a:pPr>
            <a:r>
              <a:rPr lang="pt-BR" dirty="0"/>
              <a:t> Estudo aprofundado dos artigos selecionados:</a:t>
            </a:r>
          </a:p>
          <a:p>
            <a:pPr>
              <a:buFontTx/>
              <a:buChar char="-"/>
            </a:pPr>
            <a:r>
              <a:rPr lang="pt-BR" dirty="0"/>
              <a:t>Identificar critérios mais utilizados para definir Desempenho Organizacional;</a:t>
            </a:r>
          </a:p>
          <a:p>
            <a:pPr>
              <a:buFontTx/>
              <a:buChar char="-"/>
            </a:pPr>
            <a:r>
              <a:rPr lang="pt-BR" dirty="0"/>
              <a:t>Aplicar metodologia MCDA AHP </a:t>
            </a:r>
            <a:r>
              <a:rPr lang="pt-BR" dirty="0" err="1"/>
              <a:t>Topsis</a:t>
            </a:r>
            <a:r>
              <a:rPr lang="pt-BR" dirty="0"/>
              <a:t> para compor a definição de Desempenho Organizacional que será utilizada no artigo;</a:t>
            </a:r>
          </a:p>
          <a:p>
            <a:pPr>
              <a:buFontTx/>
              <a:buChar char="-"/>
            </a:pPr>
            <a:r>
              <a:rPr lang="pt-BR" dirty="0"/>
              <a:t>Identificar lacunas para estruturar a abordagem a ser utilizada na elaboração do artigo;</a:t>
            </a:r>
          </a:p>
          <a:p>
            <a:pPr>
              <a:buFontTx/>
              <a:buChar char="-"/>
            </a:pPr>
            <a:r>
              <a:rPr lang="pt-BR" dirty="0"/>
              <a:t>Estruturar modelo de análise de Desempenho em seguradoras do mercado brasileiro.</a:t>
            </a:r>
          </a:p>
          <a:p>
            <a:pPr>
              <a:buFontTx/>
              <a:buChar char="-"/>
            </a:pPr>
            <a:endParaRPr lang="pt-BR" dirty="0"/>
          </a:p>
        </p:txBody>
      </p:sp>
    </p:spTree>
    <p:extLst>
      <p:ext uri="{BB962C8B-B14F-4D97-AF65-F5344CB8AC3E}">
        <p14:creationId xmlns:p14="http://schemas.microsoft.com/office/powerpoint/2010/main" val="327301152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TotalTime>
  <Words>242</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6</vt:i4>
      </vt:variant>
    </vt:vector>
  </HeadingPairs>
  <TitlesOfParts>
    <vt:vector size="12" baseType="lpstr">
      <vt:lpstr>Aptos</vt:lpstr>
      <vt:lpstr>Aptos Display</vt:lpstr>
      <vt:lpstr>Arial</vt:lpstr>
      <vt:lpstr>Calibri</vt:lpstr>
      <vt:lpstr>Wingdings</vt:lpstr>
      <vt:lpstr>Tema do Office</vt:lpstr>
      <vt:lpstr>Universidade Presbiteriana Mackenzie</vt:lpstr>
      <vt:lpstr>Introdução</vt:lpstr>
      <vt:lpstr>Objetivos</vt:lpstr>
      <vt:lpstr>Metodologia</vt:lpstr>
      <vt:lpstr>Metodologia</vt:lpstr>
      <vt:lpstr>Metodologia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Carlos Alberto Simões de Luna</dc:creator>
  <cp:lastModifiedBy>Carlos Alberto Simões de Luna</cp:lastModifiedBy>
  <cp:revision>1</cp:revision>
  <dcterms:created xsi:type="dcterms:W3CDTF">2025-04-04T11:36:32Z</dcterms:created>
  <dcterms:modified xsi:type="dcterms:W3CDTF">2025-04-04T13:02:07Z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bd0376e-752e-4c98-9ca1-d8a6004fef16_Enabled">
    <vt:lpwstr>true</vt:lpwstr>
  </property>
  <property fmtid="{D5CDD505-2E9C-101B-9397-08002B2CF9AE}" pid="3" name="MSIP_Label_3bd0376e-752e-4c98-9ca1-d8a6004fef16_SetDate">
    <vt:lpwstr>2025-04-04T11:38:46Z</vt:lpwstr>
  </property>
  <property fmtid="{D5CDD505-2E9C-101B-9397-08002B2CF9AE}" pid="4" name="MSIP_Label_3bd0376e-752e-4c98-9ca1-d8a6004fef16_Method">
    <vt:lpwstr>Standard</vt:lpwstr>
  </property>
  <property fmtid="{D5CDD505-2E9C-101B-9397-08002B2CF9AE}" pid="5" name="MSIP_Label_3bd0376e-752e-4c98-9ca1-d8a6004fef16_Name">
    <vt:lpwstr>Geral</vt:lpwstr>
  </property>
  <property fmtid="{D5CDD505-2E9C-101B-9397-08002B2CF9AE}" pid="6" name="MSIP_Label_3bd0376e-752e-4c98-9ca1-d8a6004fef16_SiteId">
    <vt:lpwstr>847fd7a8-9389-41bc-ad0e-279cf02d3915</vt:lpwstr>
  </property>
  <property fmtid="{D5CDD505-2E9C-101B-9397-08002B2CF9AE}" pid="7" name="MSIP_Label_3bd0376e-752e-4c98-9ca1-d8a6004fef16_ActionId">
    <vt:lpwstr>011eacbc-c7b0-499a-bbcc-54826c719f40</vt:lpwstr>
  </property>
  <property fmtid="{D5CDD505-2E9C-101B-9397-08002B2CF9AE}" pid="8" name="MSIP_Label_3bd0376e-752e-4c98-9ca1-d8a6004fef16_ContentBits">
    <vt:lpwstr>2</vt:lpwstr>
  </property>
  <property fmtid="{D5CDD505-2E9C-101B-9397-08002B2CF9AE}" pid="9" name="ClassificationContentMarkingFooterLocations">
    <vt:lpwstr>Tema do Office:8</vt:lpwstr>
  </property>
  <property fmtid="{D5CDD505-2E9C-101B-9397-08002B2CF9AE}" pid="10" name="ClassificationContentMarkingFooterText">
    <vt:lpwstr>Classificado como Informação Geral | Labeled as General Information</vt:lpwstr>
  </property>
</Properties>
</file>