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A2249"/>
                </a:solidFill>
              </a:defRPr>
            </a:pPr>
            <a:r>
              <a:t>Cómo Evitar Sobrecostes en tus Importaciones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La guía práctica para importar con control, transparencia y rentabilidad en cada envío.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4. Almacenaje y demoras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Pregunta:</a:t>
            </a:r>
          </a:p>
          <a:p>
            <a:r>
              <a:t>• Cuántos días libres incluye el puerto</a:t>
            </a:r>
          </a:p>
          <a:p>
            <a:r>
              <a:t>• Coste diario de demoras</a:t>
            </a:r>
          </a:p>
          <a:p>
            <a:r>
              <a:t>• Coste diario de almacenamiento</a:t>
            </a:r>
          </a:p>
          <a:p/>
          <a:p>
            <a:r>
              <a:t>Los retrasos aduaneros pueden disparar estos costes.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5. Responsable real de cada fase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Identifica quién controla:</a:t>
            </a:r>
          </a:p>
          <a:p>
            <a:r>
              <a:t>• Origen</a:t>
            </a:r>
          </a:p>
          <a:p>
            <a:r>
              <a:t>• Transporte</a:t>
            </a:r>
          </a:p>
          <a:p>
            <a:r>
              <a:t>• Destino</a:t>
            </a:r>
          </a:p>
          <a:p>
            <a:r>
              <a:t>• Aduanas</a:t>
            </a:r>
          </a:p>
          <a:p/>
          <a:p>
            <a:r>
              <a:t>Cuando nadie sabe quién es responsable, el coste suele acabar en el importador.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Checklist para enviar a tu transitario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□ Coste del transporte principal</a:t>
            </a:r>
          </a:p>
          <a:p>
            <a:r>
              <a:t>□ Recargos aplicables</a:t>
            </a:r>
          </a:p>
          <a:p>
            <a:r>
              <a:t>□ Gastos de origen</a:t>
            </a:r>
          </a:p>
          <a:p>
            <a:r>
              <a:t>□ Gastos estimados de destino</a:t>
            </a:r>
          </a:p>
          <a:p>
            <a:r>
              <a:t>□ Costes documentales</a:t>
            </a:r>
          </a:p>
          <a:p>
            <a:r>
              <a:t>□ Días libres de almacenamiento</a:t>
            </a:r>
          </a:p>
          <a:p>
            <a:r>
              <a:t>□ Días libres de demoras</a:t>
            </a:r>
          </a:p>
          <a:p>
            <a:r>
              <a:t>□ Seguro de transporte</a:t>
            </a:r>
          </a:p>
          <a:p>
            <a:r>
              <a:t>□ Servicios excluidos</a:t>
            </a:r>
          </a:p>
          <a:p>
            <a:r>
              <a:t>□ Coste total puerta a puerta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Caso real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Empresa A compra en CIF. El precio parece más económico, pero aparecen costes adicionales no previstos.</a:t>
            </a:r>
          </a:p>
          <a:p/>
          <a:p>
            <a:r>
              <a:t>Empresa B solicita cotizaciones FOB a varios transitarios. Conoce todos los costes antes de embarcar.</a:t>
            </a:r>
          </a:p>
          <a:p/>
          <a:p>
            <a:r>
              <a:t>Resultado: mayor previsión financiera y mejor capacidad de negociación.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Conclusión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Las importaciones rentables no dependen únicamente del precio de compra.</a:t>
            </a:r>
          </a:p>
          <a:p/>
          <a:p>
            <a:r>
              <a:t>Dependen de conocer todos los costes antes de que la mercancía llegue a puerto.</a:t>
            </a:r>
          </a:p>
          <a:p/>
          <a:p>
            <a:r>
              <a:t>La rentabilidad no solo se gana vendiendo mejor. También se protege importando mejor.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Introducción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Recibes una cotización competitiva. El proveedor indica que el transporte está incluido. Todo parece correcto.</a:t>
            </a:r>
          </a:p>
          <a:p/>
          <a:p>
            <a:r>
              <a:t>Pero cuando la mercancía llega aparecen gastos de desconsolidación, terminal, documentación, BL, gestión aduanera y recargos administrativos.</a:t>
            </a:r>
          </a:p>
          <a:p/>
          <a:p>
            <a:r>
              <a:t>Muchos importadores no pierden dinero comprando mal. Lo pierden por no controlar la logística.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El error más común: comprar siempre en CIF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CIF significa que el proveedor contrata el transporte hasta el puerto de destino.</a:t>
            </a:r>
          </a:p>
          <a:p/>
          <a:p>
            <a:r>
              <a:t>Parece cómodo, pero quien controla el transporte suele controlar también gran parte de los costes que aparecerán al llegar la mercancía.</a:t>
            </a:r>
          </a:p>
          <a:p/>
          <a:p>
            <a:r>
              <a:t>El flete parece barato, los gastos de destino aparecen inflados y el importador pierde capacidad de negociación.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¿Cuándo el FOB suele ser más interesante?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Con FOB, el proveedor entrega la mercancía a bordo del buque en origen.</a:t>
            </a:r>
          </a:p>
          <a:p/>
          <a:p>
            <a:r>
              <a:t>A partir de ese momento decides: transitario, naviera, seguro, gestión logística y costes de destino.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Ventajas del FOB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✓ Mayor transparencia</a:t>
            </a:r>
          </a:p>
          <a:p>
            <a:r>
              <a:t>✓ Mejor previsión financiera</a:t>
            </a:r>
          </a:p>
          <a:p>
            <a:r>
              <a:t>✓ Comparativas reales entre transitarios</a:t>
            </a:r>
          </a:p>
          <a:p>
            <a:r>
              <a:t>✓ Menos dependencia del proveedor</a:t>
            </a:r>
          </a:p>
          <a:p/>
          <a:p>
            <a:r>
              <a:t>Evita que terceros ganen dinero sin que conozcas exactamente dónde.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Los 5 puntos que debes exigir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Antes de aceptar cualquier presupuesto solicita siempre información detallada y por escrito.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1. Desglose completo del flete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Solicita separados:</a:t>
            </a:r>
          </a:p>
          <a:p>
            <a:r>
              <a:t>• Flete marítimo</a:t>
            </a:r>
          </a:p>
          <a:p>
            <a:r>
              <a:t>• Recargos de combustible</a:t>
            </a:r>
          </a:p>
          <a:p>
            <a:r>
              <a:t>• Recargos de temporada</a:t>
            </a:r>
          </a:p>
          <a:p>
            <a:r>
              <a:t>• Tasas portuarias</a:t>
            </a:r>
          </a:p>
          <a:p/>
          <a:p>
            <a:r>
              <a:t>Si aparece una cifra global sin detalle, pide aclaraciones.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2. Costes estimados en destino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Pregunta expresamente:</a:t>
            </a:r>
          </a:p>
          <a:p/>
          <a:p>
            <a:r>
              <a:t>¿Qué costes tendré que asumir cuando la mercancía llegue a España?</a:t>
            </a:r>
          </a:p>
          <a:p/>
          <a:p>
            <a:r>
              <a:t>Solicita siempre la respuesta por escrito.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920240" cy="6858000"/>
          </a:xfrm>
          <a:prstGeom prst="rect">
            <a:avLst/>
          </a:prstGeom>
          <a:solidFill>
            <a:srgbClr val="0A2249"/>
          </a:solidFill>
          <a:ln>
            <a:solidFill>
              <a:srgbClr val="0A2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148840" y="41148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2249"/>
                </a:solidFill>
              </a:defRPr>
            </a:pPr>
            <a:r>
              <a:t>3. Gastos de documentación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8840" y="1051560"/>
            <a:ext cx="3200400" cy="1"/>
          </a:xfrm>
          <a:prstGeom prst="rect">
            <a:avLst/>
          </a:prstGeom>
          <a:solidFill>
            <a:srgbClr val="E67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48840" y="1325880"/>
            <a:ext cx="896112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2249"/>
                </a:solidFill>
              </a:defRPr>
            </a:pPr>
            <a:r>
              <a:t>Comprueba:</a:t>
            </a:r>
          </a:p>
          <a:p>
            <a:r>
              <a:t>• Emisión de BL</a:t>
            </a:r>
          </a:p>
          <a:p>
            <a:r>
              <a:t>• Gestión documental</a:t>
            </a:r>
          </a:p>
          <a:p>
            <a:r>
              <a:t>• Liberación de mercancía</a:t>
            </a:r>
          </a:p>
          <a:p/>
          <a:p>
            <a:r>
              <a:t>Son conceptos pequeños que muchas veces terminan multiplicándose.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937760"/>
            <a:ext cx="1371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8F5EF"/>
                </a:solidFill>
              </a:defRPr>
            </a:pPr>
            <a:r>
              <a:t>IMPORTACIÓN</a:t>
            </a:r>
          </a:p>
          <a:p>
            <a:r>
              <a:t>LOGÍSTICA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