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4630400" cy="8229600"/>
  <p:notesSz cx="8229600" cy="14630400"/>
  <p:embeddedFontLst>
    <p:embeddedFont>
      <p:font typeface="Corben"/>
      <p:regular r:id="rId22"/>
    </p:embeddedFont>
    <p:embeddedFont>
      <p:font typeface="Corben"/>
      <p:regular r:id="rId23"/>
    </p:embeddedFont>
    <p:embeddedFont>
      <p:font typeface="Nobile"/>
      <p:regular r:id="rId24"/>
    </p:embeddedFont>
    <p:embeddedFont>
      <p:font typeface="Nobile"/>
      <p:regular r:id="rId25"/>
    </p:embeddedFont>
    <p:embeddedFont>
      <p:font typeface="Nobile"/>
      <p:regular r:id="rId26"/>
    </p:embeddedFont>
    <p:embeddedFont>
      <p:font typeface="Nobile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openxmlformats.org/officeDocument/2006/relationships/font" Target="fonts/font1.fntdata"/><Relationship Id="rId23" Type="http://schemas.openxmlformats.org/officeDocument/2006/relationships/font" Target="fonts/font2.fntdata"/><Relationship Id="rId24" Type="http://schemas.openxmlformats.org/officeDocument/2006/relationships/font" Target="fonts/font3.fntdata"/><Relationship Id="rId25" Type="http://schemas.openxmlformats.org/officeDocument/2006/relationships/font" Target="fonts/font4.fntdata"/><Relationship Id="rId26" Type="http://schemas.openxmlformats.org/officeDocument/2006/relationships/font" Target="fonts/font5.fntdata"/><Relationship Id="rId2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2" Type="http://schemas.openxmlformats.org/officeDocument/2006/relationships/image" Target="../media/image-1013-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2" Type="http://schemas.openxmlformats.org/officeDocument/2006/relationships/image" Target="../media/image-1014-2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5-1.png"/><Relationship Id="rId2" Type="http://schemas.openxmlformats.org/officeDocument/2006/relationships/image" Target="../media/image-1015-2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6-1.png"/><Relationship Id="rId2" Type="http://schemas.openxmlformats.org/officeDocument/2006/relationships/image" Target="../media/image-1016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0956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PGDRP: Your Pathway to RCI-Registered Rehabilitation Psychologist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760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Presented by: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Dr. Rishi Mishra, RCI Licensed Psychologist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29411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 &amp; Advisor – PGDRP Career path at connaissance specialists, B 927, Alphathum sector 90, Noida. Mob 9818064828/ 9818065828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7689"/>
            <a:ext cx="127174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Your Connaissance Specialist – Personal Mentor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00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 Assigned: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RCI-licensed expert provides personalized guidance throughout.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07229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Admission to Internship: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Support ensures smooth transition through the full pathway.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Weekly Check-ins: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Combined academic and emotional mentoring for balanced growth.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5669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SOPs, LORs, CRR Guidance: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Expert help with essential documents for your career.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988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Internship Completion Guaranteed: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Committed support to achieve hands-on experience successfully.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2633"/>
            <a:ext cx="102729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Urgent Alert: Limited Seats Remaining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750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30906" y="3252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Only 30 Seats Left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3743325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Non-entrance PGDRP colleges have very limited availability.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7003" y="31750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194119" y="3252907"/>
            <a:ext cx="35330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Program Duration Change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119" y="3743325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Regulations may extend PGDRP to 2 years starting next year.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9227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530906" y="50006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Career Impact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530906" y="5491043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Missing this year's intake delays your rehabilitation career by a year.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57003" y="49227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194119" y="5000625"/>
            <a:ext cx="31806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RCI License Importance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194119" y="5491043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 is your essential legal foundation for practicing professionally.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3298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Final Thoughts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210514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PGDRP offers a legal and ethical fast track to licensed psychologist status.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7231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Act quickly—seats are limited this year for immediate career progress.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412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Trust Dr. Rishi Mishra and your Connaissance Specialist to guide your journey.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959304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028224" y="41937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Legal Certification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8224" y="4684157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Fulfill all RCI requirements for official rehabilitation psychology practice.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667" y="3959304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63101" y="41937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Ethical Standards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3101" y="4684157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your career is rooted in recognized professional ethics and conduct.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871210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28224" y="6105644"/>
            <a:ext cx="29550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Dedicated Mentorship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8224" y="659606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Receive personalized support for admissions, internships, and career steps.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667" y="5871210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63101" y="61056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Immediate Impact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63101" y="659606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your rehabilitation psychology career without delays from seat shortages.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88788"/>
            <a:ext cx="73737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Contact &amp; Next Steps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511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Book a free consultation call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2933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Personalized admission counseling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3559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Application + Interview Prep Support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777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Let us help you become RCI-registered in just 1 year!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Contact &amp; Next Steps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Free Consultation: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268022" y="2634734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Book a personalized call to discuss your goals.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268022" y="3505200"/>
            <a:ext cx="3088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Admission Counseling: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268022" y="3995618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Receive tailored advice for application success.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68022" y="4866084"/>
            <a:ext cx="29835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Interview Preparation: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2268022" y="5356503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Get expert coaching to build confidence.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2680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Fast Track to RCI: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2268022" y="6717387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Support to become RCI-registered within one year.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10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Alumni Testimonials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03471"/>
            <a:ext cx="2079308" cy="12850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56585" y="3003471"/>
            <a:ext cx="179582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Dr. Meera Kapoor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156585" y="3848219"/>
            <a:ext cx="179582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PGDRP paved my way to becoming an RCI-registered psychologist in just one year.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003471"/>
            <a:ext cx="2079308" cy="12850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98688" y="3003471"/>
            <a:ext cx="179582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Rahul Deshmukh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98688" y="3848219"/>
            <a:ext cx="179582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personalized mentorship guided me with internship and live cases 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003471"/>
            <a:ext cx="2079308" cy="12850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040791" y="3003471"/>
            <a:ext cx="179582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Dr. Sameera Patel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2040791" y="3848219"/>
            <a:ext cx="179582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Completing the PGDRP accelerated my career with strong clinical skills and confidence.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177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What is PGDRP?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40712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075146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1-Year Full-Time Diploma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9198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Comprehensive training in Rehabilitation Psychology.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40712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Recognized by RCI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565565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Approved by Rehabilitation Council of India for quality assurance.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15520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349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Skill Preparation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4037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mental health assessment, therapy, and interventions.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0060"/>
            <a:ext cx="67353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PGDRP Course Structure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9000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479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Core Subjects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96941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Psychopathology, Rehabilitation, Assessment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55913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Practical Training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404955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Hands-on experience in hospitals and rehab centers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4639270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4639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Updated Syllabus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512968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Aligned with RCI standards as of August 2024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814513" y="571940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324695" y="5719405"/>
            <a:ext cx="33111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Attendance Requirement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324695" y="6209824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Minimum 75% attendance mandatory for certification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92379"/>
            <a:ext cx="61932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Key Benefits of PGDRP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88096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4975979"/>
            <a:ext cx="22542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RCI Registration Eligibility</a:t>
            </a:r>
            <a:endParaRPr lang="en-US" sz="22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278" y="4880967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919067" y="4975979"/>
            <a:ext cx="22543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Practical Skills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4919067" y="5466398"/>
            <a:ext cx="22543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Training in real-world rehabilitation psychology techniques</a:t>
            </a:r>
            <a:endParaRPr lang="en-US" sz="17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4880967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250674" y="4975979"/>
            <a:ext cx="225432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Career Opportunities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8250674" y="5820728"/>
            <a:ext cx="225432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Work across hospitals, schools, NGOs, and private practice</a:t>
            </a:r>
            <a:endParaRPr lang="en-US" sz="17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491" y="4880967"/>
            <a:ext cx="566976" cy="56697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1582281" y="4975979"/>
            <a:ext cx="225432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Professional Networking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11582281" y="5820728"/>
            <a:ext cx="225432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with experts and peers in the field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45888"/>
            <a:ext cx="61088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Curriculum Highlights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21643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Psychological Assessment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57117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Cognitive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999315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Personality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441513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Neuropsychological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200406" y="3621643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Therapeutic Interventions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200406" y="4557117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CBT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4200406" y="4999315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REBT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200406" y="5441513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Trauma-informed care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607022" y="3621643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Rehabilitation Techniques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07022" y="4557117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Vocational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07022" y="4999315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Social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607022" y="5441513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Educational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1013638" y="3621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Special Populations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1013638" y="4202787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Neurodevelopmental disorders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1013638" y="5007888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Acquired brain injury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60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Eligibility Criteria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9150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1992868"/>
            <a:ext cx="31484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Academic Qualification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248328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Bachelor's / Master's degree in Psychology or Applied Psychology required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627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37405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Minimum Marks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423100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 least 55% aggregate in prior degree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Admission Rules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561582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Follows RCI guidelines strictly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64323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530906" y="6510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Selection Process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700063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Entrance exam/ Direct admission depending on institute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93191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Career Opportunities After PGDRP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Hospitals &amp; Clinics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Work as certified rehabilitation psychologists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815715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Educational Institutions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75118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Counselor roles in schools and colleges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NGOs and Centers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396859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Consultancy in rehabilitation organizations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Private Practice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396859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 independent services post-RCI registration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3139"/>
            <a:ext cx="8233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Top Institutes Offering PGDRP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21208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1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National Institute of Mental Health and Neuro Sciences (NIMHANS), Bangalore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6542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All India Institute of Physical Medicine and Rehabilitation (AIIPMR), Mumbai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09647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Institute of Human Behaviour and Allied Sciences (IHBAS), Delhi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53867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Font typeface="+mj-lt"/>
              <a:buAutoNum type="arabicPeriod" startAt="4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Other RCI-approved institutions updated as of August 2024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7457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RCI Registration and Scope of Practice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3073" y="2319099"/>
            <a:ext cx="496967" cy="49696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55940" y="2360533"/>
            <a:ext cx="331232" cy="414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490901" y="2394942"/>
            <a:ext cx="3240286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RCI Registration Process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490901" y="2872502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Follow official guidelines for certification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73073" y="3667601"/>
            <a:ext cx="496967" cy="49696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55940" y="3709035"/>
            <a:ext cx="331232" cy="414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490901" y="374344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Scope of Practice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490901" y="4221004"/>
            <a:ext cx="6880027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Assess, diagnose, and provide therapy in rehabilitation psychology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73073" y="5369481"/>
            <a:ext cx="496967" cy="49696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55940" y="5410914"/>
            <a:ext cx="331232" cy="414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490901" y="5445323"/>
            <a:ext cx="4985623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Continuous Professional Development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490901" y="5922883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Maintain skills through ongoing training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773073" y="6717982"/>
            <a:ext cx="496967" cy="49696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55940" y="6759416"/>
            <a:ext cx="331232" cy="414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1490901" y="679382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Ethical Conduct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1490901" y="7271385"/>
            <a:ext cx="688002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Adhere to professional standards and ethics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2025-05-10T03:48:12Z</dcterms:created>
  <dcterms:modified xsi:type="dcterms:W3CDTF">2025-05-10T03:48:12Z</dcterms:modified>
</cp:coreProperties>
</file>