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Patrick Hand"/>
      <p:regular r:id="rId15"/>
    </p:embeddedFont>
    <p:embeddedFont>
      <p:font typeface="Patrick Hand"/>
      <p:regular r:id="rId16"/>
    </p:embeddedFont>
    <p:embeddedFont>
      <p:font typeface="Patrick Hand"/>
      <p:regular r:id="rId17"/>
    </p:embeddedFont>
    <p:embeddedFont>
      <p:font typeface="Patrick Hand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naissancespecialist.com" TargetMode="Externa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3115032"/>
            <a:ext cx="7415927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Launch Your Career in Mental Health After 12th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350437" y="4719518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India’s 1st and only RCI-approved UG program in Clinical Psychology.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726763"/>
            <a:ext cx="5473303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Is This Program Right for You?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350437" y="2714149"/>
            <a:ext cx="3584615" cy="2165985"/>
          </a:xfrm>
          <a:prstGeom prst="roundRect">
            <a:avLst>
              <a:gd name="adj" fmla="val 478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612493" y="2976205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12th Science Passed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612493" y="3432929"/>
            <a:ext cx="306050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Preferably PCB stream, seeking alternatives to MBBS or engineering.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10181868" y="2714149"/>
            <a:ext cx="3584615" cy="2165985"/>
          </a:xfrm>
          <a:prstGeom prst="roundRect">
            <a:avLst>
              <a:gd name="adj" fmla="val 478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43924" y="2976205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Interest in Psychology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0443924" y="3432929"/>
            <a:ext cx="306050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Want to help people with a career-ready course, not just theory.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437" y="5126950"/>
            <a:ext cx="7415927" cy="1375886"/>
          </a:xfrm>
          <a:prstGeom prst="roundRect">
            <a:avLst>
              <a:gd name="adj" fmla="val 7536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612493" y="5389007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Career Focused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612493" y="5845731"/>
            <a:ext cx="689181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Looking for real clinical impact and job readiness.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007388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Program Highlights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350437" y="199477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152680" y="2079546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RCI-Approved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7152680" y="2536269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India’s only UG psychology program with clinical licensure.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6350437" y="3425071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52680" y="350984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Start Clinical Work Year 1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7152680" y="3966567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Training in hospitals, schools, rehab centres, and NGOs.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437" y="4855369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152680" y="4940141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Licensed Clinical Assistant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7152680" y="5396865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Graduate as a nationally certified clinical assistant (RCI).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6350437" y="6285667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152680" y="6370439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Affordable Fees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7152680" y="6827163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₹90,000 per year with loan facility available.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713792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Who Should Apply?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64037" y="394799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12th Science Students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503420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Especially those from PCB stream seeking clinical careers.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94799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NEET Aspirants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372695" y="4503420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Looking for a people-first alternative to medicine or engineering.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94799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Parents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881354" y="4503420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Seeking a stable, ethical, and job-ready career path for children.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23623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4979" y="2728436"/>
            <a:ext cx="3578066" cy="447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5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What You’ll Learn</a:t>
            </a:r>
            <a:endParaRPr lang="en-US" sz="28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79" y="3443883"/>
            <a:ext cx="894517" cy="10733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47743" y="3622715"/>
            <a:ext cx="1789033" cy="223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Clinical Foundations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1947743" y="3953589"/>
            <a:ext cx="1189755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Psychopathology, diagnostics, and psychological testing.</a:t>
            </a:r>
            <a:endParaRPr lang="en-US" sz="14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79" y="4517231"/>
            <a:ext cx="894517" cy="107334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47743" y="4696063"/>
            <a:ext cx="1789033" cy="223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Counselling &amp; Ethics</a:t>
            </a:r>
            <a:endParaRPr lang="en-US" sz="1400" dirty="0"/>
          </a:p>
        </p:txBody>
      </p:sp>
      <p:sp>
        <p:nvSpPr>
          <p:cNvPr id="9" name="Text 4"/>
          <p:cNvSpPr/>
          <p:nvPr/>
        </p:nvSpPr>
        <p:spPr>
          <a:xfrm>
            <a:off x="1947743" y="5026938"/>
            <a:ext cx="1189755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Skills for ethical mental health practice and patient care.</a:t>
            </a:r>
            <a:endParaRPr lang="en-US" sz="14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79" y="5590580"/>
            <a:ext cx="894517" cy="107334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47743" y="5769412"/>
            <a:ext cx="1789033" cy="223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Field Practicum</a:t>
            </a:r>
            <a:endParaRPr lang="en-US" sz="1400" dirty="0"/>
          </a:p>
        </p:txBody>
      </p:sp>
      <p:sp>
        <p:nvSpPr>
          <p:cNvPr id="12" name="Text 6"/>
          <p:cNvSpPr/>
          <p:nvPr/>
        </p:nvSpPr>
        <p:spPr>
          <a:xfrm>
            <a:off x="1947743" y="6100286"/>
            <a:ext cx="1189755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Hands-on training in hospitals, schools, and NGOs.</a:t>
            </a:r>
            <a:endParaRPr lang="en-US" sz="14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79" y="6663928"/>
            <a:ext cx="894517" cy="107334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47743" y="6842760"/>
            <a:ext cx="1789033" cy="223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Pharmacology Basics</a:t>
            </a:r>
            <a:endParaRPr lang="en-US" sz="1400" dirty="0"/>
          </a:p>
        </p:txBody>
      </p:sp>
      <p:sp>
        <p:nvSpPr>
          <p:cNvPr id="15" name="Text 8"/>
          <p:cNvSpPr/>
          <p:nvPr/>
        </p:nvSpPr>
        <p:spPr>
          <a:xfrm>
            <a:off x="1947743" y="7173635"/>
            <a:ext cx="11897558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Integrated mental health care knowledge.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2393513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Career Outcomes</a:t>
            </a:r>
            <a:endParaRPr lang="en-US" sz="38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437" y="3380899"/>
            <a:ext cx="566499" cy="5664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437" y="4194215"/>
            <a:ext cx="2266236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Clinical Assistant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350437" y="4650938"/>
            <a:ext cx="2266236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Work in psychiatric and mental health care teams.</a:t>
            </a:r>
            <a:endParaRPr lang="en-US" sz="19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282" y="3380899"/>
            <a:ext cx="566499" cy="5664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25282" y="4194215"/>
            <a:ext cx="2266236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Schools &amp; NGOs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8925282" y="4650938"/>
            <a:ext cx="2266236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Support mental health in educational and social settings.</a:t>
            </a:r>
            <a:endParaRPr lang="en-US" sz="19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0128" y="3380899"/>
            <a:ext cx="566499" cy="5664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00128" y="4194215"/>
            <a:ext cx="2266236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Advanced Studies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1500128" y="4650938"/>
            <a:ext cx="2266236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Pursue M.Phil. Clinical Psychology or PsyD degrees.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01472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Fees &amp; Financial Aid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2094667" y="4244340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Annual Fee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701064"/>
            <a:ext cx="369951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₹90,000 per year</a:t>
            </a:r>
            <a:endParaRPr lang="en-US" sz="19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7299" y="2412325"/>
            <a:ext cx="4515803" cy="451580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978723" y="4453176"/>
            <a:ext cx="347186" cy="433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700" dirty="0"/>
          </a:p>
        </p:txBody>
      </p:sp>
      <p:sp>
        <p:nvSpPr>
          <p:cNvPr id="7" name="Text 4"/>
          <p:cNvSpPr/>
          <p:nvPr/>
        </p:nvSpPr>
        <p:spPr>
          <a:xfrm>
            <a:off x="9573101" y="2924056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Loan Facility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9573101" y="3380780"/>
            <a:ext cx="419326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Easy EMI and quick approval through partner banks.</a:t>
            </a:r>
            <a:endParaRPr lang="en-US" sz="190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299" y="2412325"/>
            <a:ext cx="4515803" cy="451580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722989" y="3446026"/>
            <a:ext cx="347186" cy="433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700" dirty="0"/>
          </a:p>
        </p:txBody>
      </p:sp>
      <p:sp>
        <p:nvSpPr>
          <p:cNvPr id="11" name="Text 7"/>
          <p:cNvSpPr/>
          <p:nvPr/>
        </p:nvSpPr>
        <p:spPr>
          <a:xfrm>
            <a:off x="9573101" y="5564624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Scholarships</a:t>
            </a:r>
            <a:endParaRPr lang="en-US" sz="1900" dirty="0"/>
          </a:p>
        </p:txBody>
      </p:sp>
      <p:sp>
        <p:nvSpPr>
          <p:cNvPr id="12" name="Text 8"/>
          <p:cNvSpPr/>
          <p:nvPr/>
        </p:nvSpPr>
        <p:spPr>
          <a:xfrm>
            <a:off x="9573101" y="6021348"/>
            <a:ext cx="419326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Available based on merit and financial need.</a:t>
            </a:r>
            <a:endParaRPr lang="en-US" sz="190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99" y="2412325"/>
            <a:ext cx="4515803" cy="4515803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22989" y="5460206"/>
            <a:ext cx="347186" cy="4339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27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4362569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Admissions &amp; Contact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864037" y="5349954"/>
            <a:ext cx="12902327" cy="1603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
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📲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+91 99992 12823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
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📲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+91 70110 08679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
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🌐</a:t>
            </a:r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pPr algn="l" indent="0" marL="0">
              <a:lnSpc>
                <a:spcPts val="3100"/>
              </a:lnSpc>
              <a:buNone/>
            </a:pPr>
            <a:r>
              <a:rPr lang="en-US" sz="1900" u="sng" dirty="0">
                <a:solidFill>
                  <a:srgbClr val="666666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www.connaissancespecialist.com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2025-05-17T03:29:42Z</dcterms:created>
  <dcterms:modified xsi:type="dcterms:W3CDTF">2025-05-17T03:29:42Z</dcterms:modified>
</cp:coreProperties>
</file>