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80" r:id="rId2"/>
  </p:sldIdLst>
  <p:sldSz cx="19440525" cy="8999538"/>
  <p:notesSz cx="7104063" cy="102346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5" userDrawn="1">
          <p15:clr>
            <a:srgbClr val="A4A3A4"/>
          </p15:clr>
        </p15:guide>
        <p15:guide id="2" pos="61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 userDrawn="1">
          <p15:clr>
            <a:srgbClr val="A4A3A4"/>
          </p15:clr>
        </p15:guide>
        <p15:guide id="2" pos="223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iko Helbig" initials="HH" lastIdx="2" clrIdx="0">
    <p:extLst>
      <p:ext uri="{19B8F6BF-5375-455C-9EA6-DF929625EA0E}">
        <p15:presenceInfo xmlns:p15="http://schemas.microsoft.com/office/powerpoint/2012/main" userId="S::HeikoH@abo-wind.de::57e077d0-7f04-4a9e-a160-4ab244e95dc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33C4"/>
    <a:srgbClr val="71ADB9"/>
    <a:srgbClr val="32F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702" autoAdjust="0"/>
    <p:restoredTop sz="96400" autoAdjust="0"/>
  </p:normalViewPr>
  <p:slideViewPr>
    <p:cSldViewPr>
      <p:cViewPr varScale="1">
        <p:scale>
          <a:sx n="71" d="100"/>
          <a:sy n="71" d="100"/>
        </p:scale>
        <p:origin x="1086" y="372"/>
      </p:cViewPr>
      <p:guideLst>
        <p:guide orient="horz" pos="2835"/>
        <p:guide pos="612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846" y="-108"/>
      </p:cViewPr>
      <p:guideLst>
        <p:guide orient="horz" pos="3224"/>
        <p:guide pos="223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7D63EF94-8F54-4767-B346-12EC5A0956AF}" type="datetimeFigureOut">
              <a:rPr lang="de-DE" smtClean="0"/>
              <a:pPr/>
              <a:t>15.04.2025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76CAEEFA-B48F-4AF7-A3BD-C15BA39E665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3A250FCE-DAB3-4A96-BFF6-30063AABB533}" type="datetimeFigureOut">
              <a:rPr lang="de-DE" smtClean="0"/>
              <a:pPr/>
              <a:t>15.04.2025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-592138" y="768350"/>
            <a:ext cx="8288338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E8CE9B-985E-4A6C-9275-C49A5DDB5C8D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128472" rtl="0" eaLnBrk="1" latinLnBrk="0" hangingPunct="1">
        <a:spcBef>
          <a:spcPct val="0"/>
        </a:spcBef>
        <a:buNone/>
        <a:defRPr sz="54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3177" indent="-423177" algn="l" defTabSz="1128472" rtl="0" eaLnBrk="1" latinLnBrk="0" hangingPunct="1">
        <a:spcBef>
          <a:spcPct val="20000"/>
        </a:spcBef>
        <a:buFont typeface="Arial" pitchFamily="34" charset="0"/>
        <a:buChar char="•"/>
        <a:defRPr sz="3950" kern="1200">
          <a:solidFill>
            <a:schemeClr val="tx1"/>
          </a:solidFill>
          <a:latin typeface="+mn-lt"/>
          <a:ea typeface="+mn-ea"/>
          <a:cs typeface="+mn-cs"/>
        </a:defRPr>
      </a:lvl1pPr>
      <a:lvl2pPr marL="916883" indent="-352647" algn="l" defTabSz="1128472" rtl="0" eaLnBrk="1" latinLnBrk="0" hangingPunct="1">
        <a:spcBef>
          <a:spcPct val="20000"/>
        </a:spcBef>
        <a:buFont typeface="Arial" pitchFamily="34" charset="0"/>
        <a:buChar char="–"/>
        <a:defRPr sz="3455" kern="1200">
          <a:solidFill>
            <a:schemeClr val="tx1"/>
          </a:solidFill>
          <a:latin typeface="+mn-lt"/>
          <a:ea typeface="+mn-ea"/>
          <a:cs typeface="+mn-cs"/>
        </a:defRPr>
      </a:lvl2pPr>
      <a:lvl3pPr marL="1410590" indent="-282118" algn="l" defTabSz="1128472" rtl="0" eaLnBrk="1" latinLnBrk="0" hangingPunct="1">
        <a:spcBef>
          <a:spcPct val="20000"/>
        </a:spcBef>
        <a:buFont typeface="Arial" pitchFamily="34" charset="0"/>
        <a:buChar char="•"/>
        <a:defRPr sz="2962" kern="1200">
          <a:solidFill>
            <a:schemeClr val="tx1"/>
          </a:solidFill>
          <a:latin typeface="+mn-lt"/>
          <a:ea typeface="+mn-ea"/>
          <a:cs typeface="+mn-cs"/>
        </a:defRPr>
      </a:lvl3pPr>
      <a:lvl4pPr marL="1974826" indent="-282118" algn="l" defTabSz="1128472" rtl="0" eaLnBrk="1" latinLnBrk="0" hangingPunct="1">
        <a:spcBef>
          <a:spcPct val="20000"/>
        </a:spcBef>
        <a:buFont typeface="Arial" pitchFamily="34" charset="0"/>
        <a:buChar char="–"/>
        <a:defRPr sz="2468" kern="1200">
          <a:solidFill>
            <a:schemeClr val="tx1"/>
          </a:solidFill>
          <a:latin typeface="+mn-lt"/>
          <a:ea typeface="+mn-ea"/>
          <a:cs typeface="+mn-cs"/>
        </a:defRPr>
      </a:lvl4pPr>
      <a:lvl5pPr marL="2539063" indent="-282118" algn="l" defTabSz="1128472" rtl="0" eaLnBrk="1" latinLnBrk="0" hangingPunct="1">
        <a:spcBef>
          <a:spcPct val="20000"/>
        </a:spcBef>
        <a:buFont typeface="Arial" pitchFamily="34" charset="0"/>
        <a:buChar char="»"/>
        <a:defRPr sz="2468" kern="1200">
          <a:solidFill>
            <a:schemeClr val="tx1"/>
          </a:solidFill>
          <a:latin typeface="+mn-lt"/>
          <a:ea typeface="+mn-ea"/>
          <a:cs typeface="+mn-cs"/>
        </a:defRPr>
      </a:lvl5pPr>
      <a:lvl6pPr marL="3103299" indent="-282118" algn="l" defTabSz="1128472" rtl="0" eaLnBrk="1" latinLnBrk="0" hangingPunct="1">
        <a:spcBef>
          <a:spcPct val="20000"/>
        </a:spcBef>
        <a:buFont typeface="Arial" pitchFamily="34" charset="0"/>
        <a:buChar char="•"/>
        <a:defRPr sz="2468" kern="1200">
          <a:solidFill>
            <a:schemeClr val="tx1"/>
          </a:solidFill>
          <a:latin typeface="+mn-lt"/>
          <a:ea typeface="+mn-ea"/>
          <a:cs typeface="+mn-cs"/>
        </a:defRPr>
      </a:lvl6pPr>
      <a:lvl7pPr marL="3667535" indent="-282118" algn="l" defTabSz="1128472" rtl="0" eaLnBrk="1" latinLnBrk="0" hangingPunct="1">
        <a:spcBef>
          <a:spcPct val="20000"/>
        </a:spcBef>
        <a:buFont typeface="Arial" pitchFamily="34" charset="0"/>
        <a:buChar char="•"/>
        <a:defRPr sz="2468" kern="1200">
          <a:solidFill>
            <a:schemeClr val="tx1"/>
          </a:solidFill>
          <a:latin typeface="+mn-lt"/>
          <a:ea typeface="+mn-ea"/>
          <a:cs typeface="+mn-cs"/>
        </a:defRPr>
      </a:lvl7pPr>
      <a:lvl8pPr marL="4231771" indent="-282118" algn="l" defTabSz="1128472" rtl="0" eaLnBrk="1" latinLnBrk="0" hangingPunct="1">
        <a:spcBef>
          <a:spcPct val="20000"/>
        </a:spcBef>
        <a:buFont typeface="Arial" pitchFamily="34" charset="0"/>
        <a:buChar char="•"/>
        <a:defRPr sz="2468" kern="1200">
          <a:solidFill>
            <a:schemeClr val="tx1"/>
          </a:solidFill>
          <a:latin typeface="+mn-lt"/>
          <a:ea typeface="+mn-ea"/>
          <a:cs typeface="+mn-cs"/>
        </a:defRPr>
      </a:lvl8pPr>
      <a:lvl9pPr marL="4796007" indent="-282118" algn="l" defTabSz="1128472" rtl="0" eaLnBrk="1" latinLnBrk="0" hangingPunct="1">
        <a:spcBef>
          <a:spcPct val="20000"/>
        </a:spcBef>
        <a:buFont typeface="Arial" pitchFamily="34" charset="0"/>
        <a:buChar char="•"/>
        <a:defRPr sz="24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1pPr>
      <a:lvl2pPr marL="564236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2pPr>
      <a:lvl3pPr marL="1128472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3pPr>
      <a:lvl4pPr marL="1692708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4pPr>
      <a:lvl5pPr marL="2256945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5pPr>
      <a:lvl6pPr marL="2821181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6pPr>
      <a:lvl7pPr marL="3385417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7pPr>
      <a:lvl8pPr marL="3949652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8pPr>
      <a:lvl9pPr marL="4513889" algn="l" defTabSz="1128472" rtl="0" eaLnBrk="1" latinLnBrk="0" hangingPunct="1">
        <a:defRPr sz="22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913CEECD-D9EC-A7C5-5DF3-93B9A832DBCB}"/>
              </a:ext>
            </a:extLst>
          </p:cNvPr>
          <p:cNvSpPr txBox="1"/>
          <p:nvPr/>
        </p:nvSpPr>
        <p:spPr>
          <a:xfrm>
            <a:off x="120346" y="1589410"/>
            <a:ext cx="11749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>
                <a:solidFill>
                  <a:srgbClr val="0070C0"/>
                </a:solidFill>
              </a:rPr>
              <a:t>text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580D0A72-AD1F-FA40-CCC3-AD4BECB70591}"/>
              </a:ext>
            </a:extLst>
          </p:cNvPr>
          <p:cNvSpPr txBox="1"/>
          <p:nvPr/>
        </p:nvSpPr>
        <p:spPr>
          <a:xfrm>
            <a:off x="88190" y="2236424"/>
            <a:ext cx="11749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>
                <a:solidFill>
                  <a:srgbClr val="FF0000"/>
                </a:solidFill>
              </a:rPr>
              <a:t>text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190E211-7E72-CC2B-22CE-71DB8BAC98FA}"/>
              </a:ext>
            </a:extLst>
          </p:cNvPr>
          <p:cNvSpPr txBox="1"/>
          <p:nvPr/>
        </p:nvSpPr>
        <p:spPr>
          <a:xfrm>
            <a:off x="63020" y="2854665"/>
            <a:ext cx="11749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>
                <a:solidFill>
                  <a:srgbClr val="7030A0"/>
                </a:solidFill>
              </a:rPr>
              <a:t>text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1B536EF-DAE6-1FD2-3D7F-48827217399E}"/>
              </a:ext>
            </a:extLst>
          </p:cNvPr>
          <p:cNvSpPr/>
          <p:nvPr/>
        </p:nvSpPr>
        <p:spPr>
          <a:xfrm>
            <a:off x="215206" y="3779689"/>
            <a:ext cx="1795699" cy="126525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Block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AE0E70A-7777-F1CE-C569-D3C784E3801D}"/>
              </a:ext>
            </a:extLst>
          </p:cNvPr>
          <p:cNvSpPr/>
          <p:nvPr/>
        </p:nvSpPr>
        <p:spPr>
          <a:xfrm>
            <a:off x="2159422" y="3779689"/>
            <a:ext cx="1795699" cy="1265255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chemeClr val="tx1"/>
                </a:solidFill>
              </a:rPr>
              <a:t>Block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C8BE1E0F-C8EC-89D1-644D-32DC82B80C45}"/>
              </a:ext>
            </a:extLst>
          </p:cNvPr>
          <p:cNvSpPr/>
          <p:nvPr/>
        </p:nvSpPr>
        <p:spPr>
          <a:xfrm>
            <a:off x="7488018" y="7318742"/>
            <a:ext cx="792084" cy="582995"/>
          </a:xfrm>
          <a:prstGeom prst="ellipse">
            <a:avLst/>
          </a:prstGeom>
          <a:noFill/>
          <a:ln w="9525">
            <a:solidFill>
              <a:srgbClr val="F733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1" name="Ellipse 10">
            <a:extLst>
              <a:ext uri="{FF2B5EF4-FFF2-40B4-BE49-F238E27FC236}">
                <a16:creationId xmlns:a16="http://schemas.microsoft.com/office/drawing/2014/main" id="{D4C3BB67-BB1E-E433-9163-640C0F649F9E}"/>
              </a:ext>
            </a:extLst>
          </p:cNvPr>
          <p:cNvSpPr/>
          <p:nvPr/>
        </p:nvSpPr>
        <p:spPr>
          <a:xfrm>
            <a:off x="6147204" y="7336378"/>
            <a:ext cx="792084" cy="582995"/>
          </a:xfrm>
          <a:prstGeom prst="ellipse">
            <a:avLst/>
          </a:prstGeom>
          <a:noFill/>
          <a:ln w="38100">
            <a:solidFill>
              <a:srgbClr val="F733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12" name="Pfeil: nach links 11">
            <a:extLst>
              <a:ext uri="{FF2B5EF4-FFF2-40B4-BE49-F238E27FC236}">
                <a16:creationId xmlns:a16="http://schemas.microsoft.com/office/drawing/2014/main" id="{5CE4AB63-98BB-15B0-6162-00EC26FC17BB}"/>
              </a:ext>
            </a:extLst>
          </p:cNvPr>
          <p:cNvSpPr/>
          <p:nvPr/>
        </p:nvSpPr>
        <p:spPr>
          <a:xfrm>
            <a:off x="620991" y="7210015"/>
            <a:ext cx="980263" cy="400225"/>
          </a:xfrm>
          <a:prstGeom prst="leftArrow">
            <a:avLst/>
          </a:prstGeom>
          <a:solidFill>
            <a:srgbClr val="F733C4"/>
          </a:solidFill>
          <a:ln>
            <a:solidFill>
              <a:srgbClr val="F733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Pfeil: nach links 14">
            <a:extLst>
              <a:ext uri="{FF2B5EF4-FFF2-40B4-BE49-F238E27FC236}">
                <a16:creationId xmlns:a16="http://schemas.microsoft.com/office/drawing/2014/main" id="{A44AE46B-C0E2-FC33-2540-34F98CEE95FB}"/>
              </a:ext>
            </a:extLst>
          </p:cNvPr>
          <p:cNvSpPr/>
          <p:nvPr/>
        </p:nvSpPr>
        <p:spPr>
          <a:xfrm>
            <a:off x="620992" y="5850015"/>
            <a:ext cx="980263" cy="400225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Geschweifte Klammer rechts 15">
            <a:extLst>
              <a:ext uri="{FF2B5EF4-FFF2-40B4-BE49-F238E27FC236}">
                <a16:creationId xmlns:a16="http://schemas.microsoft.com/office/drawing/2014/main" id="{89437870-090E-F89D-0EBF-F9E49FBA1707}"/>
              </a:ext>
            </a:extLst>
          </p:cNvPr>
          <p:cNvSpPr/>
          <p:nvPr/>
        </p:nvSpPr>
        <p:spPr>
          <a:xfrm rot="5400000">
            <a:off x="4931984" y="5899264"/>
            <a:ext cx="634740" cy="701952"/>
          </a:xfrm>
          <a:prstGeom prst="rightBrace">
            <a:avLst/>
          </a:prstGeom>
          <a:noFill/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5C347648-DEAE-3ACA-D01F-0F629E2B14FD}"/>
              </a:ext>
            </a:extLst>
          </p:cNvPr>
          <p:cNvCxnSpPr>
            <a:cxnSpLocks/>
          </p:cNvCxnSpPr>
          <p:nvPr/>
        </p:nvCxnSpPr>
        <p:spPr>
          <a:xfrm flipH="1">
            <a:off x="778861" y="8604225"/>
            <a:ext cx="799339" cy="0"/>
          </a:xfrm>
          <a:prstGeom prst="straightConnector1">
            <a:avLst/>
          </a:prstGeom>
          <a:ln w="28575">
            <a:solidFill>
              <a:srgbClr val="F733C4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Pfeil: nach links 18">
            <a:extLst>
              <a:ext uri="{FF2B5EF4-FFF2-40B4-BE49-F238E27FC236}">
                <a16:creationId xmlns:a16="http://schemas.microsoft.com/office/drawing/2014/main" id="{CE912977-DB97-89FF-5081-3583B438E919}"/>
              </a:ext>
            </a:extLst>
          </p:cNvPr>
          <p:cNvSpPr/>
          <p:nvPr/>
        </p:nvSpPr>
        <p:spPr>
          <a:xfrm rot="10800000">
            <a:off x="719804" y="6489706"/>
            <a:ext cx="980263" cy="400225"/>
          </a:xfrm>
          <a:prstGeom prst="leftArrow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: nach links 19">
            <a:extLst>
              <a:ext uri="{FF2B5EF4-FFF2-40B4-BE49-F238E27FC236}">
                <a16:creationId xmlns:a16="http://schemas.microsoft.com/office/drawing/2014/main" id="{45B063DA-FF4A-BBA6-1FD8-221CADDD5345}"/>
              </a:ext>
            </a:extLst>
          </p:cNvPr>
          <p:cNvSpPr/>
          <p:nvPr/>
        </p:nvSpPr>
        <p:spPr>
          <a:xfrm rot="10800000">
            <a:off x="686842" y="7849706"/>
            <a:ext cx="980263" cy="400225"/>
          </a:xfrm>
          <a:prstGeom prst="leftArrow">
            <a:avLst/>
          </a:prstGeom>
          <a:solidFill>
            <a:srgbClr val="F733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Geschweifte Klammer rechts 20">
            <a:extLst>
              <a:ext uri="{FF2B5EF4-FFF2-40B4-BE49-F238E27FC236}">
                <a16:creationId xmlns:a16="http://schemas.microsoft.com/office/drawing/2014/main" id="{F19D8C22-F288-64EC-6ECF-7F37584457E6}"/>
              </a:ext>
            </a:extLst>
          </p:cNvPr>
          <p:cNvSpPr/>
          <p:nvPr/>
        </p:nvSpPr>
        <p:spPr>
          <a:xfrm rot="5400000">
            <a:off x="4931984" y="7251027"/>
            <a:ext cx="634740" cy="701952"/>
          </a:xfrm>
          <a:prstGeom prst="rightBrace">
            <a:avLst/>
          </a:prstGeom>
          <a:noFill/>
          <a:ln w="57150">
            <a:solidFill>
              <a:srgbClr val="F733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1E549D88-B36F-0079-F677-17D99AB03825}"/>
              </a:ext>
            </a:extLst>
          </p:cNvPr>
          <p:cNvSpPr/>
          <p:nvPr/>
        </p:nvSpPr>
        <p:spPr>
          <a:xfrm>
            <a:off x="6108182" y="5984615"/>
            <a:ext cx="792084" cy="582995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B97F84A1-EE05-8B95-8B49-23C9707F995B}"/>
              </a:ext>
            </a:extLst>
          </p:cNvPr>
          <p:cNvSpPr/>
          <p:nvPr/>
        </p:nvSpPr>
        <p:spPr>
          <a:xfrm>
            <a:off x="7483855" y="6050127"/>
            <a:ext cx="792084" cy="582995"/>
          </a:xfrm>
          <a:prstGeom prst="ellipse">
            <a:avLst/>
          </a:prstGeom>
          <a:noFill/>
          <a:ln w="952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6EF0D543-7FAE-D169-F365-353053E05295}"/>
              </a:ext>
            </a:extLst>
          </p:cNvPr>
          <p:cNvCxnSpPr>
            <a:cxnSpLocks/>
          </p:cNvCxnSpPr>
          <p:nvPr/>
        </p:nvCxnSpPr>
        <p:spPr>
          <a:xfrm flipH="1">
            <a:off x="726399" y="5579889"/>
            <a:ext cx="799339" cy="0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77FE5D2F-706F-E9E7-52A0-0DF86549DF87}"/>
              </a:ext>
            </a:extLst>
          </p:cNvPr>
          <p:cNvCxnSpPr>
            <a:cxnSpLocks/>
          </p:cNvCxnSpPr>
          <p:nvPr/>
        </p:nvCxnSpPr>
        <p:spPr>
          <a:xfrm>
            <a:off x="10042483" y="4427761"/>
            <a:ext cx="92548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Gerader Verbinder 25">
            <a:extLst>
              <a:ext uri="{FF2B5EF4-FFF2-40B4-BE49-F238E27FC236}">
                <a16:creationId xmlns:a16="http://schemas.microsoft.com/office/drawing/2014/main" id="{57FEA8F1-19F5-892D-8A4D-A6C923781249}"/>
              </a:ext>
            </a:extLst>
          </p:cNvPr>
          <p:cNvCxnSpPr>
            <a:cxnSpLocks/>
          </p:cNvCxnSpPr>
          <p:nvPr/>
        </p:nvCxnSpPr>
        <p:spPr>
          <a:xfrm>
            <a:off x="18505238" y="4964629"/>
            <a:ext cx="0" cy="275399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id="{25BF195C-54E1-4C08-DD1B-D6B8BA783300}"/>
              </a:ext>
            </a:extLst>
          </p:cNvPr>
          <p:cNvCxnSpPr>
            <a:cxnSpLocks/>
          </p:cNvCxnSpPr>
          <p:nvPr/>
        </p:nvCxnSpPr>
        <p:spPr>
          <a:xfrm>
            <a:off x="903130" y="8820249"/>
            <a:ext cx="720080" cy="0"/>
          </a:xfrm>
          <a:prstGeom prst="straightConnector1">
            <a:avLst/>
          </a:prstGeom>
          <a:ln>
            <a:solidFill>
              <a:srgbClr val="F733C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Gerade Verbindung mit Pfeil 27">
            <a:extLst>
              <a:ext uri="{FF2B5EF4-FFF2-40B4-BE49-F238E27FC236}">
                <a16:creationId xmlns:a16="http://schemas.microsoft.com/office/drawing/2014/main" id="{E94AA9C2-DCAC-188B-9549-BF0B15BCD134}"/>
              </a:ext>
            </a:extLst>
          </p:cNvPr>
          <p:cNvCxnSpPr>
            <a:cxnSpLocks/>
          </p:cNvCxnSpPr>
          <p:nvPr/>
        </p:nvCxnSpPr>
        <p:spPr>
          <a:xfrm>
            <a:off x="778861" y="5363865"/>
            <a:ext cx="720080" cy="0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B6D27F1B-E0DE-3F67-DB86-FCA15E521B8E}"/>
              </a:ext>
            </a:extLst>
          </p:cNvPr>
          <p:cNvGrpSpPr/>
          <p:nvPr/>
        </p:nvGrpSpPr>
        <p:grpSpPr>
          <a:xfrm>
            <a:off x="10474386" y="4571777"/>
            <a:ext cx="7344816" cy="4172854"/>
            <a:chOff x="-3724685" y="-5456342"/>
            <a:chExt cx="37773415" cy="16791937"/>
          </a:xfrm>
        </p:grpSpPr>
        <p:cxnSp>
          <p:nvCxnSpPr>
            <p:cNvPr id="30" name="Gerade Verbindung mit Pfeil 29">
              <a:extLst>
                <a:ext uri="{FF2B5EF4-FFF2-40B4-BE49-F238E27FC236}">
                  <a16:creationId xmlns:a16="http://schemas.microsoft.com/office/drawing/2014/main" id="{5286F8E4-9672-7680-7D89-F333F9F7938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856168" y="-5456342"/>
              <a:ext cx="0" cy="167919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1" name="Gerade Verbindung mit Pfeil 30">
              <a:extLst>
                <a:ext uri="{FF2B5EF4-FFF2-40B4-BE49-F238E27FC236}">
                  <a16:creationId xmlns:a16="http://schemas.microsoft.com/office/drawing/2014/main" id="{D8043D19-710F-8052-C300-00C597CBF717}"/>
                </a:ext>
              </a:extLst>
            </p:cNvPr>
            <p:cNvCxnSpPr>
              <a:cxnSpLocks/>
            </p:cNvCxnSpPr>
            <p:nvPr/>
          </p:nvCxnSpPr>
          <p:spPr>
            <a:xfrm>
              <a:off x="-3724685" y="5214975"/>
              <a:ext cx="3777341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cxnSp>
        <p:nvCxnSpPr>
          <p:cNvPr id="37" name="Gerader Verbinder 36">
            <a:extLst>
              <a:ext uri="{FF2B5EF4-FFF2-40B4-BE49-F238E27FC236}">
                <a16:creationId xmlns:a16="http://schemas.microsoft.com/office/drawing/2014/main" id="{ABBA2C58-84A3-5331-7C7E-DC5E2356AFDF}"/>
              </a:ext>
            </a:extLst>
          </p:cNvPr>
          <p:cNvCxnSpPr>
            <a:cxnSpLocks/>
          </p:cNvCxnSpPr>
          <p:nvPr/>
        </p:nvCxnSpPr>
        <p:spPr>
          <a:xfrm>
            <a:off x="9682442" y="0"/>
            <a:ext cx="0" cy="899953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5" name="Tabelle 44">
            <a:extLst>
              <a:ext uri="{FF2B5EF4-FFF2-40B4-BE49-F238E27FC236}">
                <a16:creationId xmlns:a16="http://schemas.microsoft.com/office/drawing/2014/main" id="{3DF1DFEB-249A-9DA4-5EF3-5921D2EC0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4665703"/>
              </p:ext>
            </p:extLst>
          </p:nvPr>
        </p:nvGraphicFramePr>
        <p:xfrm>
          <a:off x="13344055" y="1265868"/>
          <a:ext cx="5976124" cy="2579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3732">
                  <a:extLst>
                    <a:ext uri="{9D8B030D-6E8A-4147-A177-3AD203B41FA5}">
                      <a16:colId xmlns:a16="http://schemas.microsoft.com/office/drawing/2014/main" val="3448443713"/>
                    </a:ext>
                  </a:extLst>
                </a:gridCol>
                <a:gridCol w="853732">
                  <a:extLst>
                    <a:ext uri="{9D8B030D-6E8A-4147-A177-3AD203B41FA5}">
                      <a16:colId xmlns:a16="http://schemas.microsoft.com/office/drawing/2014/main" val="736658882"/>
                    </a:ext>
                  </a:extLst>
                </a:gridCol>
                <a:gridCol w="853732">
                  <a:extLst>
                    <a:ext uri="{9D8B030D-6E8A-4147-A177-3AD203B41FA5}">
                      <a16:colId xmlns:a16="http://schemas.microsoft.com/office/drawing/2014/main" val="586226152"/>
                    </a:ext>
                  </a:extLst>
                </a:gridCol>
                <a:gridCol w="853732">
                  <a:extLst>
                    <a:ext uri="{9D8B030D-6E8A-4147-A177-3AD203B41FA5}">
                      <a16:colId xmlns:a16="http://schemas.microsoft.com/office/drawing/2014/main" val="1635149775"/>
                    </a:ext>
                  </a:extLst>
                </a:gridCol>
                <a:gridCol w="853732">
                  <a:extLst>
                    <a:ext uri="{9D8B030D-6E8A-4147-A177-3AD203B41FA5}">
                      <a16:colId xmlns:a16="http://schemas.microsoft.com/office/drawing/2014/main" val="827040446"/>
                    </a:ext>
                  </a:extLst>
                </a:gridCol>
                <a:gridCol w="853732">
                  <a:extLst>
                    <a:ext uri="{9D8B030D-6E8A-4147-A177-3AD203B41FA5}">
                      <a16:colId xmlns:a16="http://schemas.microsoft.com/office/drawing/2014/main" val="2250150395"/>
                    </a:ext>
                  </a:extLst>
                </a:gridCol>
                <a:gridCol w="853732">
                  <a:extLst>
                    <a:ext uri="{9D8B030D-6E8A-4147-A177-3AD203B41FA5}">
                      <a16:colId xmlns:a16="http://schemas.microsoft.com/office/drawing/2014/main" val="2820903837"/>
                    </a:ext>
                  </a:extLst>
                </a:gridCol>
              </a:tblGrid>
              <a:tr h="26193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058734"/>
                  </a:ext>
                </a:extLst>
              </a:tr>
              <a:tr h="26193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028675"/>
                  </a:ext>
                </a:extLst>
              </a:tr>
              <a:tr h="26193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8095124"/>
                  </a:ext>
                </a:extLst>
              </a:tr>
              <a:tr h="26193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8059150"/>
                  </a:ext>
                </a:extLst>
              </a:tr>
              <a:tr h="26193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1580361"/>
                  </a:ext>
                </a:extLst>
              </a:tr>
              <a:tr h="261937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5051394"/>
                  </a:ext>
                </a:extLst>
              </a:tr>
            </a:tbl>
          </a:graphicData>
        </a:graphic>
      </p:graphicFrame>
      <p:sp>
        <p:nvSpPr>
          <p:cNvPr id="47" name="Rechteck 46">
            <a:extLst>
              <a:ext uri="{FF2B5EF4-FFF2-40B4-BE49-F238E27FC236}">
                <a16:creationId xmlns:a16="http://schemas.microsoft.com/office/drawing/2014/main" id="{78A3E05A-63D3-AD7C-C210-B32C370BF482}"/>
              </a:ext>
            </a:extLst>
          </p:cNvPr>
          <p:cNvSpPr/>
          <p:nvPr/>
        </p:nvSpPr>
        <p:spPr>
          <a:xfrm>
            <a:off x="10101046" y="1379136"/>
            <a:ext cx="1707447" cy="1320433"/>
          </a:xfrm>
          <a:prstGeom prst="rect">
            <a:avLst/>
          </a:prstGeom>
          <a:solidFill>
            <a:schemeClr val="bg1">
              <a:lumMod val="50000"/>
              <a:alpha val="36863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A833C868-A411-D9B2-3424-71F87E5D86A0}"/>
              </a:ext>
            </a:extLst>
          </p:cNvPr>
          <p:cNvSpPr/>
          <p:nvPr/>
        </p:nvSpPr>
        <p:spPr>
          <a:xfrm>
            <a:off x="10116263" y="2797475"/>
            <a:ext cx="1692230" cy="1412652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9" name="Ellipse 48">
            <a:extLst>
              <a:ext uri="{FF2B5EF4-FFF2-40B4-BE49-F238E27FC236}">
                <a16:creationId xmlns:a16="http://schemas.microsoft.com/office/drawing/2014/main" id="{B048FF3A-2B81-DA3E-E1DD-1DCE47EA0BCA}"/>
              </a:ext>
            </a:extLst>
          </p:cNvPr>
          <p:cNvSpPr/>
          <p:nvPr/>
        </p:nvSpPr>
        <p:spPr>
          <a:xfrm>
            <a:off x="16830717" y="4859809"/>
            <a:ext cx="390159" cy="338049"/>
          </a:xfrm>
          <a:prstGeom prst="ellipse">
            <a:avLst/>
          </a:prstGeom>
          <a:solidFill>
            <a:srgbClr val="F733C4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0" name="Ellipse 49">
            <a:extLst>
              <a:ext uri="{FF2B5EF4-FFF2-40B4-BE49-F238E27FC236}">
                <a16:creationId xmlns:a16="http://schemas.microsoft.com/office/drawing/2014/main" id="{9C0468C0-A8ED-A103-A63C-C85940D69A69}"/>
              </a:ext>
            </a:extLst>
          </p:cNvPr>
          <p:cNvSpPr/>
          <p:nvPr/>
        </p:nvSpPr>
        <p:spPr>
          <a:xfrm>
            <a:off x="15108259" y="4903987"/>
            <a:ext cx="390159" cy="338049"/>
          </a:xfrm>
          <a:prstGeom prst="ellipse">
            <a:avLst/>
          </a:prstGeom>
          <a:solidFill>
            <a:srgbClr val="32F853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500">
              <a:solidFill>
                <a:schemeClr val="bg1"/>
              </a:solidFill>
            </a:endParaRPr>
          </a:p>
        </p:txBody>
      </p:sp>
      <p:sp>
        <p:nvSpPr>
          <p:cNvPr id="51" name="Ellipse 50">
            <a:extLst>
              <a:ext uri="{FF2B5EF4-FFF2-40B4-BE49-F238E27FC236}">
                <a16:creationId xmlns:a16="http://schemas.microsoft.com/office/drawing/2014/main" id="{0C06C208-4E85-98BF-B354-37A30D2AB0FB}"/>
              </a:ext>
            </a:extLst>
          </p:cNvPr>
          <p:cNvSpPr/>
          <p:nvPr/>
        </p:nvSpPr>
        <p:spPr>
          <a:xfrm>
            <a:off x="15740614" y="4881800"/>
            <a:ext cx="390159" cy="338049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500">
              <a:solidFill>
                <a:schemeClr val="bg1"/>
              </a:solidFill>
            </a:endParaRPr>
          </a:p>
        </p:txBody>
      </p:sp>
      <p:sp>
        <p:nvSpPr>
          <p:cNvPr id="52" name="Ellipse 51">
            <a:extLst>
              <a:ext uri="{FF2B5EF4-FFF2-40B4-BE49-F238E27FC236}">
                <a16:creationId xmlns:a16="http://schemas.microsoft.com/office/drawing/2014/main" id="{AB05D1F6-5B1E-2BA8-8038-9B8744F86E79}"/>
              </a:ext>
            </a:extLst>
          </p:cNvPr>
          <p:cNvSpPr/>
          <p:nvPr/>
        </p:nvSpPr>
        <p:spPr>
          <a:xfrm>
            <a:off x="17396526" y="4931817"/>
            <a:ext cx="390159" cy="33804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3" name="Ellipse 52">
            <a:extLst>
              <a:ext uri="{FF2B5EF4-FFF2-40B4-BE49-F238E27FC236}">
                <a16:creationId xmlns:a16="http://schemas.microsoft.com/office/drawing/2014/main" id="{532F0C95-C6B6-E463-69F5-561C8A151250}"/>
              </a:ext>
            </a:extLst>
          </p:cNvPr>
          <p:cNvSpPr/>
          <p:nvPr/>
        </p:nvSpPr>
        <p:spPr>
          <a:xfrm>
            <a:off x="16327797" y="4931817"/>
            <a:ext cx="390159" cy="338049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70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54" name="Flussdiagramm: Grenzstelle 53">
            <a:extLst>
              <a:ext uri="{FF2B5EF4-FFF2-40B4-BE49-F238E27FC236}">
                <a16:creationId xmlns:a16="http://schemas.microsoft.com/office/drawing/2014/main" id="{1D55920F-7FB3-FD94-4959-8AB58BDBBBA4}"/>
              </a:ext>
            </a:extLst>
          </p:cNvPr>
          <p:cNvSpPr/>
          <p:nvPr/>
        </p:nvSpPr>
        <p:spPr>
          <a:xfrm>
            <a:off x="13452748" y="8249931"/>
            <a:ext cx="1588130" cy="360040"/>
          </a:xfrm>
          <a:prstGeom prst="flowChartTerminator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>
                <a:solidFill>
                  <a:schemeClr val="tx1"/>
                </a:solidFill>
              </a:rPr>
              <a:t>ABBILDUNG 01</a:t>
            </a:r>
          </a:p>
        </p:txBody>
      </p:sp>
      <p:sp>
        <p:nvSpPr>
          <p:cNvPr id="55" name="Flussdiagramm: Grenzstelle 54">
            <a:extLst>
              <a:ext uri="{FF2B5EF4-FFF2-40B4-BE49-F238E27FC236}">
                <a16:creationId xmlns:a16="http://schemas.microsoft.com/office/drawing/2014/main" id="{02F97450-5C14-EEFF-0264-1746E53FE91E}"/>
              </a:ext>
            </a:extLst>
          </p:cNvPr>
          <p:cNvSpPr/>
          <p:nvPr/>
        </p:nvSpPr>
        <p:spPr>
          <a:xfrm>
            <a:off x="13460725" y="7779681"/>
            <a:ext cx="1588129" cy="360040"/>
          </a:xfrm>
          <a:prstGeom prst="flowChartTerminator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>
                <a:solidFill>
                  <a:schemeClr val="tx1"/>
                </a:solidFill>
              </a:rPr>
              <a:t>TABELLE 01</a:t>
            </a:r>
          </a:p>
        </p:txBody>
      </p:sp>
      <p:sp>
        <p:nvSpPr>
          <p:cNvPr id="56" name="Flussdiagramm: Grenzstelle 55">
            <a:extLst>
              <a:ext uri="{FF2B5EF4-FFF2-40B4-BE49-F238E27FC236}">
                <a16:creationId xmlns:a16="http://schemas.microsoft.com/office/drawing/2014/main" id="{4C2B4C3A-4186-DD6C-A24C-88931C911A2A}"/>
              </a:ext>
            </a:extLst>
          </p:cNvPr>
          <p:cNvSpPr/>
          <p:nvPr/>
        </p:nvSpPr>
        <p:spPr>
          <a:xfrm>
            <a:off x="11396014" y="7743246"/>
            <a:ext cx="1028341" cy="360040"/>
          </a:xfrm>
          <a:prstGeom prst="flowChartTerminator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>
                <a:solidFill>
                  <a:schemeClr val="tx1"/>
                </a:solidFill>
              </a:rPr>
              <a:t>LINK</a:t>
            </a:r>
          </a:p>
        </p:txBody>
      </p:sp>
      <p:sp>
        <p:nvSpPr>
          <p:cNvPr id="57" name="Textfeld 56">
            <a:extLst>
              <a:ext uri="{FF2B5EF4-FFF2-40B4-BE49-F238E27FC236}">
                <a16:creationId xmlns:a16="http://schemas.microsoft.com/office/drawing/2014/main" id="{4AE53A3D-B077-B598-2251-2F9BECF97ACB}"/>
              </a:ext>
            </a:extLst>
          </p:cNvPr>
          <p:cNvSpPr txBox="1"/>
          <p:nvPr/>
        </p:nvSpPr>
        <p:spPr>
          <a:xfrm>
            <a:off x="10296326" y="5375716"/>
            <a:ext cx="795706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>
                <a:solidFill>
                  <a:srgbClr val="FFFF00"/>
                </a:solidFill>
                <a:sym typeface="Wingdings" panose="05000000000000000000" pitchFamily="2" charset="2"/>
              </a:rPr>
              <a:t>Fehler</a:t>
            </a:r>
          </a:p>
        </p:txBody>
      </p:sp>
      <p:sp>
        <p:nvSpPr>
          <p:cNvPr id="58" name="Textfeld 57">
            <a:extLst>
              <a:ext uri="{FF2B5EF4-FFF2-40B4-BE49-F238E27FC236}">
                <a16:creationId xmlns:a16="http://schemas.microsoft.com/office/drawing/2014/main" id="{AAFB05BD-DE16-0CD0-C65E-92F8A22424B5}"/>
              </a:ext>
            </a:extLst>
          </p:cNvPr>
          <p:cNvSpPr txBox="1"/>
          <p:nvPr/>
        </p:nvSpPr>
        <p:spPr>
          <a:xfrm>
            <a:off x="10268024" y="4841166"/>
            <a:ext cx="795705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>
                <a:solidFill>
                  <a:srgbClr val="FFFF00"/>
                </a:solidFill>
                <a:sym typeface="Wingdings" panose="05000000000000000000" pitchFamily="2" charset="2"/>
              </a:rPr>
              <a:t>todo</a:t>
            </a:r>
          </a:p>
        </p:txBody>
      </p:sp>
      <p:pic>
        <p:nvPicPr>
          <p:cNvPr id="59" name="Grafik 58">
            <a:extLst>
              <a:ext uri="{FF2B5EF4-FFF2-40B4-BE49-F238E27FC236}">
                <a16:creationId xmlns:a16="http://schemas.microsoft.com/office/drawing/2014/main" id="{2FA4DF8E-C61F-80DB-F6A1-F0BE65FC9B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56406" y="4859809"/>
            <a:ext cx="829952" cy="926286"/>
          </a:xfrm>
          <a:prstGeom prst="rect">
            <a:avLst/>
          </a:prstGeom>
        </p:spPr>
      </p:pic>
      <p:pic>
        <p:nvPicPr>
          <p:cNvPr id="60" name="Grafik 59">
            <a:extLst>
              <a:ext uri="{FF2B5EF4-FFF2-40B4-BE49-F238E27FC236}">
                <a16:creationId xmlns:a16="http://schemas.microsoft.com/office/drawing/2014/main" id="{A29CEC87-2962-DD22-4E79-459AC62CB7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8025" y="6004658"/>
            <a:ext cx="824008" cy="1015391"/>
          </a:xfrm>
          <a:prstGeom prst="rect">
            <a:avLst/>
          </a:prstGeom>
        </p:spPr>
      </p:pic>
      <p:sp>
        <p:nvSpPr>
          <p:cNvPr id="61" name="Pfeil: nach links 60">
            <a:extLst>
              <a:ext uri="{FF2B5EF4-FFF2-40B4-BE49-F238E27FC236}">
                <a16:creationId xmlns:a16="http://schemas.microsoft.com/office/drawing/2014/main" id="{65A57F86-9BD2-3DC1-1BC2-F412D526905A}"/>
              </a:ext>
            </a:extLst>
          </p:cNvPr>
          <p:cNvSpPr/>
          <p:nvPr/>
        </p:nvSpPr>
        <p:spPr>
          <a:xfrm rot="10800000">
            <a:off x="2062834" y="8494419"/>
            <a:ext cx="980263" cy="400225"/>
          </a:xfrm>
          <a:prstGeom prst="leftArrow">
            <a:avLst/>
          </a:prstGeom>
          <a:solidFill>
            <a:schemeClr val="bg1"/>
          </a:solidFill>
          <a:ln>
            <a:solidFill>
              <a:srgbClr val="F733C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2" name="Pfeil: nach links 61">
            <a:extLst>
              <a:ext uri="{FF2B5EF4-FFF2-40B4-BE49-F238E27FC236}">
                <a16:creationId xmlns:a16="http://schemas.microsoft.com/office/drawing/2014/main" id="{6AB3F62E-5833-9454-CC7D-5E49B3C15811}"/>
              </a:ext>
            </a:extLst>
          </p:cNvPr>
          <p:cNvSpPr/>
          <p:nvPr/>
        </p:nvSpPr>
        <p:spPr>
          <a:xfrm rot="10800000">
            <a:off x="1886149" y="5314667"/>
            <a:ext cx="980263" cy="400225"/>
          </a:xfrm>
          <a:prstGeom prst="leftArrow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3" name="Rechteck 62">
            <a:extLst>
              <a:ext uri="{FF2B5EF4-FFF2-40B4-BE49-F238E27FC236}">
                <a16:creationId xmlns:a16="http://schemas.microsoft.com/office/drawing/2014/main" id="{92D364F9-2876-8B5B-1C39-69D16FEE3A5B}"/>
              </a:ext>
            </a:extLst>
          </p:cNvPr>
          <p:cNvSpPr/>
          <p:nvPr/>
        </p:nvSpPr>
        <p:spPr>
          <a:xfrm>
            <a:off x="1406550" y="1692585"/>
            <a:ext cx="17956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733C4"/>
                </a:solidFill>
                <a:effectLst/>
              </a:rPr>
              <a:t>text</a:t>
            </a:r>
          </a:p>
        </p:txBody>
      </p:sp>
      <p:sp>
        <p:nvSpPr>
          <p:cNvPr id="64" name="Rechteck 63">
            <a:extLst>
              <a:ext uri="{FF2B5EF4-FFF2-40B4-BE49-F238E27FC236}">
                <a16:creationId xmlns:a16="http://schemas.microsoft.com/office/drawing/2014/main" id="{7B656A3C-37BA-A7E2-2CC4-E8FE8C32D331}"/>
              </a:ext>
            </a:extLst>
          </p:cNvPr>
          <p:cNvSpPr/>
          <p:nvPr/>
        </p:nvSpPr>
        <p:spPr>
          <a:xfrm>
            <a:off x="1639996" y="2502932"/>
            <a:ext cx="13115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070C0"/>
                </a:solidFill>
                <a:effectLst/>
              </a:rPr>
              <a:t>text</a:t>
            </a:r>
          </a:p>
        </p:txBody>
      </p:sp>
      <p:sp>
        <p:nvSpPr>
          <p:cNvPr id="65" name="Flussdiagramm: Grenzstelle 64">
            <a:extLst>
              <a:ext uri="{FF2B5EF4-FFF2-40B4-BE49-F238E27FC236}">
                <a16:creationId xmlns:a16="http://schemas.microsoft.com/office/drawing/2014/main" id="{20456D01-5140-0D22-E4A2-C16367353710}"/>
              </a:ext>
            </a:extLst>
          </p:cNvPr>
          <p:cNvSpPr/>
          <p:nvPr/>
        </p:nvSpPr>
        <p:spPr>
          <a:xfrm>
            <a:off x="11448454" y="8244185"/>
            <a:ext cx="984577" cy="360040"/>
          </a:xfrm>
          <a:prstGeom prst="flowChartTerminator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300">
                <a:solidFill>
                  <a:schemeClr val="tx1"/>
                </a:solidFill>
              </a:rPr>
              <a:t>Seite 01</a:t>
            </a:r>
          </a:p>
        </p:txBody>
      </p:sp>
      <p:sp>
        <p:nvSpPr>
          <p:cNvPr id="66" name="Textfeld 65">
            <a:extLst>
              <a:ext uri="{FF2B5EF4-FFF2-40B4-BE49-F238E27FC236}">
                <a16:creationId xmlns:a16="http://schemas.microsoft.com/office/drawing/2014/main" id="{E345D85C-7C56-B18A-B41A-B99DCC321B29}"/>
              </a:ext>
            </a:extLst>
          </p:cNvPr>
          <p:cNvSpPr txBox="1"/>
          <p:nvPr/>
        </p:nvSpPr>
        <p:spPr>
          <a:xfrm>
            <a:off x="16830717" y="8101330"/>
            <a:ext cx="2466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200">
                <a:solidFill>
                  <a:srgbClr val="0070C0"/>
                </a:solidFill>
              </a:rPr>
              <a:t>DATUM 15.04.2025</a:t>
            </a:r>
          </a:p>
        </p:txBody>
      </p:sp>
      <p:sp>
        <p:nvSpPr>
          <p:cNvPr id="67" name="Textfeld 66">
            <a:extLst>
              <a:ext uri="{FF2B5EF4-FFF2-40B4-BE49-F238E27FC236}">
                <a16:creationId xmlns:a16="http://schemas.microsoft.com/office/drawing/2014/main" id="{B5142627-6D19-CDE6-E1F5-54DCC942FFF9}"/>
              </a:ext>
            </a:extLst>
          </p:cNvPr>
          <p:cNvSpPr txBox="1"/>
          <p:nvPr/>
        </p:nvSpPr>
        <p:spPr>
          <a:xfrm>
            <a:off x="9888748" y="777419"/>
            <a:ext cx="890451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>
                <a:solidFill>
                  <a:srgbClr val="0070C0"/>
                </a:solidFill>
              </a:rPr>
              <a:t>text</a:t>
            </a:r>
          </a:p>
        </p:txBody>
      </p:sp>
      <p:cxnSp>
        <p:nvCxnSpPr>
          <p:cNvPr id="68" name="Gerade Verbindung mit Pfeil 67">
            <a:extLst>
              <a:ext uri="{FF2B5EF4-FFF2-40B4-BE49-F238E27FC236}">
                <a16:creationId xmlns:a16="http://schemas.microsoft.com/office/drawing/2014/main" id="{617E7858-F1C0-2AFA-B716-E598335F371D}"/>
              </a:ext>
            </a:extLst>
          </p:cNvPr>
          <p:cNvCxnSpPr>
            <a:cxnSpLocks/>
          </p:cNvCxnSpPr>
          <p:nvPr/>
        </p:nvCxnSpPr>
        <p:spPr>
          <a:xfrm>
            <a:off x="5903838" y="8503806"/>
            <a:ext cx="1580017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Gerade Verbindung mit Pfeil 68">
            <a:extLst>
              <a:ext uri="{FF2B5EF4-FFF2-40B4-BE49-F238E27FC236}">
                <a16:creationId xmlns:a16="http://schemas.microsoft.com/office/drawing/2014/main" id="{CC7BA942-2A47-458B-3576-1A6ECA8AC223}"/>
              </a:ext>
            </a:extLst>
          </p:cNvPr>
          <p:cNvCxnSpPr>
            <a:cxnSpLocks/>
          </p:cNvCxnSpPr>
          <p:nvPr/>
        </p:nvCxnSpPr>
        <p:spPr>
          <a:xfrm>
            <a:off x="5903838" y="8249931"/>
            <a:ext cx="1580017" cy="0"/>
          </a:xfrm>
          <a:prstGeom prst="straightConnector1">
            <a:avLst/>
          </a:prstGeom>
          <a:ln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mit Pfeil 69">
            <a:extLst>
              <a:ext uri="{FF2B5EF4-FFF2-40B4-BE49-F238E27FC236}">
                <a16:creationId xmlns:a16="http://schemas.microsoft.com/office/drawing/2014/main" id="{675343EA-CFBA-E929-675B-2070CC499B4B}"/>
              </a:ext>
            </a:extLst>
          </p:cNvPr>
          <p:cNvCxnSpPr>
            <a:cxnSpLocks/>
          </p:cNvCxnSpPr>
          <p:nvPr/>
        </p:nvCxnSpPr>
        <p:spPr>
          <a:xfrm>
            <a:off x="5903838" y="8821517"/>
            <a:ext cx="1580017" cy="0"/>
          </a:xfrm>
          <a:prstGeom prst="straightConnector1">
            <a:avLst/>
          </a:prstGeom>
          <a:ln>
            <a:solidFill>
              <a:srgbClr val="F733C4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Gerader Verbinder 70">
            <a:extLst>
              <a:ext uri="{FF2B5EF4-FFF2-40B4-BE49-F238E27FC236}">
                <a16:creationId xmlns:a16="http://schemas.microsoft.com/office/drawing/2014/main" id="{C0621A1F-80FB-BAB7-630D-4F1FB617F98A}"/>
              </a:ext>
            </a:extLst>
          </p:cNvPr>
          <p:cNvCxnSpPr>
            <a:cxnSpLocks/>
          </p:cNvCxnSpPr>
          <p:nvPr/>
        </p:nvCxnSpPr>
        <p:spPr>
          <a:xfrm>
            <a:off x="16333216" y="6666406"/>
            <a:ext cx="1883990" cy="23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feld 72">
            <a:extLst>
              <a:ext uri="{FF2B5EF4-FFF2-40B4-BE49-F238E27FC236}">
                <a16:creationId xmlns:a16="http://schemas.microsoft.com/office/drawing/2014/main" id="{73AAB689-E09C-496D-7988-555FC961C1ED}"/>
              </a:ext>
            </a:extLst>
          </p:cNvPr>
          <p:cNvSpPr txBox="1"/>
          <p:nvPr/>
        </p:nvSpPr>
        <p:spPr>
          <a:xfrm>
            <a:off x="16921062" y="8503806"/>
            <a:ext cx="24666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2200">
                <a:solidFill>
                  <a:srgbClr val="0070C0"/>
                </a:solidFill>
              </a:rPr>
              <a:t>SEITE 01</a:t>
            </a:r>
          </a:p>
        </p:txBody>
      </p:sp>
      <p:sp>
        <p:nvSpPr>
          <p:cNvPr id="75" name="Pfeil: nach links 74">
            <a:extLst>
              <a:ext uri="{FF2B5EF4-FFF2-40B4-BE49-F238E27FC236}">
                <a16:creationId xmlns:a16="http://schemas.microsoft.com/office/drawing/2014/main" id="{C24388A1-F7E6-F0B0-4DD4-F08C73CEDD3F}"/>
              </a:ext>
            </a:extLst>
          </p:cNvPr>
          <p:cNvSpPr/>
          <p:nvPr/>
        </p:nvSpPr>
        <p:spPr>
          <a:xfrm>
            <a:off x="1944443" y="6132278"/>
            <a:ext cx="980263" cy="400225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6" name="Pfeil: nach links 75">
            <a:extLst>
              <a:ext uri="{FF2B5EF4-FFF2-40B4-BE49-F238E27FC236}">
                <a16:creationId xmlns:a16="http://schemas.microsoft.com/office/drawing/2014/main" id="{D0AC95ED-9D79-543C-2503-D0FF2A3FFE07}"/>
              </a:ext>
            </a:extLst>
          </p:cNvPr>
          <p:cNvSpPr/>
          <p:nvPr/>
        </p:nvSpPr>
        <p:spPr>
          <a:xfrm rot="10800000">
            <a:off x="2043255" y="6771969"/>
            <a:ext cx="980263" cy="400225"/>
          </a:xfrm>
          <a:prstGeom prst="left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8" name="Gerade Verbindung mit Pfeil 77">
            <a:extLst>
              <a:ext uri="{FF2B5EF4-FFF2-40B4-BE49-F238E27FC236}">
                <a16:creationId xmlns:a16="http://schemas.microsoft.com/office/drawing/2014/main" id="{66FF40C3-2476-341E-FB4A-2F4F882CCC57}"/>
              </a:ext>
            </a:extLst>
          </p:cNvPr>
          <p:cNvCxnSpPr>
            <a:cxnSpLocks/>
          </p:cNvCxnSpPr>
          <p:nvPr/>
        </p:nvCxnSpPr>
        <p:spPr>
          <a:xfrm flipH="1">
            <a:off x="2060696" y="5932986"/>
            <a:ext cx="799339" cy="0"/>
          </a:xfrm>
          <a:prstGeom prst="straightConnector1">
            <a:avLst/>
          </a:prstGeom>
          <a:ln w="28575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9" name="Pfeil: nach links 78">
            <a:extLst>
              <a:ext uri="{FF2B5EF4-FFF2-40B4-BE49-F238E27FC236}">
                <a16:creationId xmlns:a16="http://schemas.microsoft.com/office/drawing/2014/main" id="{EACD575C-8E8C-3163-C6E1-F2308924A8EF}"/>
              </a:ext>
            </a:extLst>
          </p:cNvPr>
          <p:cNvSpPr/>
          <p:nvPr/>
        </p:nvSpPr>
        <p:spPr>
          <a:xfrm rot="10800000">
            <a:off x="2035644" y="7483920"/>
            <a:ext cx="980263" cy="400225"/>
          </a:xfrm>
          <a:prstGeom prst="lef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4" name="Rechteck 83">
            <a:extLst>
              <a:ext uri="{FF2B5EF4-FFF2-40B4-BE49-F238E27FC236}">
                <a16:creationId xmlns:a16="http://schemas.microsoft.com/office/drawing/2014/main" id="{1CB6F796-D669-7F86-E8F4-367023E174F7}"/>
              </a:ext>
            </a:extLst>
          </p:cNvPr>
          <p:cNvSpPr/>
          <p:nvPr/>
        </p:nvSpPr>
        <p:spPr>
          <a:xfrm>
            <a:off x="4175646" y="3810578"/>
            <a:ext cx="1795699" cy="1265255"/>
          </a:xfrm>
          <a:prstGeom prst="rect">
            <a:avLst/>
          </a:prstGeom>
          <a:solidFill>
            <a:srgbClr val="0070C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>
                <a:solidFill>
                  <a:srgbClr val="FFFF00"/>
                </a:solidFill>
              </a:rPr>
              <a:t>Block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900B6D7-30AE-D26A-F167-7CD912F5738F}"/>
              </a:ext>
            </a:extLst>
          </p:cNvPr>
          <p:cNvSpPr txBox="1"/>
          <p:nvPr/>
        </p:nvSpPr>
        <p:spPr>
          <a:xfrm>
            <a:off x="88190" y="746219"/>
            <a:ext cx="92512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>
                <a:solidFill>
                  <a:srgbClr val="0070C0"/>
                </a:solidFill>
              </a:rPr>
              <a:t>text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CB356F0-604A-CB1A-3591-4478C9B3E9BD}"/>
              </a:ext>
            </a:extLst>
          </p:cNvPr>
          <p:cNvSpPr txBox="1"/>
          <p:nvPr/>
        </p:nvSpPr>
        <p:spPr>
          <a:xfrm>
            <a:off x="88189" y="179289"/>
            <a:ext cx="925128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000">
                <a:solidFill>
                  <a:srgbClr val="00B050"/>
                </a:solidFill>
              </a:rPr>
              <a:t>Überschrift</a:t>
            </a:r>
          </a:p>
        </p:txBody>
      </p:sp>
      <p:sp>
        <p:nvSpPr>
          <p:cNvPr id="85" name="Textfeld 84">
            <a:extLst>
              <a:ext uri="{FF2B5EF4-FFF2-40B4-BE49-F238E27FC236}">
                <a16:creationId xmlns:a16="http://schemas.microsoft.com/office/drawing/2014/main" id="{886EB60C-3DB8-2FBE-0332-808F8547F7C3}"/>
              </a:ext>
            </a:extLst>
          </p:cNvPr>
          <p:cNvSpPr txBox="1"/>
          <p:nvPr/>
        </p:nvSpPr>
        <p:spPr>
          <a:xfrm>
            <a:off x="16155509" y="155176"/>
            <a:ext cx="319682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>
                <a:solidFill>
                  <a:srgbClr val="0070C0"/>
                </a:solidFill>
              </a:rPr>
              <a:t>suchbegriff #suche</a:t>
            </a:r>
          </a:p>
        </p:txBody>
      </p:sp>
    </p:spTree>
    <p:extLst>
      <p:ext uri="{BB962C8B-B14F-4D97-AF65-F5344CB8AC3E}">
        <p14:creationId xmlns:p14="http://schemas.microsoft.com/office/powerpoint/2010/main" val="218024325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Benutzerdefiniert</PresentationFormat>
  <Paragraphs>23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Larissa-Design</vt:lpstr>
      <vt:lpstr>PowerPoint-Präsentation</vt:lpstr>
    </vt:vector>
  </TitlesOfParts>
  <Company>Frost-RL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</dc:title>
  <dc:creator>Heiko Helbig</dc:creator>
  <cp:lastModifiedBy>Heiko Helbig</cp:lastModifiedBy>
  <cp:revision>278</cp:revision>
  <cp:lastPrinted>2020-03-21T17:51:39Z</cp:lastPrinted>
  <dcterms:created xsi:type="dcterms:W3CDTF">2017-09-09T12:51:13Z</dcterms:created>
  <dcterms:modified xsi:type="dcterms:W3CDTF">2025-04-15T18:10:03Z</dcterms:modified>
</cp:coreProperties>
</file>