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4" r:id="rId2"/>
  </p:sldIdLst>
  <p:sldSz cx="19440525" cy="8999538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61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ko Helbig" initials="HH" lastIdx="2" clrIdx="0">
    <p:extLst>
      <p:ext uri="{19B8F6BF-5375-455C-9EA6-DF929625EA0E}">
        <p15:presenceInfo xmlns:p15="http://schemas.microsoft.com/office/powerpoint/2012/main" userId="S::HeikoH@abo-wind.de::57e077d0-7f04-4a9e-a160-4ab244e95d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3C4"/>
    <a:srgbClr val="71ADB9"/>
    <a:srgbClr val="32F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6400" autoAdjust="0"/>
  </p:normalViewPr>
  <p:slideViewPr>
    <p:cSldViewPr>
      <p:cViewPr varScale="1">
        <p:scale>
          <a:sx n="75" d="100"/>
          <a:sy n="75" d="100"/>
        </p:scale>
        <p:origin x="828" y="330"/>
      </p:cViewPr>
      <p:guideLst>
        <p:guide orient="horz" pos="2835"/>
        <p:guide pos="61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D63EF94-8F54-4767-B346-12EC5A0956AF}" type="datetimeFigureOut">
              <a:rPr lang="de-DE" smtClean="0"/>
              <a:pPr/>
              <a:t>10.04.2025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6CAEEFA-B48F-4AF7-A3BD-C15BA39E6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250FCE-DAB3-4A96-BFF6-30063AABB533}" type="datetimeFigureOut">
              <a:rPr lang="de-DE" smtClean="0"/>
              <a:pPr/>
              <a:t>10.04.2025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592138" y="768350"/>
            <a:ext cx="8288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E8CE9B-985E-4A6C-9275-C49A5DDB5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128472" rtl="0" eaLnBrk="1" latinLnBrk="0" hangingPunct="1">
        <a:spcBef>
          <a:spcPct val="0"/>
        </a:spcBef>
        <a:buNone/>
        <a:defRPr sz="5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177" indent="-423177" algn="l" defTabSz="1128472" rtl="0" eaLnBrk="1" latinLnBrk="0" hangingPunct="1">
        <a:spcBef>
          <a:spcPct val="20000"/>
        </a:spcBef>
        <a:buFont typeface="Arial" pitchFamily="34" charset="0"/>
        <a:buChar char="•"/>
        <a:defRPr sz="3950" kern="1200">
          <a:solidFill>
            <a:schemeClr val="tx1"/>
          </a:solidFill>
          <a:latin typeface="+mn-lt"/>
          <a:ea typeface="+mn-ea"/>
          <a:cs typeface="+mn-cs"/>
        </a:defRPr>
      </a:lvl1pPr>
      <a:lvl2pPr marL="916883" indent="-352647" algn="l" defTabSz="1128472" rtl="0" eaLnBrk="1" latinLnBrk="0" hangingPunct="1">
        <a:spcBef>
          <a:spcPct val="20000"/>
        </a:spcBef>
        <a:buFont typeface="Arial" pitchFamily="34" charset="0"/>
        <a:buChar char="–"/>
        <a:defRPr sz="3455" kern="1200">
          <a:solidFill>
            <a:schemeClr val="tx1"/>
          </a:solidFill>
          <a:latin typeface="+mn-lt"/>
          <a:ea typeface="+mn-ea"/>
          <a:cs typeface="+mn-cs"/>
        </a:defRPr>
      </a:lvl2pPr>
      <a:lvl3pPr marL="1410590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962" kern="1200">
          <a:solidFill>
            <a:schemeClr val="tx1"/>
          </a:solidFill>
          <a:latin typeface="+mn-lt"/>
          <a:ea typeface="+mn-ea"/>
          <a:cs typeface="+mn-cs"/>
        </a:defRPr>
      </a:lvl3pPr>
      <a:lvl4pPr marL="1974826" indent="-282118" algn="l" defTabSz="1128472" rtl="0" eaLnBrk="1" latinLnBrk="0" hangingPunct="1">
        <a:spcBef>
          <a:spcPct val="20000"/>
        </a:spcBef>
        <a:buFont typeface="Arial" pitchFamily="34" charset="0"/>
        <a:buChar char="–"/>
        <a:defRPr sz="2468" kern="1200">
          <a:solidFill>
            <a:schemeClr val="tx1"/>
          </a:solidFill>
          <a:latin typeface="+mn-lt"/>
          <a:ea typeface="+mn-ea"/>
          <a:cs typeface="+mn-cs"/>
        </a:defRPr>
      </a:lvl4pPr>
      <a:lvl5pPr marL="2539063" indent="-282118" algn="l" defTabSz="1128472" rtl="0" eaLnBrk="1" latinLnBrk="0" hangingPunct="1">
        <a:spcBef>
          <a:spcPct val="20000"/>
        </a:spcBef>
        <a:buFont typeface="Arial" pitchFamily="34" charset="0"/>
        <a:buChar char="»"/>
        <a:defRPr sz="2468" kern="1200">
          <a:solidFill>
            <a:schemeClr val="tx1"/>
          </a:solidFill>
          <a:latin typeface="+mn-lt"/>
          <a:ea typeface="+mn-ea"/>
          <a:cs typeface="+mn-cs"/>
        </a:defRPr>
      </a:lvl5pPr>
      <a:lvl6pPr marL="3103299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6pPr>
      <a:lvl7pPr marL="3667535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7pPr>
      <a:lvl8pPr marL="4231771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8pPr>
      <a:lvl9pPr marL="4796007" indent="-282118" algn="l" defTabSz="1128472" rtl="0" eaLnBrk="1" latinLnBrk="0" hangingPunct="1">
        <a:spcBef>
          <a:spcPct val="20000"/>
        </a:spcBef>
        <a:buFont typeface="Arial" pitchFamily="34" charset="0"/>
        <a:buChar char="•"/>
        <a:defRPr sz="2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1pPr>
      <a:lvl2pPr marL="564236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2pPr>
      <a:lvl3pPr marL="1128472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692708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4pPr>
      <a:lvl5pPr marL="2256945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5pPr>
      <a:lvl6pPr marL="2821181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6pPr>
      <a:lvl7pPr marL="3385417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7pPr>
      <a:lvl8pPr marL="3949652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8pPr>
      <a:lvl9pPr marL="4513889" algn="l" defTabSz="1128472" rtl="0" eaLnBrk="1" latinLnBrk="0" hangingPunct="1">
        <a:defRPr sz="22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767DEB9-3D56-A64F-9FFE-F1284A5BC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08883"/>
              </p:ext>
            </p:extLst>
          </p:nvPr>
        </p:nvGraphicFramePr>
        <p:xfrm>
          <a:off x="1727374" y="111179"/>
          <a:ext cx="15121680" cy="877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393">
                  <a:extLst>
                    <a:ext uri="{9D8B030D-6E8A-4147-A177-3AD203B41FA5}">
                      <a16:colId xmlns:a16="http://schemas.microsoft.com/office/drawing/2014/main" val="1867722079"/>
                    </a:ext>
                  </a:extLst>
                </a:gridCol>
                <a:gridCol w="1764027">
                  <a:extLst>
                    <a:ext uri="{9D8B030D-6E8A-4147-A177-3AD203B41FA5}">
                      <a16:colId xmlns:a16="http://schemas.microsoft.com/office/drawing/2014/main" val="2643450098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969472349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34678494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1367925425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3736628919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4177931053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447951795"/>
                    </a:ext>
                  </a:extLst>
                </a:gridCol>
              </a:tblGrid>
              <a:tr h="438859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DONNERSTAG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FREITAG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SAMSTAG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/>
                        <a:t>SONNTAG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20994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r>
                        <a:rPr lang="de-DE"/>
                        <a:t>5 h bis 6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918841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6 h bis 7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07282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7 h bis 8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045378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8 h bis 9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617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9 h bis 10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40415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10 h bis 11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814122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11 h bis 12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51075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12 h bis 13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91972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13 h bis 14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40746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14 h bis 15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199409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15 h bis 16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8468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16 h bis 17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827421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17 h bis 18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67214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18 h bis 19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547766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19 h bis 20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576026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20 h bis 21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94482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21 h bis 22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0925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22 h bis 23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948306"/>
                  </a:ext>
                </a:extLst>
              </a:tr>
              <a:tr h="438859">
                <a:tc>
                  <a:txBody>
                    <a:bodyPr/>
                    <a:lstStyle/>
                    <a:p>
                      <a:pPr marL="0" marR="0" lvl="0" indent="0" algn="l" defTabSz="1128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23 h bis 24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775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666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Frost-RL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</dc:title>
  <dc:creator>Heiko Helbig</dc:creator>
  <cp:lastModifiedBy>Heiko Helbig</cp:lastModifiedBy>
  <cp:revision>250</cp:revision>
  <cp:lastPrinted>2020-03-21T17:51:39Z</cp:lastPrinted>
  <dcterms:created xsi:type="dcterms:W3CDTF">2017-09-09T12:51:13Z</dcterms:created>
  <dcterms:modified xsi:type="dcterms:W3CDTF">2025-04-10T15:17:52Z</dcterms:modified>
</cp:coreProperties>
</file>