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54" r:id="rId2"/>
  </p:sldIdLst>
  <p:sldSz cx="19440525" cy="8999538"/>
  <p:notesSz cx="7104063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35" userDrawn="1">
          <p15:clr>
            <a:srgbClr val="A4A3A4"/>
          </p15:clr>
        </p15:guide>
        <p15:guide id="2" pos="61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iko Helbig" initials="HH" lastIdx="2" clrIdx="0">
    <p:extLst>
      <p:ext uri="{19B8F6BF-5375-455C-9EA6-DF929625EA0E}">
        <p15:presenceInfo xmlns:p15="http://schemas.microsoft.com/office/powerpoint/2012/main" userId="S::HeikoH@abo-wind.de::57e077d0-7f04-4a9e-a160-4ab244e95dc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33C4"/>
    <a:srgbClr val="71ADB9"/>
    <a:srgbClr val="32F8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02" autoAdjust="0"/>
    <p:restoredTop sz="96400" autoAdjust="0"/>
  </p:normalViewPr>
  <p:slideViewPr>
    <p:cSldViewPr>
      <p:cViewPr varScale="1">
        <p:scale>
          <a:sx n="75" d="100"/>
          <a:sy n="75" d="100"/>
        </p:scale>
        <p:origin x="828" y="330"/>
      </p:cViewPr>
      <p:guideLst>
        <p:guide orient="horz" pos="2835"/>
        <p:guide pos="612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-3846" y="-108"/>
      </p:cViewPr>
      <p:guideLst>
        <p:guide orient="horz" pos="3224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7D63EF94-8F54-4767-B346-12EC5A0956AF}" type="datetimeFigureOut">
              <a:rPr lang="de-DE" smtClean="0"/>
              <a:pPr/>
              <a:t>10.04.2025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76CAEEFA-B48F-4AF7-A3BD-C15BA39E665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3A250FCE-DAB3-4A96-BFF6-30063AABB533}" type="datetimeFigureOut">
              <a:rPr lang="de-DE" smtClean="0"/>
              <a:pPr/>
              <a:t>10.04.2025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-592138" y="768350"/>
            <a:ext cx="8288338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E8CE9B-985E-4A6C-9275-C49A5DDB5C8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1128472" rtl="0" eaLnBrk="1" latinLnBrk="0" hangingPunct="1">
        <a:spcBef>
          <a:spcPct val="0"/>
        </a:spcBef>
        <a:buNone/>
        <a:defRPr sz="54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3177" indent="-423177" algn="l" defTabSz="1128472" rtl="0" eaLnBrk="1" latinLnBrk="0" hangingPunct="1">
        <a:spcBef>
          <a:spcPct val="20000"/>
        </a:spcBef>
        <a:buFont typeface="Arial" pitchFamily="34" charset="0"/>
        <a:buChar char="•"/>
        <a:defRPr sz="3950" kern="1200">
          <a:solidFill>
            <a:schemeClr val="tx1"/>
          </a:solidFill>
          <a:latin typeface="+mn-lt"/>
          <a:ea typeface="+mn-ea"/>
          <a:cs typeface="+mn-cs"/>
        </a:defRPr>
      </a:lvl1pPr>
      <a:lvl2pPr marL="916883" indent="-352647" algn="l" defTabSz="1128472" rtl="0" eaLnBrk="1" latinLnBrk="0" hangingPunct="1">
        <a:spcBef>
          <a:spcPct val="20000"/>
        </a:spcBef>
        <a:buFont typeface="Arial" pitchFamily="34" charset="0"/>
        <a:buChar char="–"/>
        <a:defRPr sz="3455" kern="1200">
          <a:solidFill>
            <a:schemeClr val="tx1"/>
          </a:solidFill>
          <a:latin typeface="+mn-lt"/>
          <a:ea typeface="+mn-ea"/>
          <a:cs typeface="+mn-cs"/>
        </a:defRPr>
      </a:lvl2pPr>
      <a:lvl3pPr marL="1410590" indent="-282118" algn="l" defTabSz="1128472" rtl="0" eaLnBrk="1" latinLnBrk="0" hangingPunct="1">
        <a:spcBef>
          <a:spcPct val="20000"/>
        </a:spcBef>
        <a:buFont typeface="Arial" pitchFamily="34" charset="0"/>
        <a:buChar char="•"/>
        <a:defRPr sz="2962" kern="1200">
          <a:solidFill>
            <a:schemeClr val="tx1"/>
          </a:solidFill>
          <a:latin typeface="+mn-lt"/>
          <a:ea typeface="+mn-ea"/>
          <a:cs typeface="+mn-cs"/>
        </a:defRPr>
      </a:lvl3pPr>
      <a:lvl4pPr marL="1974826" indent="-282118" algn="l" defTabSz="1128472" rtl="0" eaLnBrk="1" latinLnBrk="0" hangingPunct="1">
        <a:spcBef>
          <a:spcPct val="20000"/>
        </a:spcBef>
        <a:buFont typeface="Arial" pitchFamily="34" charset="0"/>
        <a:buChar char="–"/>
        <a:defRPr sz="2468" kern="1200">
          <a:solidFill>
            <a:schemeClr val="tx1"/>
          </a:solidFill>
          <a:latin typeface="+mn-lt"/>
          <a:ea typeface="+mn-ea"/>
          <a:cs typeface="+mn-cs"/>
        </a:defRPr>
      </a:lvl4pPr>
      <a:lvl5pPr marL="2539063" indent="-282118" algn="l" defTabSz="1128472" rtl="0" eaLnBrk="1" latinLnBrk="0" hangingPunct="1">
        <a:spcBef>
          <a:spcPct val="20000"/>
        </a:spcBef>
        <a:buFont typeface="Arial" pitchFamily="34" charset="0"/>
        <a:buChar char="»"/>
        <a:defRPr sz="2468" kern="1200">
          <a:solidFill>
            <a:schemeClr val="tx1"/>
          </a:solidFill>
          <a:latin typeface="+mn-lt"/>
          <a:ea typeface="+mn-ea"/>
          <a:cs typeface="+mn-cs"/>
        </a:defRPr>
      </a:lvl5pPr>
      <a:lvl6pPr marL="3103299" indent="-282118" algn="l" defTabSz="1128472" rtl="0" eaLnBrk="1" latinLnBrk="0" hangingPunct="1">
        <a:spcBef>
          <a:spcPct val="20000"/>
        </a:spcBef>
        <a:buFont typeface="Arial" pitchFamily="34" charset="0"/>
        <a:buChar char="•"/>
        <a:defRPr sz="2468" kern="1200">
          <a:solidFill>
            <a:schemeClr val="tx1"/>
          </a:solidFill>
          <a:latin typeface="+mn-lt"/>
          <a:ea typeface="+mn-ea"/>
          <a:cs typeface="+mn-cs"/>
        </a:defRPr>
      </a:lvl6pPr>
      <a:lvl7pPr marL="3667535" indent="-282118" algn="l" defTabSz="1128472" rtl="0" eaLnBrk="1" latinLnBrk="0" hangingPunct="1">
        <a:spcBef>
          <a:spcPct val="20000"/>
        </a:spcBef>
        <a:buFont typeface="Arial" pitchFamily="34" charset="0"/>
        <a:buChar char="•"/>
        <a:defRPr sz="2468" kern="1200">
          <a:solidFill>
            <a:schemeClr val="tx1"/>
          </a:solidFill>
          <a:latin typeface="+mn-lt"/>
          <a:ea typeface="+mn-ea"/>
          <a:cs typeface="+mn-cs"/>
        </a:defRPr>
      </a:lvl7pPr>
      <a:lvl8pPr marL="4231771" indent="-282118" algn="l" defTabSz="1128472" rtl="0" eaLnBrk="1" latinLnBrk="0" hangingPunct="1">
        <a:spcBef>
          <a:spcPct val="20000"/>
        </a:spcBef>
        <a:buFont typeface="Arial" pitchFamily="34" charset="0"/>
        <a:buChar char="•"/>
        <a:defRPr sz="2468" kern="1200">
          <a:solidFill>
            <a:schemeClr val="tx1"/>
          </a:solidFill>
          <a:latin typeface="+mn-lt"/>
          <a:ea typeface="+mn-ea"/>
          <a:cs typeface="+mn-cs"/>
        </a:defRPr>
      </a:lvl8pPr>
      <a:lvl9pPr marL="4796007" indent="-282118" algn="l" defTabSz="1128472" rtl="0" eaLnBrk="1" latinLnBrk="0" hangingPunct="1">
        <a:spcBef>
          <a:spcPct val="20000"/>
        </a:spcBef>
        <a:buFont typeface="Arial" pitchFamily="34" charset="0"/>
        <a:buChar char="•"/>
        <a:defRPr sz="24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128472" rtl="0" eaLnBrk="1" latinLnBrk="0" hangingPunct="1">
        <a:defRPr sz="2221" kern="1200">
          <a:solidFill>
            <a:schemeClr val="tx1"/>
          </a:solidFill>
          <a:latin typeface="+mn-lt"/>
          <a:ea typeface="+mn-ea"/>
          <a:cs typeface="+mn-cs"/>
        </a:defRPr>
      </a:lvl1pPr>
      <a:lvl2pPr marL="564236" algn="l" defTabSz="1128472" rtl="0" eaLnBrk="1" latinLnBrk="0" hangingPunct="1">
        <a:defRPr sz="2221" kern="1200">
          <a:solidFill>
            <a:schemeClr val="tx1"/>
          </a:solidFill>
          <a:latin typeface="+mn-lt"/>
          <a:ea typeface="+mn-ea"/>
          <a:cs typeface="+mn-cs"/>
        </a:defRPr>
      </a:lvl2pPr>
      <a:lvl3pPr marL="1128472" algn="l" defTabSz="1128472" rtl="0" eaLnBrk="1" latinLnBrk="0" hangingPunct="1">
        <a:defRPr sz="2221" kern="1200">
          <a:solidFill>
            <a:schemeClr val="tx1"/>
          </a:solidFill>
          <a:latin typeface="+mn-lt"/>
          <a:ea typeface="+mn-ea"/>
          <a:cs typeface="+mn-cs"/>
        </a:defRPr>
      </a:lvl3pPr>
      <a:lvl4pPr marL="1692708" algn="l" defTabSz="1128472" rtl="0" eaLnBrk="1" latinLnBrk="0" hangingPunct="1">
        <a:defRPr sz="2221" kern="1200">
          <a:solidFill>
            <a:schemeClr val="tx1"/>
          </a:solidFill>
          <a:latin typeface="+mn-lt"/>
          <a:ea typeface="+mn-ea"/>
          <a:cs typeface="+mn-cs"/>
        </a:defRPr>
      </a:lvl4pPr>
      <a:lvl5pPr marL="2256945" algn="l" defTabSz="1128472" rtl="0" eaLnBrk="1" latinLnBrk="0" hangingPunct="1">
        <a:defRPr sz="2221" kern="1200">
          <a:solidFill>
            <a:schemeClr val="tx1"/>
          </a:solidFill>
          <a:latin typeface="+mn-lt"/>
          <a:ea typeface="+mn-ea"/>
          <a:cs typeface="+mn-cs"/>
        </a:defRPr>
      </a:lvl5pPr>
      <a:lvl6pPr marL="2821181" algn="l" defTabSz="1128472" rtl="0" eaLnBrk="1" latinLnBrk="0" hangingPunct="1">
        <a:defRPr sz="2221" kern="1200">
          <a:solidFill>
            <a:schemeClr val="tx1"/>
          </a:solidFill>
          <a:latin typeface="+mn-lt"/>
          <a:ea typeface="+mn-ea"/>
          <a:cs typeface="+mn-cs"/>
        </a:defRPr>
      </a:lvl6pPr>
      <a:lvl7pPr marL="3385417" algn="l" defTabSz="1128472" rtl="0" eaLnBrk="1" latinLnBrk="0" hangingPunct="1">
        <a:defRPr sz="2221" kern="1200">
          <a:solidFill>
            <a:schemeClr val="tx1"/>
          </a:solidFill>
          <a:latin typeface="+mn-lt"/>
          <a:ea typeface="+mn-ea"/>
          <a:cs typeface="+mn-cs"/>
        </a:defRPr>
      </a:lvl7pPr>
      <a:lvl8pPr marL="3949652" algn="l" defTabSz="1128472" rtl="0" eaLnBrk="1" latinLnBrk="0" hangingPunct="1">
        <a:defRPr sz="2221" kern="1200">
          <a:solidFill>
            <a:schemeClr val="tx1"/>
          </a:solidFill>
          <a:latin typeface="+mn-lt"/>
          <a:ea typeface="+mn-ea"/>
          <a:cs typeface="+mn-cs"/>
        </a:defRPr>
      </a:lvl8pPr>
      <a:lvl9pPr marL="4513889" algn="l" defTabSz="1128472" rtl="0" eaLnBrk="1" latinLnBrk="0" hangingPunct="1">
        <a:defRPr sz="222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4767DEB9-3D56-A64F-9FFE-F1284A5BCF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108883"/>
              </p:ext>
            </p:extLst>
          </p:nvPr>
        </p:nvGraphicFramePr>
        <p:xfrm>
          <a:off x="1727374" y="111179"/>
          <a:ext cx="15121680" cy="8777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393">
                  <a:extLst>
                    <a:ext uri="{9D8B030D-6E8A-4147-A177-3AD203B41FA5}">
                      <a16:colId xmlns:a16="http://schemas.microsoft.com/office/drawing/2014/main" val="1867722079"/>
                    </a:ext>
                  </a:extLst>
                </a:gridCol>
                <a:gridCol w="1764027">
                  <a:extLst>
                    <a:ext uri="{9D8B030D-6E8A-4147-A177-3AD203B41FA5}">
                      <a16:colId xmlns:a16="http://schemas.microsoft.com/office/drawing/2014/main" val="2643450098"/>
                    </a:ext>
                  </a:extLst>
                </a:gridCol>
                <a:gridCol w="1890210">
                  <a:extLst>
                    <a:ext uri="{9D8B030D-6E8A-4147-A177-3AD203B41FA5}">
                      <a16:colId xmlns:a16="http://schemas.microsoft.com/office/drawing/2014/main" val="2969472349"/>
                    </a:ext>
                  </a:extLst>
                </a:gridCol>
                <a:gridCol w="1890210">
                  <a:extLst>
                    <a:ext uri="{9D8B030D-6E8A-4147-A177-3AD203B41FA5}">
                      <a16:colId xmlns:a16="http://schemas.microsoft.com/office/drawing/2014/main" val="346784941"/>
                    </a:ext>
                  </a:extLst>
                </a:gridCol>
                <a:gridCol w="1890210">
                  <a:extLst>
                    <a:ext uri="{9D8B030D-6E8A-4147-A177-3AD203B41FA5}">
                      <a16:colId xmlns:a16="http://schemas.microsoft.com/office/drawing/2014/main" val="1367925425"/>
                    </a:ext>
                  </a:extLst>
                </a:gridCol>
                <a:gridCol w="1890210">
                  <a:extLst>
                    <a:ext uri="{9D8B030D-6E8A-4147-A177-3AD203B41FA5}">
                      <a16:colId xmlns:a16="http://schemas.microsoft.com/office/drawing/2014/main" val="3736628919"/>
                    </a:ext>
                  </a:extLst>
                </a:gridCol>
                <a:gridCol w="1890210">
                  <a:extLst>
                    <a:ext uri="{9D8B030D-6E8A-4147-A177-3AD203B41FA5}">
                      <a16:colId xmlns:a16="http://schemas.microsoft.com/office/drawing/2014/main" val="4177931053"/>
                    </a:ext>
                  </a:extLst>
                </a:gridCol>
                <a:gridCol w="1890210">
                  <a:extLst>
                    <a:ext uri="{9D8B030D-6E8A-4147-A177-3AD203B41FA5}">
                      <a16:colId xmlns:a16="http://schemas.microsoft.com/office/drawing/2014/main" val="447951795"/>
                    </a:ext>
                  </a:extLst>
                </a:gridCol>
              </a:tblGrid>
              <a:tr h="438859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900"/>
                        <a:t>MONTAG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900"/>
                        <a:t>DIENSTAG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900"/>
                        <a:t>MITTWOCH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900"/>
                        <a:t>DONNERSTAG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900"/>
                        <a:t>FREITAG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900"/>
                        <a:t>SAMSTAG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900"/>
                        <a:t>SONNTAG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1920994"/>
                  </a:ext>
                </a:extLst>
              </a:tr>
              <a:tr h="438859">
                <a:tc>
                  <a:txBody>
                    <a:bodyPr/>
                    <a:lstStyle/>
                    <a:p>
                      <a:r>
                        <a:rPr lang="de-DE"/>
                        <a:t>5 h bis 6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7918841"/>
                  </a:ext>
                </a:extLst>
              </a:tr>
              <a:tr h="438859">
                <a:tc>
                  <a:txBody>
                    <a:bodyPr/>
                    <a:lstStyle/>
                    <a:p>
                      <a:pPr marL="0" marR="0" lvl="0" indent="0" algn="l" defTabSz="11284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/>
                        <a:t>6 h bis 7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907282"/>
                  </a:ext>
                </a:extLst>
              </a:tr>
              <a:tr h="438859">
                <a:tc>
                  <a:txBody>
                    <a:bodyPr/>
                    <a:lstStyle/>
                    <a:p>
                      <a:pPr marL="0" marR="0" lvl="0" indent="0" algn="l" defTabSz="11284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/>
                        <a:t>7 h bis 8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5045378"/>
                  </a:ext>
                </a:extLst>
              </a:tr>
              <a:tr h="438859">
                <a:tc>
                  <a:txBody>
                    <a:bodyPr/>
                    <a:lstStyle/>
                    <a:p>
                      <a:pPr marL="0" marR="0" lvl="0" indent="0" algn="l" defTabSz="11284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/>
                        <a:t>8 h bis 9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98617"/>
                  </a:ext>
                </a:extLst>
              </a:tr>
              <a:tr h="438859">
                <a:tc>
                  <a:txBody>
                    <a:bodyPr/>
                    <a:lstStyle/>
                    <a:p>
                      <a:pPr marL="0" marR="0" lvl="0" indent="0" algn="l" defTabSz="11284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/>
                        <a:t>9 h bis 10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6340415"/>
                  </a:ext>
                </a:extLst>
              </a:tr>
              <a:tr h="438859">
                <a:tc>
                  <a:txBody>
                    <a:bodyPr/>
                    <a:lstStyle/>
                    <a:p>
                      <a:pPr marL="0" marR="0" lvl="0" indent="0" algn="l" defTabSz="11284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/>
                        <a:t>10 h bis 11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814122"/>
                  </a:ext>
                </a:extLst>
              </a:tr>
              <a:tr h="438859">
                <a:tc>
                  <a:txBody>
                    <a:bodyPr/>
                    <a:lstStyle/>
                    <a:p>
                      <a:pPr marL="0" marR="0" lvl="0" indent="0" algn="l" defTabSz="11284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/>
                        <a:t>11 h bis 12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3251075"/>
                  </a:ext>
                </a:extLst>
              </a:tr>
              <a:tr h="438859">
                <a:tc>
                  <a:txBody>
                    <a:bodyPr/>
                    <a:lstStyle/>
                    <a:p>
                      <a:pPr marL="0" marR="0" lvl="0" indent="0" algn="l" defTabSz="11284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/>
                        <a:t>12 h bis 13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391972"/>
                  </a:ext>
                </a:extLst>
              </a:tr>
              <a:tr h="438859">
                <a:tc>
                  <a:txBody>
                    <a:bodyPr/>
                    <a:lstStyle/>
                    <a:p>
                      <a:pPr marL="0" marR="0" lvl="0" indent="0" algn="l" defTabSz="11284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/>
                        <a:t>13 h bis 14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840746"/>
                  </a:ext>
                </a:extLst>
              </a:tr>
              <a:tr h="438859">
                <a:tc>
                  <a:txBody>
                    <a:bodyPr/>
                    <a:lstStyle/>
                    <a:p>
                      <a:pPr marL="0" marR="0" lvl="0" indent="0" algn="l" defTabSz="11284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/>
                        <a:t>14 h bis 15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2199409"/>
                  </a:ext>
                </a:extLst>
              </a:tr>
              <a:tr h="438859">
                <a:tc>
                  <a:txBody>
                    <a:bodyPr/>
                    <a:lstStyle/>
                    <a:p>
                      <a:pPr marL="0" marR="0" lvl="0" indent="0" algn="l" defTabSz="11284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/>
                        <a:t>15 h bis 16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558468"/>
                  </a:ext>
                </a:extLst>
              </a:tr>
              <a:tr h="438859">
                <a:tc>
                  <a:txBody>
                    <a:bodyPr/>
                    <a:lstStyle/>
                    <a:p>
                      <a:pPr marL="0" marR="0" lvl="0" indent="0" algn="l" defTabSz="11284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/>
                        <a:t>16 h bis 17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0827421"/>
                  </a:ext>
                </a:extLst>
              </a:tr>
              <a:tr h="438859">
                <a:tc>
                  <a:txBody>
                    <a:bodyPr/>
                    <a:lstStyle/>
                    <a:p>
                      <a:pPr marL="0" marR="0" lvl="0" indent="0" algn="l" defTabSz="11284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/>
                        <a:t>17 h bis 18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9767214"/>
                  </a:ext>
                </a:extLst>
              </a:tr>
              <a:tr h="438859">
                <a:tc>
                  <a:txBody>
                    <a:bodyPr/>
                    <a:lstStyle/>
                    <a:p>
                      <a:pPr marL="0" marR="0" lvl="0" indent="0" algn="l" defTabSz="11284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/>
                        <a:t>18 h bis 19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6547766"/>
                  </a:ext>
                </a:extLst>
              </a:tr>
              <a:tr h="438859">
                <a:tc>
                  <a:txBody>
                    <a:bodyPr/>
                    <a:lstStyle/>
                    <a:p>
                      <a:pPr marL="0" marR="0" lvl="0" indent="0" algn="l" defTabSz="11284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/>
                        <a:t>19 h bis 20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7576026"/>
                  </a:ext>
                </a:extLst>
              </a:tr>
              <a:tr h="438859">
                <a:tc>
                  <a:txBody>
                    <a:bodyPr/>
                    <a:lstStyle/>
                    <a:p>
                      <a:pPr marL="0" marR="0" lvl="0" indent="0" algn="l" defTabSz="11284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/>
                        <a:t>20 h bis 21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2694482"/>
                  </a:ext>
                </a:extLst>
              </a:tr>
              <a:tr h="438859">
                <a:tc>
                  <a:txBody>
                    <a:bodyPr/>
                    <a:lstStyle/>
                    <a:p>
                      <a:pPr marL="0" marR="0" lvl="0" indent="0" algn="l" defTabSz="11284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/>
                        <a:t>21 h bis 22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090925"/>
                  </a:ext>
                </a:extLst>
              </a:tr>
              <a:tr h="438859">
                <a:tc>
                  <a:txBody>
                    <a:bodyPr/>
                    <a:lstStyle/>
                    <a:p>
                      <a:pPr marL="0" marR="0" lvl="0" indent="0" algn="l" defTabSz="11284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/>
                        <a:t>22 h bis 23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2948306"/>
                  </a:ext>
                </a:extLst>
              </a:tr>
              <a:tr h="438859">
                <a:tc>
                  <a:txBody>
                    <a:bodyPr/>
                    <a:lstStyle/>
                    <a:p>
                      <a:pPr marL="0" marR="0" lvl="0" indent="0" algn="l" defTabSz="11284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/>
                        <a:t>23 h bis 24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77753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0666776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</Words>
  <Application>Microsoft Office PowerPoint</Application>
  <PresentationFormat>Benutzerdefiniert</PresentationFormat>
  <Paragraphs>26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Larissa-Design</vt:lpstr>
      <vt:lpstr>PowerPoint-Präsentation</vt:lpstr>
    </vt:vector>
  </TitlesOfParts>
  <Company>Frost-RL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Dok</dc:title>
  <dc:creator>Heiko Helbig</dc:creator>
  <cp:lastModifiedBy>Heiko Helbig</cp:lastModifiedBy>
  <cp:revision>250</cp:revision>
  <cp:lastPrinted>2020-03-21T17:51:39Z</cp:lastPrinted>
  <dcterms:created xsi:type="dcterms:W3CDTF">2017-09-09T12:51:13Z</dcterms:created>
  <dcterms:modified xsi:type="dcterms:W3CDTF">2025-04-10T15:17:52Z</dcterms:modified>
</cp:coreProperties>
</file>