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_rels/slideMaster6.xml.rels" ContentType="application/vnd.openxmlformats-package.relationships+xml"/>
  <Override PartName="/ppt/slideMasters/_rels/slideMaster5.xml.rels" ContentType="application/vnd.openxmlformats-package.relationships+xml"/>
  <Override PartName="/ppt/slideMasters/_rels/slideMaster4.xml.rels" ContentType="application/vnd.openxmlformats-package.relationships+xml"/>
  <Override PartName="/ppt/slideMasters/_rels/slideMaster3.xml.rels" ContentType="application/vnd.openxmlformats-package.relationships+xml"/>
  <Override PartName="/ppt/slideMasters/_rels/slideMaster2.xml.rels" ContentType="application/vnd.openxmlformats-package.relationships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slideLayouts/_rels/slideLayout6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_rels/presentation.xml.rels" ContentType="application/vnd.openxmlformats-package.relationships+xml"/>
  <Override PartName="/ppt/media/image1.png" ContentType="image/png"/>
  <Override PartName="/ppt/media/image2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50" r:id="rId3"/>
    <p:sldMasterId id="2147483652" r:id="rId4"/>
    <p:sldMasterId id="2147483654" r:id="rId5"/>
    <p:sldMasterId id="2147483656" r:id="rId6"/>
    <p:sldMasterId id="2147483658" r:id="rId7"/>
  </p:sldMasterIdLst>
  <p:sldIdLst>
    <p:sldId id="256" r:id="rId8"/>
    <p:sldId id="257" r:id="rId9"/>
    <p:sldId id="258" r:id="rId10"/>
  </p:sldIdLst>
  <p:sldSz cx="7315200" cy="731520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Master" Target="slideMasters/slideMaster3.xml"/><Relationship Id="rId5" Type="http://schemas.openxmlformats.org/officeDocument/2006/relationships/slideMaster" Target="slideMasters/slideMaster4.xml"/><Relationship Id="rId6" Type="http://schemas.openxmlformats.org/officeDocument/2006/relationships/slideMaster" Target="slideMasters/slideMaster5.xml"/><Relationship Id="rId7" Type="http://schemas.openxmlformats.org/officeDocument/2006/relationships/slideMaster" Target="slideMasters/slideMaster6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6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Stand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"/>
          <p:cNvSpPr>
            <a:spLocks noGrp="1"/>
          </p:cNvSpPr>
          <p:nvPr>
            <p:ph type="title"/>
          </p:nvPr>
        </p:nvSpPr>
        <p:spPr>
          <a:xfrm>
            <a:off x="365760" y="277200"/>
            <a:ext cx="6583320" cy="1250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de-DE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2"/>
          <p:cNvSpPr>
            <a:spLocks noGrp="1"/>
          </p:cNvSpPr>
          <p:nvPr>
            <p:ph type="subTitle"/>
          </p:nvPr>
        </p:nvSpPr>
        <p:spPr>
          <a:xfrm>
            <a:off x="365760" y="1711440"/>
            <a:ext cx="6583320" cy="4242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de-DE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Standard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365760" y="277200"/>
            <a:ext cx="6583320" cy="1250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de-DE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365760" y="1711440"/>
            <a:ext cx="6583320" cy="4242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de-DE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Standard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365760" y="277200"/>
            <a:ext cx="6583320" cy="1250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de-DE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365760" y="1711440"/>
            <a:ext cx="6583320" cy="4242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de-DE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Standard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365760" y="277200"/>
            <a:ext cx="6583320" cy="1250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de-DE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subTitle"/>
          </p:nvPr>
        </p:nvSpPr>
        <p:spPr>
          <a:xfrm>
            <a:off x="365760" y="1711440"/>
            <a:ext cx="6583320" cy="4242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de-DE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2.xml"/>
</Relationships>
</file>

<file path=ppt/slideMasters/_rels/slideMaster3.xml.rels><?xml version="1.0" encoding="UTF-8"?>
<Relationships xmlns="http://schemas.openxmlformats.org/package/2006/relationships"><Relationship Id="rId1" Type="http://schemas.openxmlformats.org/officeDocument/2006/relationships/theme" Target="../theme/theme3.xml"/><Relationship Id="rId2" Type="http://schemas.openxmlformats.org/officeDocument/2006/relationships/slideLayout" Target="../slideLayouts/slideLayout3.xml"/>
</Relationships>
</file>

<file path=ppt/slideMasters/_rels/slideMaster4.xml.rels><?xml version="1.0" encoding="UTF-8"?>
<Relationships xmlns="http://schemas.openxmlformats.org/package/2006/relationships"><Relationship Id="rId1" Type="http://schemas.openxmlformats.org/officeDocument/2006/relationships/theme" Target="../theme/theme4.xml"/><Relationship Id="rId2" Type="http://schemas.openxmlformats.org/officeDocument/2006/relationships/slideLayout" Target="../slideLayouts/slideLayout4.xml"/>
</Relationships>
</file>

<file path=ppt/slideMasters/_rels/slideMaster5.xml.rels><?xml version="1.0" encoding="UTF-8"?>
<Relationships xmlns="http://schemas.openxmlformats.org/package/2006/relationships"><Relationship Id="rId1" Type="http://schemas.openxmlformats.org/officeDocument/2006/relationships/theme" Target="../theme/theme5.xml"/><Relationship Id="rId2" Type="http://schemas.openxmlformats.org/officeDocument/2006/relationships/slideLayout" Target="../slideLayouts/slideLayout5.xml"/>
</Relationships>
</file>

<file path=ppt/slideMasters/_rels/slideMaster6.xml.rels><?xml version="1.0" encoding="UTF-8"?>
<Relationships xmlns="http://schemas.openxmlformats.org/package/2006/relationships"><Relationship Id="rId1" Type="http://schemas.openxmlformats.org/officeDocument/2006/relationships/theme" Target="../theme/theme6.xml"/><Relationship Id="rId2" Type="http://schemas.openxmlformats.org/officeDocument/2006/relationships/slideLayout" Target="../slideLayouts/slideLayout6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chemeClr val="lt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365760" y="291600"/>
            <a:ext cx="6583320" cy="1221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r>
              <a:rPr b="0" lang="de-DE" sz="4400" spc="-1" strike="noStrike">
                <a:solidFill>
                  <a:srgbClr val="000000"/>
                </a:solidFill>
                <a:latin typeface="Arial"/>
              </a:rPr>
              <a:t>Format des Titeltextes durch Klicken bearbeiten</a:t>
            </a:r>
            <a:endParaRPr b="0" lang="de-DE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365760" y="1711440"/>
            <a:ext cx="6583320" cy="4242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de-DE" sz="3200" spc="-1" strike="noStrike">
                <a:solidFill>
                  <a:srgbClr val="000000"/>
                </a:solidFill>
                <a:latin typeface="Arial"/>
              </a:rPr>
              <a:t>Format des Gliederungstextes durch Klicken bearbeiten</a:t>
            </a:r>
            <a:endParaRPr b="0" lang="de-DE" sz="32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de-DE" sz="2800" spc="-1" strike="noStrike">
                <a:solidFill>
                  <a:srgbClr val="000000"/>
                </a:solidFill>
                <a:latin typeface="Arial"/>
              </a:rPr>
              <a:t>Zweite Gliederungsebene</a:t>
            </a:r>
            <a:endParaRPr b="0" lang="de-DE" sz="2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de-DE" sz="2400" spc="-1" strike="noStrike">
                <a:solidFill>
                  <a:srgbClr val="000000"/>
                </a:solidFill>
                <a:latin typeface="Arial"/>
              </a:rPr>
              <a:t>Dritte Gliederungsebene</a:t>
            </a:r>
            <a:endParaRPr b="0" lang="de-DE" sz="24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de-DE" sz="2000" spc="-1" strike="noStrike">
                <a:solidFill>
                  <a:srgbClr val="000000"/>
                </a:solidFill>
                <a:latin typeface="Arial"/>
              </a:rPr>
              <a:t>Vierte Gliederungsebene</a:t>
            </a:r>
            <a:endParaRPr b="0" lang="de-DE" sz="20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de-DE" sz="2000" spc="-1" strike="noStrike">
                <a:solidFill>
                  <a:srgbClr val="000000"/>
                </a:solidFill>
                <a:latin typeface="Arial"/>
              </a:rPr>
              <a:t>Fünfte Gliederungsebene</a:t>
            </a:r>
            <a:endParaRPr b="0" lang="de-DE" sz="20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de-DE" sz="2000" spc="-1" strike="noStrike">
                <a:solidFill>
                  <a:srgbClr val="000000"/>
                </a:solidFill>
                <a:latin typeface="Arial"/>
              </a:rPr>
              <a:t>Sechste Gliederungsebene</a:t>
            </a:r>
            <a:endParaRPr b="0" lang="de-DE" sz="20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de-DE" sz="2000" spc="-1" strike="noStrike">
                <a:solidFill>
                  <a:srgbClr val="000000"/>
                </a:solidFill>
                <a:latin typeface="Arial"/>
              </a:rPr>
              <a:t>Siebte Gliederungsebene</a:t>
            </a:r>
            <a:endParaRPr b="0" lang="de-DE" sz="20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chemeClr val="lt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365760" y="277200"/>
            <a:ext cx="6582960" cy="1249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de-DE" sz="1800" spc="-1" strike="noStrike">
                <a:solidFill>
                  <a:srgbClr val="000000"/>
                </a:solidFill>
                <a:latin typeface="Arial"/>
              </a:rPr>
              <a:t>Format des Titeltextes durch Klicken bearbeiten</a:t>
            </a:r>
            <a:endParaRPr b="0" lang="de-DE" sz="1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51" r:id="rId2"/>
  </p:sldLayoutIdLst>
</p:sldMaster>
</file>

<file path=ppt/slideMasters/slideMaster3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chemeClr val="lt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365760" y="277200"/>
            <a:ext cx="6582960" cy="1249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de-DE" sz="1800" spc="-1" strike="noStrike">
                <a:solidFill>
                  <a:srgbClr val="000000"/>
                </a:solidFill>
                <a:latin typeface="Arial"/>
              </a:rPr>
              <a:t>Format des Titeltextes durch Klicken bearbeiten</a:t>
            </a:r>
            <a:endParaRPr b="0" lang="de-DE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365760" y="1711440"/>
            <a:ext cx="6582960" cy="4241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de-DE" sz="1800" spc="-1" strike="noStrike">
                <a:solidFill>
                  <a:srgbClr val="000000"/>
                </a:solidFill>
                <a:latin typeface="Arial"/>
              </a:rPr>
              <a:t>Format des Gliederungstextes durch Klicken bearbeiten</a:t>
            </a:r>
            <a:endParaRPr b="0" lang="de-DE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de-DE" sz="1800" spc="-1" strike="noStrike">
                <a:solidFill>
                  <a:srgbClr val="000000"/>
                </a:solidFill>
                <a:latin typeface="Arial"/>
              </a:rPr>
              <a:t>Zweite Gliederungsebene</a:t>
            </a:r>
            <a:endParaRPr b="0" lang="de-DE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de-DE" sz="1800" spc="-1" strike="noStrike">
                <a:solidFill>
                  <a:srgbClr val="000000"/>
                </a:solidFill>
                <a:latin typeface="Arial"/>
              </a:rPr>
              <a:t>Dritte Gliederungsebene</a:t>
            </a:r>
            <a:endParaRPr b="0" lang="de-DE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de-DE" sz="1800" spc="-1" strike="noStrike">
                <a:solidFill>
                  <a:srgbClr val="000000"/>
                </a:solidFill>
                <a:latin typeface="Arial"/>
              </a:rPr>
              <a:t>Vierte Gliederungsebene</a:t>
            </a:r>
            <a:endParaRPr b="0" lang="de-DE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de-DE" sz="1800" spc="-1" strike="noStrike">
                <a:solidFill>
                  <a:srgbClr val="000000"/>
                </a:solidFill>
                <a:latin typeface="Arial"/>
              </a:rPr>
              <a:t>Fünfte Gliederungsebene</a:t>
            </a:r>
            <a:endParaRPr b="0" lang="de-DE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de-DE" sz="1800" spc="-1" strike="noStrike">
                <a:solidFill>
                  <a:srgbClr val="000000"/>
                </a:solidFill>
                <a:latin typeface="Arial"/>
              </a:rPr>
              <a:t>Sechste Gliederungsebene</a:t>
            </a:r>
            <a:endParaRPr b="0" lang="de-DE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de-DE" sz="1800" spc="-1" strike="noStrike">
                <a:solidFill>
                  <a:srgbClr val="000000"/>
                </a:solidFill>
                <a:latin typeface="Arial"/>
              </a:rPr>
              <a:t>Siebte Gliederungsebene</a:t>
            </a:r>
            <a:endParaRPr b="0" lang="de-DE" sz="1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53" r:id="rId2"/>
  </p:sldLayoutIdLst>
</p:sldMaster>
</file>

<file path=ppt/slideMasters/slideMaster4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chemeClr val="lt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365760" y="277200"/>
            <a:ext cx="6582960" cy="1249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de-DE" sz="1800" spc="-1" strike="noStrike">
                <a:solidFill>
                  <a:srgbClr val="000000"/>
                </a:solidFill>
                <a:latin typeface="Arial"/>
              </a:rPr>
              <a:t>Format des Titeltextes durch Klicken bearbeiten</a:t>
            </a:r>
            <a:endParaRPr b="0" lang="de-DE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365760" y="1711440"/>
            <a:ext cx="6582960" cy="4241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de-DE" sz="1800" spc="-1" strike="noStrike">
                <a:solidFill>
                  <a:srgbClr val="000000"/>
                </a:solidFill>
                <a:latin typeface="Arial"/>
              </a:rPr>
              <a:t>Format des Gliederungstextes durch Klicken bearbeiten</a:t>
            </a:r>
            <a:endParaRPr b="0" lang="de-DE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de-DE" sz="1800" spc="-1" strike="noStrike">
                <a:solidFill>
                  <a:srgbClr val="000000"/>
                </a:solidFill>
                <a:latin typeface="Arial"/>
              </a:rPr>
              <a:t>Zweite Gliederungsebene</a:t>
            </a:r>
            <a:endParaRPr b="0" lang="de-DE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de-DE" sz="1800" spc="-1" strike="noStrike">
                <a:solidFill>
                  <a:srgbClr val="000000"/>
                </a:solidFill>
                <a:latin typeface="Arial"/>
              </a:rPr>
              <a:t>Dritte Gliederungsebene</a:t>
            </a:r>
            <a:endParaRPr b="0" lang="de-DE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de-DE" sz="1800" spc="-1" strike="noStrike">
                <a:solidFill>
                  <a:srgbClr val="000000"/>
                </a:solidFill>
                <a:latin typeface="Arial"/>
              </a:rPr>
              <a:t>Vierte Gliederungsebene</a:t>
            </a:r>
            <a:endParaRPr b="0" lang="de-DE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de-DE" sz="1800" spc="-1" strike="noStrike">
                <a:solidFill>
                  <a:srgbClr val="000000"/>
                </a:solidFill>
                <a:latin typeface="Arial"/>
              </a:rPr>
              <a:t>Fünfte Gliederungsebene</a:t>
            </a:r>
            <a:endParaRPr b="0" lang="de-DE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de-DE" sz="1800" spc="-1" strike="noStrike">
                <a:solidFill>
                  <a:srgbClr val="000000"/>
                </a:solidFill>
                <a:latin typeface="Arial"/>
              </a:rPr>
              <a:t>Sechste Gliederungsebene</a:t>
            </a:r>
            <a:endParaRPr b="0" lang="de-DE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de-DE" sz="1800" spc="-1" strike="noStrike">
                <a:solidFill>
                  <a:srgbClr val="000000"/>
                </a:solidFill>
                <a:latin typeface="Arial"/>
              </a:rPr>
              <a:t>Siebte Gliederungsebene</a:t>
            </a:r>
            <a:endParaRPr b="0" lang="de-DE" sz="1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55" r:id="rId2"/>
  </p:sldLayoutIdLst>
</p:sldMaster>
</file>

<file path=ppt/slideMasters/slideMaster5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chemeClr val="lt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365760" y="277200"/>
            <a:ext cx="6582960" cy="1249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de-DE" sz="1800" spc="-1" strike="noStrike">
                <a:solidFill>
                  <a:srgbClr val="000000"/>
                </a:solidFill>
                <a:latin typeface="Arial"/>
              </a:rPr>
              <a:t>Format des Titeltextes durch Klicken bearbeiten</a:t>
            </a:r>
            <a:endParaRPr b="0" lang="de-DE" sz="1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57" r:id="rId2"/>
  </p:sldLayoutIdLst>
</p:sldMaster>
</file>

<file path=ppt/slideMasters/slideMaster6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chemeClr val="lt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365760" y="291600"/>
            <a:ext cx="6583320" cy="1221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r>
              <a:rPr b="0" lang="de-DE" sz="4400" spc="-1" strike="noStrike">
                <a:solidFill>
                  <a:srgbClr val="000000"/>
                </a:solidFill>
                <a:latin typeface="Arial"/>
              </a:rPr>
              <a:t>Format des Titeltextes durch Klicken bearbeiten</a:t>
            </a:r>
            <a:endParaRPr b="0" lang="de-DE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" name="PlaceHolder 2"/>
          <p:cNvSpPr>
            <a:spLocks noGrp="1"/>
          </p:cNvSpPr>
          <p:nvPr>
            <p:ph type="body"/>
          </p:nvPr>
        </p:nvSpPr>
        <p:spPr>
          <a:xfrm>
            <a:off x="365760" y="1711440"/>
            <a:ext cx="6583320" cy="4242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de-DE" sz="3200" spc="-1" strike="noStrike">
                <a:solidFill>
                  <a:srgbClr val="000000"/>
                </a:solidFill>
                <a:latin typeface="Arial"/>
              </a:rPr>
              <a:t>Format des Gliederungstextes durch Klicken bearbeiten</a:t>
            </a:r>
            <a:endParaRPr b="0" lang="de-DE" sz="32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de-DE" sz="2800" spc="-1" strike="noStrike">
                <a:solidFill>
                  <a:srgbClr val="000000"/>
                </a:solidFill>
                <a:latin typeface="Arial"/>
              </a:rPr>
              <a:t>Zweite Gliederungsebene</a:t>
            </a:r>
            <a:endParaRPr b="0" lang="de-DE" sz="2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de-DE" sz="2400" spc="-1" strike="noStrike">
                <a:solidFill>
                  <a:srgbClr val="000000"/>
                </a:solidFill>
                <a:latin typeface="Arial"/>
              </a:rPr>
              <a:t>Dritte Gliederungsebene</a:t>
            </a:r>
            <a:endParaRPr b="0" lang="de-DE" sz="24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de-DE" sz="2000" spc="-1" strike="noStrike">
                <a:solidFill>
                  <a:srgbClr val="000000"/>
                </a:solidFill>
                <a:latin typeface="Arial"/>
              </a:rPr>
              <a:t>Vierte Gliederungsebene</a:t>
            </a:r>
            <a:endParaRPr b="0" lang="de-DE" sz="20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de-DE" sz="2000" spc="-1" strike="noStrike">
                <a:solidFill>
                  <a:srgbClr val="000000"/>
                </a:solidFill>
                <a:latin typeface="Arial"/>
              </a:rPr>
              <a:t>Fünfte Gliederungsebene</a:t>
            </a:r>
            <a:endParaRPr b="0" lang="de-DE" sz="20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de-DE" sz="2000" spc="-1" strike="noStrike">
                <a:solidFill>
                  <a:srgbClr val="000000"/>
                </a:solidFill>
                <a:latin typeface="Arial"/>
              </a:rPr>
              <a:t>Sechste Gliederungsebene</a:t>
            </a:r>
            <a:endParaRPr b="0" lang="de-DE" sz="20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de-DE" sz="2000" spc="-1" strike="noStrike">
                <a:solidFill>
                  <a:srgbClr val="000000"/>
                </a:solidFill>
                <a:latin typeface="Arial"/>
              </a:rPr>
              <a:t>Siebte Gliederungsebene</a:t>
            </a:r>
            <a:endParaRPr b="0" lang="de-DE" sz="20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5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2.png"/><Relationship Id="rId3" Type="http://schemas.openxmlformats.org/officeDocument/2006/relationships/hyperlink" Target="https://www.sportschau.de/" TargetMode="External"/><Relationship Id="rId4" Type="http://schemas.openxmlformats.org/officeDocument/2006/relationships/slideLayout" Target="../slideLayouts/slideLayout6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eschweifte Klammer rechts 14"/>
          <p:cNvSpPr/>
          <p:nvPr/>
        </p:nvSpPr>
        <p:spPr>
          <a:xfrm>
            <a:off x="5057280" y="668880"/>
            <a:ext cx="583200" cy="1078560"/>
          </a:xfrm>
          <a:prstGeom prst="rightBrace">
            <a:avLst>
              <a:gd name="adj1" fmla="val 8333"/>
              <a:gd name="adj2" fmla="val 50000"/>
            </a:avLst>
          </a:prstGeom>
          <a:noFill/>
          <a:ln w="57240">
            <a:solidFill>
              <a:srgbClr val="f733c4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</a:pPr>
            <a:endParaRPr b="0" lang="de-DE" sz="680" spc="-1" strike="noStrike">
              <a:solidFill>
                <a:schemeClr val="dk1"/>
              </a:solidFill>
              <a:latin typeface="Calibri"/>
              <a:ea typeface="DejaVu Sans"/>
            </a:endParaRPr>
          </a:p>
        </p:txBody>
      </p:sp>
      <p:sp>
        <p:nvSpPr>
          <p:cNvPr id="19" name="Rechteck: abgerundete Ecken 2"/>
          <p:cNvSpPr/>
          <p:nvPr/>
        </p:nvSpPr>
        <p:spPr>
          <a:xfrm>
            <a:off x="720000" y="2014920"/>
            <a:ext cx="1149480" cy="727560"/>
          </a:xfrm>
          <a:prstGeom prst="roundRect">
            <a:avLst>
              <a:gd name="adj" fmla="val 16667"/>
            </a:avLst>
          </a:prstGeom>
          <a:solidFill>
            <a:srgbClr val="0070c0"/>
          </a:solidFill>
          <a:ln w="255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34560" rIns="34560" tIns="17280" bIns="17280" anchor="ctr">
            <a:noAutofit/>
          </a:bodyPr>
          <a:p>
            <a:pPr algn="ctr" defTabSz="731520">
              <a:lnSpc>
                <a:spcPct val="100000"/>
              </a:lnSpc>
            </a:pPr>
            <a:r>
              <a:rPr b="0" lang="de-DE" sz="1879" spc="-1" strike="noStrike">
                <a:solidFill>
                  <a:schemeClr val="lt1"/>
                </a:solidFill>
                <a:latin typeface="Calibri"/>
                <a:ea typeface="DejaVu Sans"/>
              </a:rPr>
              <a:t>xxx</a:t>
            </a:r>
            <a:endParaRPr b="0" lang="de-DE" sz="1879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20" name="Ellipse 3"/>
          <p:cNvSpPr/>
          <p:nvPr/>
        </p:nvSpPr>
        <p:spPr>
          <a:xfrm>
            <a:off x="3963960" y="627120"/>
            <a:ext cx="804960" cy="647640"/>
          </a:xfrm>
          <a:prstGeom prst="ellipse">
            <a:avLst/>
          </a:prstGeom>
          <a:noFill/>
          <a:ln w="38160">
            <a:solidFill>
              <a:srgbClr val="f733c4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</a:pPr>
            <a:endParaRPr b="0" lang="de-DE" sz="680" spc="-1" strike="noStrike">
              <a:solidFill>
                <a:schemeClr val="dk1"/>
              </a:solidFill>
              <a:latin typeface="Calibri"/>
              <a:ea typeface="DejaVu Sans"/>
            </a:endParaRPr>
          </a:p>
        </p:txBody>
      </p:sp>
      <p:sp>
        <p:nvSpPr>
          <p:cNvPr id="21" name="Pfeil: nach links 3"/>
          <p:cNvSpPr/>
          <p:nvPr/>
        </p:nvSpPr>
        <p:spPr>
          <a:xfrm>
            <a:off x="3960000" y="1425600"/>
            <a:ext cx="810360" cy="323280"/>
          </a:xfrm>
          <a:prstGeom prst="leftArrow">
            <a:avLst>
              <a:gd name="adj1" fmla="val 50000"/>
              <a:gd name="adj2" fmla="val 50000"/>
            </a:avLst>
          </a:prstGeom>
          <a:solidFill>
            <a:srgbClr val="f733c4"/>
          </a:solidFill>
          <a:ln w="25560">
            <a:solidFill>
              <a:srgbClr val="f733c4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</a:pPr>
            <a:endParaRPr b="0" lang="de-DE" sz="680" spc="-1" strike="noStrike">
              <a:solidFill>
                <a:schemeClr val="dk1"/>
              </a:solidFill>
              <a:latin typeface="Calibri"/>
              <a:ea typeface="DejaVu Sans"/>
            </a:endParaRPr>
          </a:p>
        </p:txBody>
      </p:sp>
      <p:sp>
        <p:nvSpPr>
          <p:cNvPr id="22" name="Rechteck 2"/>
          <p:cNvSpPr/>
          <p:nvPr/>
        </p:nvSpPr>
        <p:spPr>
          <a:xfrm>
            <a:off x="5760000" y="4320000"/>
            <a:ext cx="938160" cy="498240"/>
          </a:xfrm>
          <a:prstGeom prst="rect">
            <a:avLst/>
          </a:prstGeom>
          <a:solidFill>
            <a:schemeClr val="lt1">
              <a:lumMod val="50000"/>
              <a:alpha val="37000"/>
            </a:schemeClr>
          </a:solidFill>
          <a:ln w="28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</a:pPr>
            <a:endParaRPr b="0" lang="de-DE" sz="680" spc="-1" strike="noStrike">
              <a:solidFill>
                <a:schemeClr val="dk1"/>
              </a:solidFill>
              <a:latin typeface="Calibri"/>
              <a:ea typeface="DejaVu Sans"/>
            </a:endParaRPr>
          </a:p>
        </p:txBody>
      </p:sp>
      <p:cxnSp>
        <p:nvCxnSpPr>
          <p:cNvPr id="23" name="Gerade Verbindung mit Pfeil 8"/>
          <p:cNvCxnSpPr/>
          <p:nvPr/>
        </p:nvCxnSpPr>
        <p:spPr>
          <a:xfrm flipV="1">
            <a:off x="1808640" y="1178640"/>
            <a:ext cx="646920" cy="5040"/>
          </a:xfrm>
          <a:prstGeom prst="straightConnector1">
            <a:avLst/>
          </a:prstGeom>
          <a:ln w="57240">
            <a:solidFill>
              <a:srgbClr val="0070c0"/>
            </a:solidFill>
            <a:round/>
            <a:tailEnd len="med" type="arrow" w="med"/>
          </a:ln>
        </p:spPr>
      </p:cxnSp>
      <p:sp>
        <p:nvSpPr>
          <p:cNvPr id="24" name="Ellipse 4"/>
          <p:cNvSpPr/>
          <p:nvPr/>
        </p:nvSpPr>
        <p:spPr>
          <a:xfrm>
            <a:off x="786600" y="2872800"/>
            <a:ext cx="450000" cy="363240"/>
          </a:xfrm>
          <a:prstGeom prst="ellipse">
            <a:avLst/>
          </a:prstGeom>
          <a:solidFill>
            <a:srgbClr val="0070c0"/>
          </a:solidFill>
          <a:ln w="25560">
            <a:noFill/>
          </a:ln>
        </p:spPr>
        <p:style>
          <a:lnRef idx="0"/>
          <a:fillRef idx="0"/>
          <a:effectRef idx="0"/>
          <a:fontRef idx="minor"/>
        </p:style>
        <p:txBody>
          <a:bodyPr lIns="34560" rIns="34560" tIns="17280" bIns="17280" anchor="ctr">
            <a:noAutofit/>
          </a:bodyPr>
          <a:p>
            <a:pPr algn="ctr" defTabSz="731520">
              <a:lnSpc>
                <a:spcPct val="100000"/>
              </a:lnSpc>
            </a:pPr>
            <a:r>
              <a:rPr b="0" lang="de-DE" sz="1879" spc="-1" strike="noStrike">
                <a:solidFill>
                  <a:schemeClr val="lt1"/>
                </a:solidFill>
                <a:latin typeface="Calibri"/>
                <a:ea typeface="DejaVu Sans"/>
              </a:rPr>
              <a:t>3</a:t>
            </a:r>
            <a:endParaRPr b="0" lang="de-DE" sz="1879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25" name="Textfeld 5"/>
          <p:cNvSpPr/>
          <p:nvPr/>
        </p:nvSpPr>
        <p:spPr>
          <a:xfrm>
            <a:off x="180000" y="3382200"/>
            <a:ext cx="1438920" cy="217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34560" rIns="34560" tIns="17280" bIns="17280" anchor="t">
            <a:spAutoFit/>
          </a:bodyPr>
          <a:p>
            <a:pPr defTabSz="731520">
              <a:lnSpc>
                <a:spcPct val="100000"/>
              </a:lnSpc>
            </a:pPr>
            <a:r>
              <a:rPr b="1" lang="de-DE" sz="1200" spc="-1" strike="noStrike">
                <a:solidFill>
                  <a:srgbClr val="2a6099"/>
                </a:solidFill>
                <a:latin typeface="Calibri"/>
                <a:ea typeface="DejaVu Sans"/>
              </a:rPr>
              <a:t>text</a:t>
            </a:r>
            <a:endParaRPr b="0" lang="de-DE" sz="1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6" name="Geschweifte Klammer rechts 2"/>
          <p:cNvSpPr/>
          <p:nvPr/>
        </p:nvSpPr>
        <p:spPr>
          <a:xfrm>
            <a:off x="1763280" y="1732320"/>
            <a:ext cx="681480" cy="1363680"/>
          </a:xfrm>
          <a:prstGeom prst="rightBrace">
            <a:avLst>
              <a:gd name="adj1" fmla="val 8333"/>
              <a:gd name="adj2" fmla="val 50000"/>
            </a:avLst>
          </a:prstGeom>
          <a:noFill/>
          <a:ln w="57240">
            <a:solidFill>
              <a:srgbClr val="0070c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</a:pPr>
            <a:endParaRPr b="0" lang="de-DE" sz="680" spc="-1" strike="noStrike">
              <a:solidFill>
                <a:schemeClr val="dk1"/>
              </a:solidFill>
              <a:latin typeface="Calibri"/>
              <a:ea typeface="DejaVu Sans"/>
            </a:endParaRPr>
          </a:p>
        </p:txBody>
      </p:sp>
      <p:cxnSp>
        <p:nvCxnSpPr>
          <p:cNvPr id="27" name="Gerader Verbinder 2"/>
          <p:cNvCxnSpPr/>
          <p:nvPr/>
        </p:nvCxnSpPr>
        <p:spPr>
          <a:xfrm>
            <a:off x="7072200" y="2198880"/>
            <a:ext cx="4320" cy="503640"/>
          </a:xfrm>
          <a:prstGeom prst="straightConnector1">
            <a:avLst/>
          </a:prstGeom>
          <a:ln w="28440">
            <a:solidFill>
              <a:srgbClr val="000000"/>
            </a:solidFill>
            <a:round/>
          </a:ln>
        </p:spPr>
      </p:cxnSp>
      <p:sp>
        <p:nvSpPr>
          <p:cNvPr id="28" name="Pfeil: nach links 4"/>
          <p:cNvSpPr/>
          <p:nvPr/>
        </p:nvSpPr>
        <p:spPr>
          <a:xfrm rot="10800000">
            <a:off x="857520" y="1017360"/>
            <a:ext cx="646560" cy="323280"/>
          </a:xfrm>
          <a:prstGeom prst="leftArrow">
            <a:avLst>
              <a:gd name="adj1" fmla="val 50000"/>
              <a:gd name="adj2" fmla="val 50000"/>
            </a:avLst>
          </a:prstGeom>
          <a:solidFill>
            <a:srgbClr val="0070c0"/>
          </a:solidFill>
          <a:ln w="2556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</a:pPr>
            <a:endParaRPr b="0" lang="de-DE" sz="680" spc="-1" strike="noStrike">
              <a:solidFill>
                <a:schemeClr val="dk1"/>
              </a:solidFill>
              <a:latin typeface="Calibri"/>
              <a:ea typeface="DejaVu Sans"/>
            </a:endParaRPr>
          </a:p>
        </p:txBody>
      </p:sp>
      <p:pic>
        <p:nvPicPr>
          <p:cNvPr id="29" name="Grafik 3" descr=""/>
          <p:cNvPicPr/>
          <p:nvPr/>
        </p:nvPicPr>
        <p:blipFill>
          <a:blip r:embed="rId1"/>
          <a:stretch/>
        </p:blipFill>
        <p:spPr>
          <a:xfrm>
            <a:off x="5808600" y="5940000"/>
            <a:ext cx="490320" cy="598680"/>
          </a:xfrm>
          <a:prstGeom prst="rect">
            <a:avLst/>
          </a:prstGeom>
          <a:ln w="0">
            <a:noFill/>
          </a:ln>
        </p:spPr>
      </p:pic>
      <p:pic>
        <p:nvPicPr>
          <p:cNvPr id="30" name="Grafik 4" descr=""/>
          <p:cNvPicPr/>
          <p:nvPr/>
        </p:nvPicPr>
        <p:blipFill>
          <a:blip r:embed="rId2"/>
          <a:stretch/>
        </p:blipFill>
        <p:spPr>
          <a:xfrm>
            <a:off x="5771160" y="5040000"/>
            <a:ext cx="527760" cy="600120"/>
          </a:xfrm>
          <a:prstGeom prst="rect">
            <a:avLst/>
          </a:prstGeom>
          <a:ln w="0">
            <a:noFill/>
          </a:ln>
        </p:spPr>
      </p:pic>
      <p:sp>
        <p:nvSpPr>
          <p:cNvPr id="31" name="Textfeld 11"/>
          <p:cNvSpPr/>
          <p:nvPr/>
        </p:nvSpPr>
        <p:spPr>
          <a:xfrm>
            <a:off x="5781960" y="3402720"/>
            <a:ext cx="876960" cy="377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34560" rIns="34560" tIns="17280" bIns="17280" anchor="t">
            <a:spAutoFit/>
          </a:bodyPr>
          <a:p>
            <a:pPr defTabSz="731520">
              <a:lnSpc>
                <a:spcPct val="100000"/>
              </a:lnSpc>
            </a:pPr>
            <a:r>
              <a:rPr b="0" lang="de-DE" sz="2250" spc="-1" strike="noStrike">
                <a:solidFill>
                  <a:srgbClr val="ff0000"/>
                </a:solidFill>
                <a:latin typeface="Calibri"/>
                <a:ea typeface="DejaVu Sans"/>
              </a:rPr>
              <a:t>text</a:t>
            </a:r>
            <a:endParaRPr b="0" lang="de-DE" sz="225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2" name="Textfeld 12"/>
          <p:cNvSpPr/>
          <p:nvPr/>
        </p:nvSpPr>
        <p:spPr>
          <a:xfrm>
            <a:off x="6300000" y="180000"/>
            <a:ext cx="825120" cy="360360"/>
          </a:xfrm>
          <a:prstGeom prst="rect">
            <a:avLst/>
          </a:prstGeom>
          <a:solidFill>
            <a:srgbClr val="ffff00"/>
          </a:solidFill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34560" rIns="34560" tIns="17280" bIns="17280" anchor="t">
            <a:spAutoFit/>
          </a:bodyPr>
          <a:p>
            <a:pPr algn="ctr" defTabSz="731520">
              <a:lnSpc>
                <a:spcPct val="100000"/>
              </a:lnSpc>
            </a:pPr>
            <a:r>
              <a:rPr b="0" lang="de-DE" sz="1879" spc="-1" strike="noStrike" u="sng">
                <a:solidFill>
                  <a:schemeClr val="dk1"/>
                </a:solidFill>
                <a:uFillTx/>
                <a:latin typeface="Calibri"/>
                <a:ea typeface="DejaVu Sans"/>
                <a:hlinkClick r:id="rId3"/>
              </a:rPr>
              <a:t>Link</a:t>
            </a:r>
            <a:endParaRPr b="0" lang="de-DE" sz="1879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3" name="Textfeld 13"/>
          <p:cNvSpPr/>
          <p:nvPr/>
        </p:nvSpPr>
        <p:spPr>
          <a:xfrm>
            <a:off x="1440000" y="360000"/>
            <a:ext cx="876960" cy="522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34560" rIns="34560" tIns="17280" bIns="17280" anchor="t">
            <a:spAutoFit/>
          </a:bodyPr>
          <a:p>
            <a:pPr defTabSz="731520">
              <a:lnSpc>
                <a:spcPct val="100000"/>
              </a:lnSpc>
            </a:pPr>
            <a:r>
              <a:rPr b="0" lang="de-DE" sz="3200" spc="-1" strike="noStrike">
                <a:solidFill>
                  <a:srgbClr val="0070c0"/>
                </a:solidFill>
                <a:latin typeface="Calibri"/>
                <a:ea typeface="DejaVu Sans"/>
              </a:rPr>
              <a:t>text</a:t>
            </a:r>
            <a:endParaRPr b="0" lang="de-DE" sz="3200" spc="-1" strike="noStrike">
              <a:solidFill>
                <a:srgbClr val="000000"/>
              </a:solidFill>
              <a:latin typeface="Arial"/>
            </a:endParaRPr>
          </a:p>
        </p:txBody>
      </p:sp>
      <p:cxnSp>
        <p:nvCxnSpPr>
          <p:cNvPr id="34" name="Gerade Verbindung mit Pfeil 9"/>
          <p:cNvCxnSpPr/>
          <p:nvPr/>
        </p:nvCxnSpPr>
        <p:spPr>
          <a:xfrm flipH="1">
            <a:off x="4070880" y="2330280"/>
            <a:ext cx="904320" cy="14040"/>
          </a:xfrm>
          <a:prstGeom prst="straightConnector1">
            <a:avLst/>
          </a:prstGeom>
          <a:ln w="57240">
            <a:solidFill>
              <a:srgbClr val="f733c4"/>
            </a:solidFill>
            <a:round/>
            <a:tailEnd len="med" type="arrow" w="med"/>
          </a:ln>
        </p:spPr>
      </p:cxnSp>
      <p:sp>
        <p:nvSpPr>
          <p:cNvPr id="35" name="Textfeld 15"/>
          <p:cNvSpPr/>
          <p:nvPr/>
        </p:nvSpPr>
        <p:spPr>
          <a:xfrm>
            <a:off x="4140000" y="170640"/>
            <a:ext cx="708840" cy="369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34560" rIns="34560" tIns="17280" bIns="17280" anchor="t">
            <a:spAutoFit/>
          </a:bodyPr>
          <a:p>
            <a:pPr defTabSz="731520">
              <a:lnSpc>
                <a:spcPct val="100000"/>
              </a:lnSpc>
            </a:pPr>
            <a:r>
              <a:rPr b="1" lang="de-DE" sz="2200" spc="-1" strike="noStrike">
                <a:solidFill>
                  <a:srgbClr val="f733c4"/>
                </a:solidFill>
                <a:latin typeface="Calibri"/>
                <a:ea typeface="DejaVu Sans"/>
              </a:rPr>
              <a:t>text</a:t>
            </a:r>
            <a:endParaRPr b="0" lang="de-DE" sz="2200" spc="-1" strike="noStrike">
              <a:solidFill>
                <a:srgbClr val="000000"/>
              </a:solidFill>
              <a:latin typeface="Arial"/>
            </a:endParaRPr>
          </a:p>
        </p:txBody>
      </p:sp>
      <p:cxnSp>
        <p:nvCxnSpPr>
          <p:cNvPr id="36" name="Gerade Verbindung mit Pfeil 10"/>
          <p:cNvCxnSpPr/>
          <p:nvPr/>
        </p:nvCxnSpPr>
        <p:spPr>
          <a:xfrm flipV="1">
            <a:off x="1514520" y="3420000"/>
            <a:ext cx="646920" cy="5040"/>
          </a:xfrm>
          <a:prstGeom prst="straightConnector1">
            <a:avLst/>
          </a:prstGeom>
          <a:ln w="6480">
            <a:solidFill>
              <a:srgbClr val="0070c0"/>
            </a:solidFill>
            <a:round/>
            <a:tailEnd len="med" type="arrow" w="med"/>
          </a:ln>
        </p:spPr>
      </p:cxnSp>
      <p:sp>
        <p:nvSpPr>
          <p:cNvPr id="37" name="Textfeld 16"/>
          <p:cNvSpPr/>
          <p:nvPr/>
        </p:nvSpPr>
        <p:spPr>
          <a:xfrm>
            <a:off x="5836320" y="3846600"/>
            <a:ext cx="1002600" cy="293400"/>
          </a:xfrm>
          <a:prstGeom prst="rect">
            <a:avLst/>
          </a:prstGeom>
          <a:solidFill>
            <a:srgbClr val="ff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34560" rIns="34560" tIns="17280" bIns="17280" anchor="t">
            <a:spAutoFit/>
          </a:bodyPr>
          <a:p>
            <a:pPr algn="ctr" defTabSz="731520">
              <a:lnSpc>
                <a:spcPct val="100000"/>
              </a:lnSpc>
            </a:pPr>
            <a:r>
              <a:rPr b="0" lang="de-DE" sz="1700" spc="-1" strike="noStrike">
                <a:solidFill>
                  <a:srgbClr val="ffff00"/>
                </a:solidFill>
                <a:latin typeface="Calibri"/>
                <a:ea typeface="DejaVu Sans"/>
              </a:rPr>
              <a:t>TEXT</a:t>
            </a:r>
            <a:endParaRPr b="0" lang="de-DE" sz="1700" spc="-1" strike="noStrike">
              <a:solidFill>
                <a:srgbClr val="ffffff"/>
              </a:solidFill>
              <a:latin typeface="Arial"/>
            </a:endParaRPr>
          </a:p>
        </p:txBody>
      </p:sp>
      <p:cxnSp>
        <p:nvCxnSpPr>
          <p:cNvPr id="38" name="Gerade Verbindung mit Pfeil 1"/>
          <p:cNvCxnSpPr/>
          <p:nvPr/>
        </p:nvCxnSpPr>
        <p:spPr>
          <a:xfrm flipH="1">
            <a:off x="180000" y="720000"/>
            <a:ext cx="904320" cy="14040"/>
          </a:xfrm>
          <a:prstGeom prst="straightConnector1">
            <a:avLst/>
          </a:prstGeom>
          <a:ln w="57240">
            <a:solidFill>
              <a:srgbClr val="3465a4"/>
            </a:solidFill>
            <a:round/>
            <a:tailEnd len="med" type="arrow" w="med"/>
          </a:ln>
        </p:spPr>
      </p:cxn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Textfeld 1"/>
          <p:cNvSpPr/>
          <p:nvPr/>
        </p:nvSpPr>
        <p:spPr>
          <a:xfrm>
            <a:off x="118080" y="26640"/>
            <a:ext cx="6827760" cy="704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34560" rIns="34560" tIns="17280" bIns="17280" anchor="t">
            <a:spAutoFit/>
          </a:bodyPr>
          <a:p>
            <a:pPr defTabSz="731520">
              <a:lnSpc>
                <a:spcPct val="100000"/>
              </a:lnSpc>
            </a:pPr>
            <a:r>
              <a:rPr b="1" lang="de-DE" sz="2200" spc="-1" strike="noStrike">
                <a:solidFill>
                  <a:srgbClr val="f733c4"/>
                </a:solidFill>
                <a:latin typeface="Calibri"/>
                <a:ea typeface="DejaVu Sans"/>
              </a:rPr>
              <a:t>VORLAGE_Überschrift</a:t>
            </a:r>
            <a:endParaRPr b="0" lang="de-DE" sz="2200" spc="-1" strike="noStrike">
              <a:solidFill>
                <a:srgbClr val="000000"/>
              </a:solidFill>
              <a:latin typeface="Arial"/>
            </a:endParaRPr>
          </a:p>
          <a:p>
            <a:pPr defTabSz="731520">
              <a:lnSpc>
                <a:spcPct val="100000"/>
              </a:lnSpc>
            </a:pPr>
            <a:r>
              <a:rPr b="1" lang="de-DE" sz="2200" spc="-1" strike="noStrike">
                <a:solidFill>
                  <a:srgbClr val="f733c4"/>
                </a:solidFill>
                <a:latin typeface="Calibri"/>
                <a:ea typeface="DejaVu Sans"/>
              </a:rPr>
              <a:t>| Unterüberschrift |</a:t>
            </a:r>
            <a:endParaRPr b="0" lang="de-DE" sz="2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0" name=""/>
          <p:cNvSpPr/>
          <p:nvPr/>
        </p:nvSpPr>
        <p:spPr>
          <a:xfrm>
            <a:off x="144000" y="936000"/>
            <a:ext cx="7010640" cy="6154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t">
            <a:noAutofit/>
          </a:bodyPr>
          <a:p>
            <a:pPr>
              <a:lnSpc>
                <a:spcPct val="100000"/>
              </a:lnSpc>
            </a:pPr>
            <a:r>
              <a:rPr b="0" lang="de-DE" sz="1800" spc="-1" strike="noStrike">
                <a:solidFill>
                  <a:srgbClr val="000000"/>
                </a:solidFill>
                <a:latin typeface="Arial"/>
                <a:ea typeface="DejaVu Sans"/>
              </a:rPr>
              <a:t>text</a:t>
            </a:r>
            <a:endParaRPr b="0" lang="de-DE" sz="18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b="0" lang="de-DE" sz="18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b="0" lang="de-DE" sz="18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b="0" lang="de-DE" sz="18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b="0" lang="de-DE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1" name=""/>
          <p:cNvSpPr/>
          <p:nvPr/>
        </p:nvSpPr>
        <p:spPr>
          <a:xfrm>
            <a:off x="180360" y="6804000"/>
            <a:ext cx="6974280" cy="345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t">
            <a:noAutofit/>
          </a:bodyPr>
          <a:p>
            <a:pPr>
              <a:lnSpc>
                <a:spcPct val="100000"/>
              </a:lnSpc>
            </a:pPr>
            <a:r>
              <a:rPr b="0" lang="de-DE" sz="1800" spc="-1" strike="noStrike">
                <a:solidFill>
                  <a:srgbClr val="000000"/>
                </a:solidFill>
                <a:latin typeface="Arial"/>
                <a:ea typeface="DejaVu Sans"/>
              </a:rPr>
              <a:t>#XXX</a:t>
            </a:r>
            <a:endParaRPr b="0" lang="de-DE" sz="1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Textfeld 2"/>
          <p:cNvSpPr/>
          <p:nvPr/>
        </p:nvSpPr>
        <p:spPr>
          <a:xfrm>
            <a:off x="118080" y="26640"/>
            <a:ext cx="6827760" cy="704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34560" rIns="34560" tIns="17280" bIns="17280" anchor="t">
            <a:spAutoFit/>
          </a:bodyPr>
          <a:p>
            <a:pPr defTabSz="731520">
              <a:lnSpc>
                <a:spcPct val="100000"/>
              </a:lnSpc>
            </a:pPr>
            <a:r>
              <a:rPr b="1" lang="de-DE" sz="2200" spc="-1" strike="noStrike">
                <a:solidFill>
                  <a:srgbClr val="f733c4"/>
                </a:solidFill>
                <a:latin typeface="Calibri"/>
                <a:ea typeface="DejaVu Sans"/>
              </a:rPr>
              <a:t>## HASHTAG-SUCHE</a:t>
            </a:r>
            <a:endParaRPr b="0" lang="de-DE" sz="2200" spc="-1" strike="noStrike">
              <a:solidFill>
                <a:srgbClr val="000000"/>
              </a:solidFill>
              <a:latin typeface="Arial"/>
            </a:endParaRPr>
          </a:p>
          <a:p>
            <a:pPr defTabSz="731520">
              <a:lnSpc>
                <a:spcPct val="100000"/>
              </a:lnSpc>
            </a:pPr>
            <a:endParaRPr b="0" lang="de-DE" sz="2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3" name=""/>
          <p:cNvSpPr/>
          <p:nvPr/>
        </p:nvSpPr>
        <p:spPr>
          <a:xfrm>
            <a:off x="144000" y="936000"/>
            <a:ext cx="7010640" cy="6154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t">
            <a:noAutofit/>
          </a:bodyPr>
          <a:p>
            <a:pPr>
              <a:lnSpc>
                <a:spcPct val="100000"/>
              </a:lnSpc>
            </a:pPr>
            <a:r>
              <a:rPr b="0" lang="de-DE" sz="1800" spc="-1" strike="noStrike">
                <a:solidFill>
                  <a:srgbClr val="000000"/>
                </a:solidFill>
                <a:latin typeface="Arial"/>
                <a:ea typeface="DejaVu Sans"/>
              </a:rPr>
              <a:t>#eins</a:t>
            </a:r>
            <a:endParaRPr b="0" lang="de-DE" sz="18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de-DE" sz="1800" spc="-1" strike="noStrike">
                <a:solidFill>
                  <a:srgbClr val="000000"/>
                </a:solidFill>
                <a:latin typeface="Arial"/>
                <a:ea typeface="DejaVu Sans"/>
              </a:rPr>
              <a:t>#zwei</a:t>
            </a:r>
            <a:endParaRPr b="0" lang="de-DE" sz="18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b="0" lang="de-DE" sz="18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b="0" lang="de-DE" sz="18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b="0" lang="de-DE" sz="18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b="0" lang="de-DE" sz="1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Larissa-Design">
  <a:themeElements>
    <a:clrScheme name="Larissa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Larissa-Design">
  <a:themeElements>
    <a:clrScheme name="Larissa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Larissa-Design">
  <a:themeElements>
    <a:clrScheme name="Larissa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ppt/theme/theme4.xml><?xml version="1.0" encoding="utf-8"?>
<a:theme xmlns:a="http://schemas.openxmlformats.org/drawingml/2006/main" xmlns:r="http://schemas.openxmlformats.org/officeDocument/2006/relationships" name="Larissa-Design">
  <a:themeElements>
    <a:clrScheme name="Larissa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ppt/theme/theme5.xml><?xml version="1.0" encoding="utf-8"?>
<a:theme xmlns:a="http://schemas.openxmlformats.org/drawingml/2006/main" xmlns:r="http://schemas.openxmlformats.org/officeDocument/2006/relationships" name="Larissa-Design">
  <a:themeElements>
    <a:clrScheme name="Larissa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ppt/theme/theme6.xml><?xml version="1.0" encoding="utf-8"?>
<a:theme xmlns:a="http://schemas.openxmlformats.org/drawingml/2006/main" xmlns:r="http://schemas.openxmlformats.org/officeDocument/2006/relationships" name="Larissa-Design">
  <a:themeElements>
    <a:clrScheme name="Larissa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</TotalTime>
  <Application>LibreOffice/24.2.7.2$Linux_X86_64 LibreOffice_project/420$Build-2</Application>
  <AppVersion>15.0000</AppVersion>
  <Words>1</Words>
  <Paragraphs>2</Paragraphs>
  <Company>Frost-RL</Company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2017-09-09T12:51:13Z</dcterms:created>
  <dc:creator>Heiko Helbig</dc:creator>
  <dc:description/>
  <dc:language>de-DE</dc:language>
  <cp:lastModifiedBy/>
  <cp:lastPrinted>2025-04-25T19:36:41Z</cp:lastPrinted>
  <dcterms:modified xsi:type="dcterms:W3CDTF">2025-11-20T05:38:16Z</dcterms:modified>
  <cp:revision>696</cp:revision>
  <dc:subject/>
  <dc:title>Dok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Format">
    <vt:lpwstr>Benutzerdefiniert</vt:lpwstr>
  </property>
  <property fmtid="{D5CDD505-2E9C-101B-9397-08002B2CF9AE}" pid="3" name="Slides">
    <vt:i4>3</vt:i4>
  </property>
</Properties>
</file>