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</p:sldMasterIdLst>
  <p:sldIdLst>
    <p:sldId id="256" r:id="rId8"/>
    <p:sldId id="257" r:id="rId9"/>
    <p:sldId id="258" r:id="rId10"/>
  </p:sldIdLst>
  <p:sldSz cx="7315200" cy="73152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65760" y="277200"/>
            <a:ext cx="65833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65760" y="1711440"/>
            <a:ext cx="6583320" cy="424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Standar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65760" y="277200"/>
            <a:ext cx="65833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65760" y="1711440"/>
            <a:ext cx="6583320" cy="424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Standar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65760" y="277200"/>
            <a:ext cx="65833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65760" y="1711440"/>
            <a:ext cx="6583320" cy="424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tandar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65760" y="277200"/>
            <a:ext cx="6583320" cy="1250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365760" y="1711440"/>
            <a:ext cx="6583320" cy="424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65760" y="291600"/>
            <a:ext cx="6583320" cy="122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5760" y="1711440"/>
            <a:ext cx="6583320" cy="424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65760" y="277200"/>
            <a:ext cx="658296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65760" y="277200"/>
            <a:ext cx="658296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65760" y="1711440"/>
            <a:ext cx="6582960" cy="4241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65760" y="277200"/>
            <a:ext cx="658296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65760" y="1711440"/>
            <a:ext cx="6582960" cy="4241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65760" y="277200"/>
            <a:ext cx="6582960" cy="124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65760" y="291600"/>
            <a:ext cx="6583320" cy="1221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65760" y="1711440"/>
            <a:ext cx="6583320" cy="4242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hyperlink" Target="https://www.sportschau.de/" TargetMode="External"/><Relationship Id="rId4" Type="http://schemas.openxmlformats.org/officeDocument/2006/relationships/slideLayout" Target="../slideLayouts/slideLayout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eschweifte Klammer rechts 14"/>
          <p:cNvSpPr/>
          <p:nvPr/>
        </p:nvSpPr>
        <p:spPr>
          <a:xfrm>
            <a:off x="5057280" y="668880"/>
            <a:ext cx="584640" cy="1080000"/>
          </a:xfrm>
          <a:prstGeom prst="rightBrace">
            <a:avLst>
              <a:gd name="adj1" fmla="val 8333"/>
              <a:gd name="adj2" fmla="val 50000"/>
            </a:avLst>
          </a:prstGeom>
          <a:noFill/>
          <a:ln w="57240">
            <a:solidFill>
              <a:srgbClr val="f733c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680" spc="-1" strike="noStrike">
              <a:solidFill>
                <a:schemeClr val="dk1"/>
              </a:solidFill>
              <a:latin typeface="Calibri"/>
              <a:ea typeface="DejaVu Sans"/>
            </a:endParaRPr>
          </a:p>
        </p:txBody>
      </p:sp>
      <p:sp>
        <p:nvSpPr>
          <p:cNvPr id="19" name="Rechteck: abgerundete Ecken 2"/>
          <p:cNvSpPr/>
          <p:nvPr/>
        </p:nvSpPr>
        <p:spPr>
          <a:xfrm>
            <a:off x="720000" y="2014920"/>
            <a:ext cx="1150920" cy="729000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34560" rIns="34560" tIns="17280" bIns="17280" anchor="ctr">
            <a:noAutofit/>
          </a:bodyPr>
          <a:p>
            <a:pPr algn="ctr" defTabSz="731520">
              <a:lnSpc>
                <a:spcPct val="100000"/>
              </a:lnSpc>
            </a:pPr>
            <a:r>
              <a:rPr b="0" lang="de-DE" sz="1879" spc="-1" strike="noStrike">
                <a:solidFill>
                  <a:schemeClr val="lt1"/>
                </a:solidFill>
                <a:latin typeface="Calibri"/>
                <a:ea typeface="DejaVu Sans"/>
              </a:rPr>
              <a:t>xxx</a:t>
            </a:r>
            <a:endParaRPr b="0" lang="de-DE" sz="1879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Ellipse 3"/>
          <p:cNvSpPr/>
          <p:nvPr/>
        </p:nvSpPr>
        <p:spPr>
          <a:xfrm>
            <a:off x="3963960" y="627120"/>
            <a:ext cx="806400" cy="649080"/>
          </a:xfrm>
          <a:prstGeom prst="ellipse">
            <a:avLst/>
          </a:prstGeom>
          <a:noFill/>
          <a:ln w="38160">
            <a:solidFill>
              <a:srgbClr val="f733c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680" spc="-1" strike="noStrike">
              <a:solidFill>
                <a:schemeClr val="dk1"/>
              </a:solidFill>
              <a:latin typeface="Calibri"/>
              <a:ea typeface="DejaVu Sans"/>
            </a:endParaRPr>
          </a:p>
        </p:txBody>
      </p:sp>
      <p:grpSp>
        <p:nvGrpSpPr>
          <p:cNvPr id="21" name="Gruppieren 2"/>
          <p:cNvGrpSpPr/>
          <p:nvPr/>
        </p:nvGrpSpPr>
        <p:grpSpPr>
          <a:xfrm>
            <a:off x="2503080" y="3420000"/>
            <a:ext cx="3439440" cy="2234520"/>
            <a:chOff x="2503080" y="3420000"/>
            <a:chExt cx="3439440" cy="2234520"/>
          </a:xfrm>
        </p:grpSpPr>
        <p:cxnSp>
          <p:nvCxnSpPr>
            <p:cNvPr id="22" name="Gerade Verbindung mit Pfeil 2"/>
            <p:cNvCxnSpPr/>
            <p:nvPr/>
          </p:nvCxnSpPr>
          <p:spPr>
            <a:xfrm flipH="1" flipV="1">
              <a:off x="2621160" y="3420000"/>
              <a:ext cx="34200" cy="2234880"/>
            </a:xfrm>
            <a:prstGeom prst="straightConnector1">
              <a:avLst/>
            </a:prstGeom>
            <a:ln w="57240">
              <a:solidFill>
                <a:srgbClr val="000000"/>
              </a:solidFill>
              <a:round/>
              <a:tailEnd len="med" type="triangle" w="med"/>
            </a:ln>
          </p:spPr>
        </p:cxnSp>
        <p:cxnSp>
          <p:nvCxnSpPr>
            <p:cNvPr id="23" name="Gerade Verbindung mit Pfeil 7"/>
            <p:cNvCxnSpPr/>
            <p:nvPr/>
          </p:nvCxnSpPr>
          <p:spPr>
            <a:xfrm>
              <a:off x="2503080" y="5517000"/>
              <a:ext cx="3439800" cy="2880"/>
            </a:xfrm>
            <a:prstGeom prst="straightConnector1">
              <a:avLst/>
            </a:prstGeom>
            <a:ln w="57240">
              <a:solidFill>
                <a:srgbClr val="000000"/>
              </a:solidFill>
              <a:round/>
              <a:tailEnd len="med" type="triangle" w="med"/>
            </a:ln>
          </p:spPr>
        </p:cxnSp>
      </p:grpSp>
      <p:sp>
        <p:nvSpPr>
          <p:cNvPr id="24" name="Pfeil: nach links 3"/>
          <p:cNvSpPr/>
          <p:nvPr/>
        </p:nvSpPr>
        <p:spPr>
          <a:xfrm>
            <a:off x="3960000" y="1425600"/>
            <a:ext cx="811800" cy="32472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f733c4"/>
          </a:solidFill>
          <a:ln w="25560">
            <a:solidFill>
              <a:srgbClr val="f733c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680" spc="-1" strike="noStrike">
              <a:solidFill>
                <a:schemeClr val="dk1"/>
              </a:solidFill>
              <a:latin typeface="Calibri"/>
              <a:ea typeface="DejaVu Sans"/>
            </a:endParaRPr>
          </a:p>
        </p:txBody>
      </p:sp>
      <p:sp>
        <p:nvSpPr>
          <p:cNvPr id="25" name="Rechteck 2"/>
          <p:cNvSpPr/>
          <p:nvPr/>
        </p:nvSpPr>
        <p:spPr>
          <a:xfrm>
            <a:off x="5040000" y="4680000"/>
            <a:ext cx="939600" cy="499680"/>
          </a:xfrm>
          <a:prstGeom prst="rect">
            <a:avLst/>
          </a:prstGeom>
          <a:solidFill>
            <a:schemeClr val="lt1">
              <a:lumMod val="50000"/>
              <a:alpha val="37000"/>
            </a:schemeClr>
          </a:solidFill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680" spc="-1" strike="noStrike">
              <a:solidFill>
                <a:schemeClr val="dk1"/>
              </a:solidFill>
              <a:latin typeface="Calibri"/>
              <a:ea typeface="DejaVu Sans"/>
            </a:endParaRPr>
          </a:p>
        </p:txBody>
      </p:sp>
      <p:cxnSp>
        <p:nvCxnSpPr>
          <p:cNvPr id="26" name="Gerade Verbindung mit Pfeil 8"/>
          <p:cNvCxnSpPr/>
          <p:nvPr/>
        </p:nvCxnSpPr>
        <p:spPr>
          <a:xfrm flipV="1">
            <a:off x="1808640" y="1178640"/>
            <a:ext cx="645480" cy="3600"/>
          </a:xfrm>
          <a:prstGeom prst="straightConnector1">
            <a:avLst/>
          </a:prstGeom>
          <a:ln w="57240">
            <a:solidFill>
              <a:srgbClr val="0070c0"/>
            </a:solidFill>
            <a:round/>
            <a:tailEnd len="med" type="arrow" w="med"/>
          </a:ln>
        </p:spPr>
      </p:cxnSp>
      <p:sp>
        <p:nvSpPr>
          <p:cNvPr id="27" name="Textfeld 4"/>
          <p:cNvSpPr/>
          <p:nvPr/>
        </p:nvSpPr>
        <p:spPr>
          <a:xfrm>
            <a:off x="360000" y="6186600"/>
            <a:ext cx="1004040" cy="29340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4560" rIns="34560" tIns="17280" bIns="17280" anchor="t">
            <a:spAutoFit/>
          </a:bodyPr>
          <a:p>
            <a:pPr algn="ctr" defTabSz="731520">
              <a:lnSpc>
                <a:spcPct val="100000"/>
              </a:lnSpc>
            </a:pPr>
            <a:r>
              <a:rPr b="0" lang="de-DE" sz="1700" spc="-1" strike="noStrike">
                <a:solidFill>
                  <a:srgbClr val="ffff00"/>
                </a:solidFill>
                <a:latin typeface="Calibri"/>
                <a:ea typeface="DejaVu Sans"/>
              </a:rPr>
              <a:t>#FALSCH</a:t>
            </a:r>
            <a:endParaRPr b="0" lang="de-DE" sz="17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Ellipse 4"/>
          <p:cNvSpPr/>
          <p:nvPr/>
        </p:nvSpPr>
        <p:spPr>
          <a:xfrm>
            <a:off x="786600" y="2872800"/>
            <a:ext cx="451440" cy="364680"/>
          </a:xfrm>
          <a:prstGeom prst="ellipse">
            <a:avLst/>
          </a:prstGeom>
          <a:solidFill>
            <a:srgbClr val="0070c0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34560" rIns="34560" tIns="17280" bIns="17280" anchor="ctr">
            <a:noAutofit/>
          </a:bodyPr>
          <a:p>
            <a:pPr algn="ctr" defTabSz="731520">
              <a:lnSpc>
                <a:spcPct val="100000"/>
              </a:lnSpc>
            </a:pPr>
            <a:r>
              <a:rPr b="0" lang="de-DE" sz="1879" spc="-1" strike="noStrike">
                <a:solidFill>
                  <a:schemeClr val="lt1"/>
                </a:solidFill>
                <a:latin typeface="Calibri"/>
                <a:ea typeface="DejaVu Sans"/>
              </a:rPr>
              <a:t>3</a:t>
            </a:r>
            <a:endParaRPr b="0" lang="de-DE" sz="1879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9" name="Textfeld 5"/>
          <p:cNvSpPr/>
          <p:nvPr/>
        </p:nvSpPr>
        <p:spPr>
          <a:xfrm>
            <a:off x="180000" y="3382200"/>
            <a:ext cx="6839640" cy="21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4560" rIns="34560" tIns="17280" bIns="17280" anchor="t">
            <a:spAutoFit/>
          </a:bodyPr>
          <a:p>
            <a:pPr defTabSz="731520">
              <a:lnSpc>
                <a:spcPct val="100000"/>
              </a:lnSpc>
            </a:pPr>
            <a:r>
              <a:rPr b="1" lang="de-DE" sz="1200" spc="-1" strike="noStrike">
                <a:solidFill>
                  <a:srgbClr val="2a6099"/>
                </a:solidFill>
                <a:latin typeface="Calibri"/>
                <a:ea typeface="DejaVu Sans"/>
              </a:rPr>
              <a:t>text</a:t>
            </a:r>
            <a:endParaRPr b="0" lang="de-DE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Geschweifte Klammer rechts 2"/>
          <p:cNvSpPr/>
          <p:nvPr/>
        </p:nvSpPr>
        <p:spPr>
          <a:xfrm>
            <a:off x="1763280" y="1732320"/>
            <a:ext cx="682920" cy="1365120"/>
          </a:xfrm>
          <a:prstGeom prst="rightBrace">
            <a:avLst>
              <a:gd name="adj1" fmla="val 8333"/>
              <a:gd name="adj2" fmla="val 50000"/>
            </a:avLst>
          </a:prstGeom>
          <a:noFill/>
          <a:ln w="57240">
            <a:solidFill>
              <a:srgbClr val="007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680" spc="-1" strike="noStrike">
              <a:solidFill>
                <a:schemeClr val="dk1"/>
              </a:solidFill>
              <a:latin typeface="Calibri"/>
              <a:ea typeface="DejaVu Sans"/>
            </a:endParaRPr>
          </a:p>
        </p:txBody>
      </p:sp>
      <p:cxnSp>
        <p:nvCxnSpPr>
          <p:cNvPr id="31" name="Gerader Verbinder 2"/>
          <p:cNvCxnSpPr/>
          <p:nvPr/>
        </p:nvCxnSpPr>
        <p:spPr>
          <a:xfrm>
            <a:off x="7072200" y="2198880"/>
            <a:ext cx="2880" cy="502200"/>
          </a:xfrm>
          <a:prstGeom prst="straightConnector1">
            <a:avLst/>
          </a:prstGeom>
          <a:ln w="28440">
            <a:solidFill>
              <a:srgbClr val="000000"/>
            </a:solidFill>
            <a:round/>
          </a:ln>
        </p:spPr>
      </p:cxnSp>
      <p:sp>
        <p:nvSpPr>
          <p:cNvPr id="32" name="Pfeil: nach links 4"/>
          <p:cNvSpPr/>
          <p:nvPr/>
        </p:nvSpPr>
        <p:spPr>
          <a:xfrm rot="10800000">
            <a:off x="856080" y="1015920"/>
            <a:ext cx="648000" cy="324720"/>
          </a:xfrm>
          <a:prstGeom prst="leftArrow">
            <a:avLst>
              <a:gd name="adj1" fmla="val 50000"/>
              <a:gd name="adj2" fmla="val 50000"/>
            </a:avLst>
          </a:prstGeom>
          <a:solidFill>
            <a:srgbClr val="0070c0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de-DE" sz="680" spc="-1" strike="noStrike">
              <a:solidFill>
                <a:schemeClr val="dk1"/>
              </a:solidFill>
              <a:latin typeface="Calibri"/>
              <a:ea typeface="DejaVu Sans"/>
            </a:endParaRPr>
          </a:p>
        </p:txBody>
      </p:sp>
      <p:pic>
        <p:nvPicPr>
          <p:cNvPr id="33" name="Grafik 3" descr=""/>
          <p:cNvPicPr/>
          <p:nvPr/>
        </p:nvPicPr>
        <p:blipFill>
          <a:blip r:embed="rId1"/>
          <a:stretch/>
        </p:blipFill>
        <p:spPr>
          <a:xfrm>
            <a:off x="4140000" y="6480000"/>
            <a:ext cx="491760" cy="600120"/>
          </a:xfrm>
          <a:prstGeom prst="rect">
            <a:avLst/>
          </a:prstGeom>
          <a:ln w="0">
            <a:noFill/>
          </a:ln>
        </p:spPr>
      </p:pic>
      <p:pic>
        <p:nvPicPr>
          <p:cNvPr id="34" name="Grafik 4" descr=""/>
          <p:cNvPicPr/>
          <p:nvPr/>
        </p:nvPicPr>
        <p:blipFill>
          <a:blip r:embed="rId2"/>
          <a:stretch/>
        </p:blipFill>
        <p:spPr>
          <a:xfrm>
            <a:off x="5048280" y="6480000"/>
            <a:ext cx="529200" cy="601560"/>
          </a:xfrm>
          <a:prstGeom prst="rect">
            <a:avLst/>
          </a:prstGeom>
          <a:ln w="0">
            <a:noFill/>
          </a:ln>
        </p:spPr>
      </p:pic>
      <p:sp>
        <p:nvSpPr>
          <p:cNvPr id="35" name="Textfeld 11"/>
          <p:cNvSpPr/>
          <p:nvPr/>
        </p:nvSpPr>
        <p:spPr>
          <a:xfrm>
            <a:off x="6139080" y="5742720"/>
            <a:ext cx="878400" cy="37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4560" rIns="34560" tIns="17280" bIns="17280" anchor="t">
            <a:spAutoFit/>
          </a:bodyPr>
          <a:p>
            <a:pPr defTabSz="731520">
              <a:lnSpc>
                <a:spcPct val="100000"/>
              </a:lnSpc>
            </a:pPr>
            <a:r>
              <a:rPr b="0" lang="de-DE" sz="2250" spc="-1" strike="noStrike">
                <a:solidFill>
                  <a:srgbClr val="ff0000"/>
                </a:solidFill>
                <a:latin typeface="Calibri"/>
                <a:ea typeface="DejaVu Sans"/>
              </a:rPr>
              <a:t>text</a:t>
            </a:r>
            <a:endParaRPr b="0" lang="de-DE" sz="22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Textfeld 12"/>
          <p:cNvSpPr/>
          <p:nvPr/>
        </p:nvSpPr>
        <p:spPr>
          <a:xfrm>
            <a:off x="360000" y="6658920"/>
            <a:ext cx="826560" cy="360360"/>
          </a:xfrm>
          <a:prstGeom prst="rect">
            <a:avLst/>
          </a:prstGeom>
          <a:solidFill>
            <a:srgbClr val="ffff00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34560" rIns="34560" tIns="17280" bIns="17280" anchor="t">
            <a:spAutoFit/>
          </a:bodyPr>
          <a:p>
            <a:pPr algn="ctr" defTabSz="731520">
              <a:lnSpc>
                <a:spcPct val="100000"/>
              </a:lnSpc>
            </a:pPr>
            <a:r>
              <a:rPr b="0" lang="de-DE" sz="1879" spc="-1" strike="noStrike" u="sng">
                <a:solidFill>
                  <a:schemeClr val="dk1"/>
                </a:solidFill>
                <a:uFillTx/>
                <a:latin typeface="Calibri"/>
                <a:ea typeface="DejaVu Sans"/>
                <a:hlinkClick r:id="rId3"/>
              </a:rPr>
              <a:t>Link</a:t>
            </a:r>
            <a:endParaRPr b="0" lang="de-DE" sz="1879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Textfeld 13"/>
          <p:cNvSpPr/>
          <p:nvPr/>
        </p:nvSpPr>
        <p:spPr>
          <a:xfrm>
            <a:off x="2180880" y="5777280"/>
            <a:ext cx="878400" cy="52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4560" rIns="34560" tIns="17280" bIns="17280" anchor="t">
            <a:spAutoFit/>
          </a:bodyPr>
          <a:p>
            <a:pPr defTabSz="731520">
              <a:lnSpc>
                <a:spcPct val="100000"/>
              </a:lnSpc>
            </a:pPr>
            <a:r>
              <a:rPr b="0" lang="de-DE" sz="3200" spc="-1" strike="noStrike">
                <a:solidFill>
                  <a:srgbClr val="0070c0"/>
                </a:solidFill>
                <a:latin typeface="Calibri"/>
                <a:ea typeface="DejaVu Sans"/>
              </a:rPr>
              <a:t>text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Textfeld 14"/>
          <p:cNvSpPr/>
          <p:nvPr/>
        </p:nvSpPr>
        <p:spPr>
          <a:xfrm>
            <a:off x="253440" y="5647320"/>
            <a:ext cx="1004040" cy="29340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4560" rIns="34560" tIns="17280" bIns="17280" anchor="t">
            <a:spAutoFit/>
          </a:bodyPr>
          <a:p>
            <a:pPr algn="ctr" defTabSz="731520">
              <a:lnSpc>
                <a:spcPct val="100000"/>
              </a:lnSpc>
            </a:pPr>
            <a:r>
              <a:rPr b="0" lang="de-DE" sz="1700" spc="-1" strike="noStrike">
                <a:solidFill>
                  <a:srgbClr val="ffff00"/>
                </a:solidFill>
                <a:latin typeface="Calibri"/>
                <a:ea typeface="DejaVu Sans"/>
              </a:rPr>
              <a:t>#TODO</a:t>
            </a:r>
            <a:endParaRPr b="0" lang="de-DE" sz="1700" spc="-1" strike="noStrike">
              <a:solidFill>
                <a:srgbClr val="ffffff"/>
              </a:solidFill>
              <a:latin typeface="Arial"/>
            </a:endParaRPr>
          </a:p>
        </p:txBody>
      </p:sp>
      <p:cxnSp>
        <p:nvCxnSpPr>
          <p:cNvPr id="39" name="Gerade Verbindung mit Pfeil 9"/>
          <p:cNvCxnSpPr/>
          <p:nvPr/>
        </p:nvCxnSpPr>
        <p:spPr>
          <a:xfrm flipH="1">
            <a:off x="4070880" y="2330280"/>
            <a:ext cx="902880" cy="12600"/>
          </a:xfrm>
          <a:prstGeom prst="straightConnector1">
            <a:avLst/>
          </a:prstGeom>
          <a:ln w="57240">
            <a:solidFill>
              <a:srgbClr val="f733c4"/>
            </a:solidFill>
            <a:round/>
            <a:tailEnd len="med" type="arrow" w="med"/>
          </a:ln>
        </p:spPr>
      </p:cxnSp>
      <p:sp>
        <p:nvSpPr>
          <p:cNvPr id="40" name="Textfeld 15"/>
          <p:cNvSpPr/>
          <p:nvPr/>
        </p:nvSpPr>
        <p:spPr>
          <a:xfrm>
            <a:off x="190080" y="170640"/>
            <a:ext cx="6829200" cy="36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4560" rIns="34560" tIns="17280" bIns="17280" anchor="t">
            <a:spAutoFit/>
          </a:bodyPr>
          <a:p>
            <a:pPr defTabSz="731520">
              <a:lnSpc>
                <a:spcPct val="100000"/>
              </a:lnSpc>
            </a:pPr>
            <a:r>
              <a:rPr b="1" lang="de-DE" sz="2200" spc="-1" strike="noStrike">
                <a:solidFill>
                  <a:srgbClr val="f733c4"/>
                </a:solidFill>
                <a:latin typeface="Calibri"/>
                <a:ea typeface="DejaVu Sans"/>
              </a:rPr>
              <a:t>text</a:t>
            </a:r>
            <a:endParaRPr b="0" lang="de-DE" sz="22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41" name="Gerade Verbindung mit Pfeil 10"/>
          <p:cNvCxnSpPr/>
          <p:nvPr/>
        </p:nvCxnSpPr>
        <p:spPr>
          <a:xfrm flipV="1">
            <a:off x="6375600" y="7017480"/>
            <a:ext cx="645480" cy="3600"/>
          </a:xfrm>
          <a:prstGeom prst="straightConnector1">
            <a:avLst/>
          </a:prstGeom>
          <a:ln w="6480">
            <a:solidFill>
              <a:srgbClr val="0070c0"/>
            </a:solidFill>
            <a:round/>
            <a:tailEnd len="med" type="arrow" w="med"/>
          </a:ln>
        </p:spPr>
      </p:cxnSp>
      <p:sp>
        <p:nvSpPr>
          <p:cNvPr id="42" name="Textfeld 16"/>
          <p:cNvSpPr/>
          <p:nvPr/>
        </p:nvSpPr>
        <p:spPr>
          <a:xfrm>
            <a:off x="254520" y="4680000"/>
            <a:ext cx="1004040" cy="29340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4560" rIns="34560" tIns="17280" bIns="17280" anchor="t">
            <a:spAutoFit/>
          </a:bodyPr>
          <a:p>
            <a:pPr algn="ctr" defTabSz="731520">
              <a:lnSpc>
                <a:spcPct val="100000"/>
              </a:lnSpc>
            </a:pPr>
            <a:r>
              <a:rPr b="0" lang="de-DE" sz="1700" spc="-1" strike="noStrike">
                <a:solidFill>
                  <a:srgbClr val="ffff00"/>
                </a:solidFill>
                <a:latin typeface="Calibri"/>
                <a:ea typeface="DejaVu Sans"/>
              </a:rPr>
              <a:t>#STOPP</a:t>
            </a:r>
            <a:endParaRPr b="0" lang="de-DE" sz="1700" spc="-1" strike="noStrike">
              <a:solidFill>
                <a:srgbClr val="ffffff"/>
              </a:solidFill>
              <a:latin typeface="Arial"/>
            </a:endParaRPr>
          </a:p>
        </p:txBody>
      </p:sp>
      <p:cxnSp>
        <p:nvCxnSpPr>
          <p:cNvPr id="43" name="Gerade Verbindung mit Pfeil 1"/>
          <p:cNvCxnSpPr/>
          <p:nvPr/>
        </p:nvCxnSpPr>
        <p:spPr>
          <a:xfrm flipH="1">
            <a:off x="3960000" y="3588480"/>
            <a:ext cx="902880" cy="12600"/>
          </a:xfrm>
          <a:prstGeom prst="straightConnector1">
            <a:avLst/>
          </a:prstGeom>
          <a:ln w="57240">
            <a:solidFill>
              <a:srgbClr val="3465a4"/>
            </a:solidFill>
            <a:round/>
            <a:tailEnd len="med" type="arrow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feld 1"/>
          <p:cNvSpPr/>
          <p:nvPr/>
        </p:nvSpPr>
        <p:spPr>
          <a:xfrm>
            <a:off x="118080" y="26640"/>
            <a:ext cx="68292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4560" rIns="34560" tIns="17280" bIns="17280" anchor="t">
            <a:spAutoFit/>
          </a:bodyPr>
          <a:p>
            <a:pPr defTabSz="731520">
              <a:lnSpc>
                <a:spcPct val="100000"/>
              </a:lnSpc>
            </a:pPr>
            <a:r>
              <a:rPr b="1" lang="de-DE" sz="2200" spc="-1" strike="noStrike">
                <a:solidFill>
                  <a:srgbClr val="f733c4"/>
                </a:solidFill>
                <a:latin typeface="Calibri"/>
                <a:ea typeface="DejaVu Sans"/>
              </a:rPr>
              <a:t>Überschrift</a:t>
            </a:r>
            <a:endParaRPr b="0" lang="de-DE" sz="2200" spc="-1" strike="noStrike">
              <a:solidFill>
                <a:srgbClr val="000000"/>
              </a:solidFill>
              <a:latin typeface="Arial"/>
            </a:endParaRPr>
          </a:p>
          <a:p>
            <a:pPr defTabSz="731520">
              <a:lnSpc>
                <a:spcPct val="100000"/>
              </a:lnSpc>
            </a:pPr>
            <a:r>
              <a:rPr b="1" lang="de-DE" sz="2200" spc="-1" strike="noStrike">
                <a:solidFill>
                  <a:srgbClr val="f733c4"/>
                </a:solidFill>
                <a:latin typeface="Calibri"/>
                <a:ea typeface="DejaVu Sans"/>
              </a:rPr>
              <a:t>| Untersüberschrift |</a:t>
            </a:r>
            <a:endParaRPr b="0" lang="de-DE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144000" y="936000"/>
            <a:ext cx="7012080" cy="615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text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feld 2"/>
          <p:cNvSpPr/>
          <p:nvPr/>
        </p:nvSpPr>
        <p:spPr>
          <a:xfrm>
            <a:off x="118080" y="26640"/>
            <a:ext cx="682920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34560" rIns="34560" tIns="17280" bIns="17280" anchor="t">
            <a:spAutoFit/>
          </a:bodyPr>
          <a:p>
            <a:pPr defTabSz="731520">
              <a:lnSpc>
                <a:spcPct val="100000"/>
              </a:lnSpc>
            </a:pPr>
            <a:r>
              <a:rPr b="1" lang="de-DE" sz="2200" spc="-1" strike="noStrike">
                <a:solidFill>
                  <a:srgbClr val="f733c4"/>
                </a:solidFill>
                <a:latin typeface="Calibri"/>
                <a:ea typeface="DejaVu Sans"/>
              </a:rPr>
              <a:t>HASHTAG-SUCHE</a:t>
            </a:r>
            <a:endParaRPr b="0" lang="de-DE" sz="2200" spc="-1" strike="noStrike">
              <a:solidFill>
                <a:srgbClr val="000000"/>
              </a:solidFill>
              <a:latin typeface="Arial"/>
            </a:endParaRPr>
          </a:p>
          <a:p>
            <a:pPr defTabSz="731520">
              <a:lnSpc>
                <a:spcPct val="100000"/>
              </a:lnSpc>
            </a:pPr>
            <a:endParaRPr b="0" lang="de-DE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144000" y="936000"/>
            <a:ext cx="7012080" cy="615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#eins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#zwei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Larissa-Design">
  <a:themeElements>
    <a:clrScheme name="Lariss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arissa-Design">
  <a:themeElements>
    <a:clrScheme name="Lariss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Larissa-Design">
  <a:themeElements>
    <a:clrScheme name="Lariss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Larissa-Design">
  <a:themeElements>
    <a:clrScheme name="Lariss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Larissa-Design">
  <a:themeElements>
    <a:clrScheme name="Lariss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Larissa-Design">
  <a:themeElements>
    <a:clrScheme name="Larissa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Application>LibreOffice/24.2.7.2$Linux_X86_64 LibreOffice_project/420$Build-2</Application>
  <AppVersion>15.0000</AppVersion>
  <Words>1</Words>
  <Paragraphs>2</Paragraphs>
  <Company>Frost-RL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2017-09-09T12:51:13Z</dcterms:created>
  <dc:creator>Heiko Helbig</dc:creator>
  <dc:description/>
  <dc:language>de-DE</dc:language>
  <cp:lastModifiedBy/>
  <cp:lastPrinted>2025-04-25T19:36:41Z</cp:lastPrinted>
  <dcterms:modified xsi:type="dcterms:W3CDTF">2025-11-16T11:51:04Z</dcterms:modified>
  <cp:revision>691</cp:revision>
  <dc:subject/>
  <dc:title>Dok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Benutzerdefiniert</vt:lpwstr>
  </property>
  <property fmtid="{D5CDD505-2E9C-101B-9397-08002B2CF9AE}" pid="3" name="Slides">
    <vt:i4>3</vt:i4>
  </property>
</Properties>
</file>