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728"/>
    <a:srgbClr val="00F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3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5081-1FFA-4FC0-9C92-382727D4906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633E-8B13-43D9-AC55-E8B259058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81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5081-1FFA-4FC0-9C92-382727D4906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633E-8B13-43D9-AC55-E8B259058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33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5081-1FFA-4FC0-9C92-382727D4906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633E-8B13-43D9-AC55-E8B259058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567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5081-1FFA-4FC0-9C92-382727D4906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633E-8B13-43D9-AC55-E8B259058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40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5081-1FFA-4FC0-9C92-382727D4906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633E-8B13-43D9-AC55-E8B259058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509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5081-1FFA-4FC0-9C92-382727D4906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633E-8B13-43D9-AC55-E8B259058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384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5081-1FFA-4FC0-9C92-382727D4906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633E-8B13-43D9-AC55-E8B259058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297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5081-1FFA-4FC0-9C92-382727D4906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633E-8B13-43D9-AC55-E8B259058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46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5081-1FFA-4FC0-9C92-382727D4906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633E-8B13-43D9-AC55-E8B259058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948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5081-1FFA-4FC0-9C92-382727D4906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633E-8B13-43D9-AC55-E8B259058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128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5081-1FFA-4FC0-9C92-382727D4906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633E-8B13-43D9-AC55-E8B259058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595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E5081-1FFA-4FC0-9C92-382727D4906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2633E-8B13-43D9-AC55-E8B259058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248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9360F59-D410-49FE-9ACC-8680D742B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" y="-16670"/>
            <a:ext cx="5143500" cy="178689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F634C69-DB33-4062-BC4E-2BA32872D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73" y="173893"/>
            <a:ext cx="1277556" cy="127755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6460377-06DB-F002-BEE7-6FE81F36C35C}"/>
              </a:ext>
            </a:extLst>
          </p:cNvPr>
          <p:cNvSpPr txBox="1"/>
          <p:nvPr/>
        </p:nvSpPr>
        <p:spPr>
          <a:xfrm>
            <a:off x="123421" y="199816"/>
            <a:ext cx="3560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INSTALACIÓN  EN</a:t>
            </a:r>
          </a:p>
          <a:p>
            <a:r>
              <a:rPr lang="es-MX" sz="2800" b="1" dirty="0">
                <a:solidFill>
                  <a:schemeClr val="bg1"/>
                </a:solidFill>
              </a:rPr>
              <a:t>ROKU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0134F3E-B60C-EC14-0C03-F353DC99ACC8}"/>
              </a:ext>
            </a:extLst>
          </p:cNvPr>
          <p:cNvSpPr txBox="1"/>
          <p:nvPr/>
        </p:nvSpPr>
        <p:spPr>
          <a:xfrm>
            <a:off x="220289" y="1817849"/>
            <a:ext cx="477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ZEUS TV cuenta con canal de ROKU directamente en la tienda </a:t>
            </a:r>
            <a:r>
              <a:rPr lang="es-MX" sz="1600" dirty="0" err="1"/>
              <a:t>buscalo</a:t>
            </a:r>
            <a:r>
              <a:rPr lang="es-MX" sz="1600" dirty="0"/>
              <a:t> con el nombre </a:t>
            </a:r>
            <a:r>
              <a:rPr lang="es-MX" sz="1600" dirty="0" err="1"/>
              <a:t>deTVZ</a:t>
            </a:r>
            <a:endParaRPr lang="es-MX" sz="1600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EDB7BED-ED47-7B7D-80EF-3D8F5F752858}"/>
              </a:ext>
            </a:extLst>
          </p:cNvPr>
          <p:cNvSpPr txBox="1"/>
          <p:nvPr/>
        </p:nvSpPr>
        <p:spPr>
          <a:xfrm>
            <a:off x="171046" y="5923690"/>
            <a:ext cx="46946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/>
              <a:t>Seleccionamos e instalamos el canal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486E0DAD-C107-49A0-4135-F1ECE145E4E4}"/>
              </a:ext>
            </a:extLst>
          </p:cNvPr>
          <p:cNvSpPr/>
          <p:nvPr/>
        </p:nvSpPr>
        <p:spPr>
          <a:xfrm>
            <a:off x="2371725" y="7991475"/>
            <a:ext cx="28575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5ACF68-00CF-4932-B58C-3DF206335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6" y="2908431"/>
            <a:ext cx="4541616" cy="26825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F5FB2F7-5BED-4E47-8409-6A4661E4D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15" y="6556089"/>
            <a:ext cx="1871120" cy="18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4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0134F3E-B60C-EC14-0C03-F353DC99ACC8}"/>
              </a:ext>
            </a:extLst>
          </p:cNvPr>
          <p:cNvSpPr txBox="1"/>
          <p:nvPr/>
        </p:nvSpPr>
        <p:spPr>
          <a:xfrm>
            <a:off x="224348" y="394594"/>
            <a:ext cx="47708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Ingresamos los datos del usuario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F2B5A98-619A-0708-1969-795175FEE611}"/>
              </a:ext>
            </a:extLst>
          </p:cNvPr>
          <p:cNvSpPr txBox="1"/>
          <p:nvPr/>
        </p:nvSpPr>
        <p:spPr>
          <a:xfrm>
            <a:off x="310169" y="4411374"/>
            <a:ext cx="46946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Disfruta del contenido de Zeus Tv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486E0DAD-C107-49A0-4135-F1ECE145E4E4}"/>
              </a:ext>
            </a:extLst>
          </p:cNvPr>
          <p:cNvSpPr/>
          <p:nvPr/>
        </p:nvSpPr>
        <p:spPr>
          <a:xfrm>
            <a:off x="2371725" y="7991475"/>
            <a:ext cx="28575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6E9248-E98E-4D48-A84D-9C1642E83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7" y="983728"/>
            <a:ext cx="4846823" cy="24848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38E8F8-D1AA-4585-A168-9BCB0FFF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8" y="4947139"/>
            <a:ext cx="4862002" cy="23113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C0C7147-2888-4A1F-A588-01AC8F802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14" y="7492286"/>
            <a:ext cx="1335972" cy="13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6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1884</TotalTime>
  <Words>35</Words>
  <Application>Microsoft Office PowerPoint</Application>
  <PresentationFormat>Presentación en pantalla (16:9)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Rodríguez</dc:creator>
  <cp:lastModifiedBy>Alberto Rodríguez</cp:lastModifiedBy>
  <cp:revision>8</cp:revision>
  <dcterms:created xsi:type="dcterms:W3CDTF">2024-01-27T03:09:18Z</dcterms:created>
  <dcterms:modified xsi:type="dcterms:W3CDTF">2025-02-22T02:02:42Z</dcterms:modified>
</cp:coreProperties>
</file>