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61" r:id="rId5"/>
    <p:sldId id="271" r:id="rId6"/>
    <p:sldId id="257" r:id="rId7"/>
    <p:sldId id="273" r:id="rId8"/>
    <p:sldId id="276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28247-13DD-4B53-A830-C055DD0CCA83}" v="65" dt="2025-05-26T19:41:34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A Bally" userId="f15fe296-7f35-4469-9273-02746caeb26c" providerId="ADAL" clId="{7D328247-13DD-4B53-A830-C055DD0CCA83}"/>
    <pc:docChg chg="undo redo custSel addSld delSld modSld sldOrd modMainMaster">
      <pc:chgData name="Oscar A Bally" userId="f15fe296-7f35-4469-9273-02746caeb26c" providerId="ADAL" clId="{7D328247-13DD-4B53-A830-C055DD0CCA83}" dt="2025-05-26T19:47:56.521" v="5125" actId="255"/>
      <pc:docMkLst>
        <pc:docMk/>
      </pc:docMkLst>
      <pc:sldChg chg="addSp delSp modSp mod setBg">
        <pc:chgData name="Oscar A Bally" userId="f15fe296-7f35-4469-9273-02746caeb26c" providerId="ADAL" clId="{7D328247-13DD-4B53-A830-C055DD0CCA83}" dt="2025-05-26T14:04:07.818" v="4703" actId="6549"/>
        <pc:sldMkLst>
          <pc:docMk/>
          <pc:sldMk cId="2031267900" sldId="256"/>
        </pc:sldMkLst>
        <pc:spChg chg="add 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2031267900" sldId="256"/>
            <ac:spMk id="2" creationId="{F35CCC6C-83ED-1D12-B8A4-BCEC9EE3C424}"/>
          </ac:spMkLst>
        </pc:spChg>
        <pc:spChg chg="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2031267900" sldId="256"/>
            <ac:spMk id="6" creationId="{EFE6279B-1364-9989-4D88-F3667DADD924}"/>
          </ac:spMkLst>
        </pc:spChg>
        <pc:spChg chg="mod">
          <ac:chgData name="Oscar A Bally" userId="f15fe296-7f35-4469-9273-02746caeb26c" providerId="ADAL" clId="{7D328247-13DD-4B53-A830-C055DD0CCA83}" dt="2025-05-26T14:04:07.818" v="4703" actId="6549"/>
          <ac:spMkLst>
            <pc:docMk/>
            <pc:sldMk cId="2031267900" sldId="256"/>
            <ac:spMk id="14" creationId="{97B2DC13-9069-0C11-C326-4AF027138570}"/>
          </ac:spMkLst>
        </pc:spChg>
        <pc:spChg chg="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2031267900" sldId="256"/>
            <ac:spMk id="16" creationId="{948F70E4-F1DC-FB5D-ED11-60BFEA1288B1}"/>
          </ac:spMkLst>
        </pc:spChg>
        <pc:picChg chg="del">
          <ac:chgData name="Oscar A Bally" userId="f15fe296-7f35-4469-9273-02746caeb26c" providerId="ADAL" clId="{7D328247-13DD-4B53-A830-C055DD0CCA83}" dt="2025-05-26T13:47:26.821" v="4468" actId="478"/>
          <ac:picMkLst>
            <pc:docMk/>
            <pc:sldMk cId="2031267900" sldId="256"/>
            <ac:picMk id="10" creationId="{6D5B36C7-8EB9-CC7F-C97A-480B91F15A1E}"/>
          </ac:picMkLst>
        </pc:picChg>
        <pc:picChg chg="mod">
          <ac:chgData name="Oscar A Bally" userId="f15fe296-7f35-4469-9273-02746caeb26c" providerId="ADAL" clId="{7D328247-13DD-4B53-A830-C055DD0CCA83}" dt="2025-05-26T13:50:38.526" v="4538" actId="14100"/>
          <ac:picMkLst>
            <pc:docMk/>
            <pc:sldMk cId="2031267900" sldId="256"/>
            <ac:picMk id="11" creationId="{2EE327FA-081B-C706-2E6A-47BFE859A063}"/>
          </ac:picMkLst>
        </pc:picChg>
        <pc:picChg chg="mod">
          <ac:chgData name="Oscar A Bally" userId="f15fe296-7f35-4469-9273-02746caeb26c" providerId="ADAL" clId="{7D328247-13DD-4B53-A830-C055DD0CCA83}" dt="2025-05-26T13:57:48.401" v="4646" actId="14100"/>
          <ac:picMkLst>
            <pc:docMk/>
            <pc:sldMk cId="2031267900" sldId="256"/>
            <ac:picMk id="12" creationId="{B4774011-E923-B157-40B3-BC72B17B890E}"/>
          </ac:picMkLst>
        </pc:picChg>
      </pc:sldChg>
      <pc:sldChg chg="addSp delSp modSp mod setBg">
        <pc:chgData name="Oscar A Bally" userId="f15fe296-7f35-4469-9273-02746caeb26c" providerId="ADAL" clId="{7D328247-13DD-4B53-A830-C055DD0CCA83}" dt="2025-05-26T14:28:58.891" v="4726" actId="1076"/>
        <pc:sldMkLst>
          <pc:docMk/>
          <pc:sldMk cId="3728070996" sldId="257"/>
        </pc:sldMkLst>
        <pc:spChg chg="mod">
          <ac:chgData name="Oscar A Bally" userId="f15fe296-7f35-4469-9273-02746caeb26c" providerId="ADAL" clId="{7D328247-13DD-4B53-A830-C055DD0CCA83}" dt="2025-05-26T14:02:34.045" v="4683" actId="313"/>
          <ac:spMkLst>
            <pc:docMk/>
            <pc:sldMk cId="3728070996" sldId="257"/>
            <ac:spMk id="4" creationId="{936D4649-A7CD-F8D4-3540-17F362AC14E4}"/>
          </ac:spMkLst>
        </pc:spChg>
        <pc:spChg chg="add mod ord">
          <ac:chgData name="Oscar A Bally" userId="f15fe296-7f35-4469-9273-02746caeb26c" providerId="ADAL" clId="{7D328247-13DD-4B53-A830-C055DD0CCA83}" dt="2025-05-26T14:03:09.346" v="4691" actId="313"/>
          <ac:spMkLst>
            <pc:docMk/>
            <pc:sldMk cId="3728070996" sldId="257"/>
            <ac:spMk id="6" creationId="{835EC7C6-00FC-ACEE-31C4-094FFA1AC5A0}"/>
          </ac:spMkLst>
        </pc:spChg>
        <pc:spChg chg="add mod">
          <ac:chgData name="Oscar A Bally" userId="f15fe296-7f35-4469-9273-02746caeb26c" providerId="ADAL" clId="{7D328247-13DD-4B53-A830-C055DD0CCA83}" dt="2025-05-26T14:03:10.644" v="4692" actId="313"/>
          <ac:spMkLst>
            <pc:docMk/>
            <pc:sldMk cId="3728070996" sldId="257"/>
            <ac:spMk id="7" creationId="{002A9731-0694-A575-F45E-D4B19A26CFDF}"/>
          </ac:spMkLst>
        </pc:spChg>
        <pc:spChg chg="del">
          <ac:chgData name="Oscar A Bally" userId="f15fe296-7f35-4469-9273-02746caeb26c" providerId="ADAL" clId="{7D328247-13DD-4B53-A830-C055DD0CCA83}" dt="2025-05-26T00:06:42.746" v="3399" actId="26606"/>
          <ac:spMkLst>
            <pc:docMk/>
            <pc:sldMk cId="3728070996" sldId="257"/>
            <ac:spMk id="31" creationId="{CEF6118E-44FB-4509-B4D9-129052E4C6EE}"/>
          </ac:spMkLst>
        </pc:spChg>
        <pc:spChg chg="add 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3728070996" sldId="257"/>
            <ac:spMk id="36" creationId="{8D1AA55E-40D5-461B-A5A8-4AE8AAB71B08}"/>
          </ac:spMkLst>
        </pc:spChg>
        <pc:spChg chg="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3728070996" sldId="257"/>
            <ac:spMk id="41" creationId="{6CB927A4-E432-4310-9CD5-E89FF5063179}"/>
          </ac:spMkLst>
        </pc:spChg>
        <pc:spChg chg="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3728070996" sldId="257"/>
            <ac:spMk id="42" creationId="{E3020543-B24B-4EC4-8FFC-8DD88EEA91A8}"/>
          </ac:spMkLst>
        </pc:spChg>
        <pc:spChg chg="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3728070996" sldId="257"/>
            <ac:spMk id="43" creationId="{1453BF6C-B012-48B7-B4E8-6D7AC7C27D02}"/>
          </ac:spMkLst>
        </pc:spChg>
        <pc:grpChg chg="add">
          <ac:chgData name="Oscar A Bally" userId="f15fe296-7f35-4469-9273-02746caeb26c" providerId="ADAL" clId="{7D328247-13DD-4B53-A830-C055DD0CCA83}" dt="2025-05-26T00:06:42.746" v="3399" actId="26606"/>
          <ac:grpSpMkLst>
            <pc:docMk/>
            <pc:sldMk cId="3728070996" sldId="257"/>
            <ac:grpSpMk id="40" creationId="{34F88D19-C269-4F98-BE6B-CFB6207D3669}"/>
          </ac:grpSpMkLst>
        </pc:grpChg>
        <pc:picChg chg="add del mod">
          <ac:chgData name="Oscar A Bally" userId="f15fe296-7f35-4469-9273-02746caeb26c" providerId="ADAL" clId="{7D328247-13DD-4B53-A830-C055DD0CCA83}" dt="2025-05-26T14:28:54.143" v="4725" actId="478"/>
          <ac:picMkLst>
            <pc:docMk/>
            <pc:sldMk cId="3728070996" sldId="257"/>
            <ac:picMk id="2" creationId="{7783BD85-DB00-B942-E286-56CE3A6F6B0B}"/>
          </ac:picMkLst>
        </pc:picChg>
        <pc:picChg chg="add mod">
          <ac:chgData name="Oscar A Bally" userId="f15fe296-7f35-4469-9273-02746caeb26c" providerId="ADAL" clId="{7D328247-13DD-4B53-A830-C055DD0CCA83}" dt="2025-05-26T14:28:58.891" v="4726" actId="1076"/>
          <ac:picMkLst>
            <pc:docMk/>
            <pc:sldMk cId="3728070996" sldId="257"/>
            <ac:picMk id="3" creationId="{F8003005-AA48-4EBD-FAFB-BF1B84A84691}"/>
          </ac:picMkLst>
        </pc:picChg>
        <pc:picChg chg="add del mod">
          <ac:chgData name="Oscar A Bally" userId="f15fe296-7f35-4469-9273-02746caeb26c" providerId="ADAL" clId="{7D328247-13DD-4B53-A830-C055DD0CCA83}" dt="2025-05-25T23:57:50.173" v="3310" actId="478"/>
          <ac:picMkLst>
            <pc:docMk/>
            <pc:sldMk cId="3728070996" sldId="257"/>
            <ac:picMk id="5" creationId="{0B9BB039-01E2-1AA9-4BF7-0A50AF8CD75A}"/>
          </ac:picMkLst>
        </pc:picChg>
        <pc:cxnChg chg="add">
          <ac:chgData name="Oscar A Bally" userId="f15fe296-7f35-4469-9273-02746caeb26c" providerId="ADAL" clId="{7D328247-13DD-4B53-A830-C055DD0CCA83}" dt="2025-05-26T00:06:42.746" v="3399" actId="26606"/>
          <ac:cxnSpMkLst>
            <pc:docMk/>
            <pc:sldMk cId="3728070996" sldId="257"/>
            <ac:cxnSpMk id="38" creationId="{C49DA8F6-BCC1-4447-B54C-57856834B94B}"/>
          </ac:cxnSpMkLst>
        </pc:cxnChg>
      </pc:sldChg>
      <pc:sldChg chg="modSp del mod">
        <pc:chgData name="Oscar A Bally" userId="f15fe296-7f35-4469-9273-02746caeb26c" providerId="ADAL" clId="{7D328247-13DD-4B53-A830-C055DD0CCA83}" dt="2025-05-26T00:46:13.127" v="4291" actId="2696"/>
        <pc:sldMkLst>
          <pc:docMk/>
          <pc:sldMk cId="2748176460" sldId="259"/>
        </pc:sldMkLst>
        <pc:spChg chg="mod">
          <ac:chgData name="Oscar A Bally" userId="f15fe296-7f35-4469-9273-02746caeb26c" providerId="ADAL" clId="{7D328247-13DD-4B53-A830-C055DD0CCA83}" dt="2025-05-26T00:35:44.864" v="4016" actId="2"/>
          <ac:spMkLst>
            <pc:docMk/>
            <pc:sldMk cId="2748176460" sldId="259"/>
            <ac:spMk id="4" creationId="{42C79DBC-BE59-7B06-7BFD-E34ED30E31AA}"/>
          </ac:spMkLst>
        </pc:spChg>
      </pc:sldChg>
      <pc:sldChg chg="delSp del mod">
        <pc:chgData name="Oscar A Bally" userId="f15fe296-7f35-4469-9273-02746caeb26c" providerId="ADAL" clId="{7D328247-13DD-4B53-A830-C055DD0CCA83}" dt="2025-05-26T00:46:25.787" v="4293" actId="2696"/>
        <pc:sldMkLst>
          <pc:docMk/>
          <pc:sldMk cId="4097412131" sldId="260"/>
        </pc:sldMkLst>
        <pc:picChg chg="del">
          <ac:chgData name="Oscar A Bally" userId="f15fe296-7f35-4469-9273-02746caeb26c" providerId="ADAL" clId="{7D328247-13DD-4B53-A830-C055DD0CCA83}" dt="2025-05-25T23:49:53.765" v="2973" actId="478"/>
          <ac:picMkLst>
            <pc:docMk/>
            <pc:sldMk cId="4097412131" sldId="260"/>
            <ac:picMk id="5" creationId="{ED597E81-D6DE-2B50-82A2-C9D2863C4B23}"/>
          </ac:picMkLst>
        </pc:picChg>
      </pc:sldChg>
      <pc:sldChg chg="addSp delSp modSp mod ord setBg">
        <pc:chgData name="Oscar A Bally" userId="f15fe296-7f35-4469-9273-02746caeb26c" providerId="ADAL" clId="{7D328247-13DD-4B53-A830-C055DD0CCA83}" dt="2025-05-26T19:42:47.124" v="4972" actId="1076"/>
        <pc:sldMkLst>
          <pc:docMk/>
          <pc:sldMk cId="2967380547" sldId="261"/>
        </pc:sldMkLst>
        <pc:spChg chg="add mod">
          <ac:chgData name="Oscar A Bally" userId="f15fe296-7f35-4469-9273-02746caeb26c" providerId="ADAL" clId="{7D328247-13DD-4B53-A830-C055DD0CCA83}" dt="2025-05-26T14:28:39.937" v="4724" actId="1076"/>
          <ac:spMkLst>
            <pc:docMk/>
            <pc:sldMk cId="2967380547" sldId="261"/>
            <ac:spMk id="2" creationId="{752BA22A-A97C-D378-4DC9-6B3B76A665D4}"/>
          </ac:spMkLst>
        </pc:spChg>
        <pc:spChg chg="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2967380547" sldId="261"/>
            <ac:spMk id="7" creationId="{FB69639F-D6AC-C8F8-2333-CEF5E672A152}"/>
          </ac:spMkLst>
        </pc:spChg>
        <pc:spChg chg="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2967380547" sldId="261"/>
            <ac:spMk id="8" creationId="{60F7FAB7-9FA9-6809-1B69-55983E45FFB7}"/>
          </ac:spMkLst>
        </pc:spChg>
        <pc:spChg chg="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2967380547" sldId="261"/>
            <ac:spMk id="9" creationId="{A073F362-2682-1981-EC13-E319D26A570F}"/>
          </ac:spMkLst>
        </pc:spChg>
        <pc:spChg chg="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2967380547" sldId="261"/>
            <ac:spMk id="10" creationId="{7DE2EC59-714A-98BC-5887-6F3951B03A99}"/>
          </ac:spMkLst>
        </pc:spChg>
        <pc:spChg chg="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2967380547" sldId="261"/>
            <ac:spMk id="11" creationId="{10BFD765-3E1C-9488-B4A1-33A0E45A3C36}"/>
          </ac:spMkLst>
        </pc:spChg>
        <pc:spChg chg="mod">
          <ac:chgData name="Oscar A Bally" userId="f15fe296-7f35-4469-9273-02746caeb26c" providerId="ADAL" clId="{7D328247-13DD-4B53-A830-C055DD0CCA83}" dt="2025-05-26T14:02:20.653" v="4679" actId="313"/>
          <ac:spMkLst>
            <pc:docMk/>
            <pc:sldMk cId="2967380547" sldId="261"/>
            <ac:spMk id="12" creationId="{A8E8EFAD-1B2D-8E9B-0632-8537006989C1}"/>
          </ac:spMkLst>
        </pc:spChg>
        <pc:spChg chg="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2967380547" sldId="261"/>
            <ac:spMk id="13" creationId="{64CB0391-3EB3-8F78-9870-C70FD50557E8}"/>
          </ac:spMkLst>
        </pc:spChg>
        <pc:spChg chg="mod">
          <ac:chgData name="Oscar A Bally" userId="f15fe296-7f35-4469-9273-02746caeb26c" providerId="ADAL" clId="{7D328247-13DD-4B53-A830-C055DD0CCA83}" dt="2025-05-26T14:02:26.984" v="4680" actId="313"/>
          <ac:spMkLst>
            <pc:docMk/>
            <pc:sldMk cId="2967380547" sldId="261"/>
            <ac:spMk id="15" creationId="{C7970B1D-E611-0EBD-D72D-92A1FE0B4C92}"/>
          </ac:spMkLst>
        </pc:spChg>
        <pc:spChg chg="mod">
          <ac:chgData name="Oscar A Bally" userId="f15fe296-7f35-4469-9273-02746caeb26c" providerId="ADAL" clId="{7D328247-13DD-4B53-A830-C055DD0CCA83}" dt="2025-05-25T23:00:00.323" v="2318"/>
          <ac:spMkLst>
            <pc:docMk/>
            <pc:sldMk cId="2967380547" sldId="261"/>
            <ac:spMk id="16" creationId="{3ACEA7DE-BDFD-1E38-464B-068EDDAE7901}"/>
          </ac:spMkLst>
        </pc:spChg>
        <pc:spChg chg="add mod">
          <ac:chgData name="Oscar A Bally" userId="f15fe296-7f35-4469-9273-02746caeb26c" providerId="ADAL" clId="{7D328247-13DD-4B53-A830-C055DD0CCA83}" dt="2025-05-26T19:28:15.491" v="4791" actId="164"/>
          <ac:spMkLst>
            <pc:docMk/>
            <pc:sldMk cId="2967380547" sldId="261"/>
            <ac:spMk id="17" creationId="{C1E49232-42A0-6598-82BC-8CF1600BFAF9}"/>
          </ac:spMkLst>
        </pc:spChg>
        <pc:spChg chg="add mod">
          <ac:chgData name="Oscar A Bally" userId="f15fe296-7f35-4469-9273-02746caeb26c" providerId="ADAL" clId="{7D328247-13DD-4B53-A830-C055DD0CCA83}" dt="2025-05-26T19:28:15.491" v="4791" actId="164"/>
          <ac:spMkLst>
            <pc:docMk/>
            <pc:sldMk cId="2967380547" sldId="261"/>
            <ac:spMk id="18" creationId="{B93173F6-1C6A-998B-B3C9-17FB74C4928B}"/>
          </ac:spMkLst>
        </pc:spChg>
        <pc:spChg chg="add del mod">
          <ac:chgData name="Oscar A Bally" userId="f15fe296-7f35-4469-9273-02746caeb26c" providerId="ADAL" clId="{7D328247-13DD-4B53-A830-C055DD0CCA83}" dt="2025-05-25T23:39:56.784" v="2850" actId="478"/>
          <ac:spMkLst>
            <pc:docMk/>
            <pc:sldMk cId="2967380547" sldId="261"/>
            <ac:spMk id="19" creationId="{87434186-FE0F-DD44-8004-C06044279F45}"/>
          </ac:spMkLst>
        </pc:spChg>
        <pc:spChg chg="add mod">
          <ac:chgData name="Oscar A Bally" userId="f15fe296-7f35-4469-9273-02746caeb26c" providerId="ADAL" clId="{7D328247-13DD-4B53-A830-C055DD0CCA83}" dt="2025-05-26T19:28:15.491" v="4791" actId="164"/>
          <ac:spMkLst>
            <pc:docMk/>
            <pc:sldMk cId="2967380547" sldId="261"/>
            <ac:spMk id="19" creationId="{B570C470-2D66-0C15-B352-BB2189CE5ACF}"/>
          </ac:spMkLst>
        </pc:spChg>
        <pc:spChg chg="add del mod">
          <ac:chgData name="Oscar A Bally" userId="f15fe296-7f35-4469-9273-02746caeb26c" providerId="ADAL" clId="{7D328247-13DD-4B53-A830-C055DD0CCA83}" dt="2025-05-25T23:21:03.563" v="2573"/>
          <ac:spMkLst>
            <pc:docMk/>
            <pc:sldMk cId="2967380547" sldId="261"/>
            <ac:spMk id="20" creationId="{86FD2932-ECB2-9084-3243-088644E3CF49}"/>
          </ac:spMkLst>
        </pc:spChg>
        <pc:spChg chg="add mod">
          <ac:chgData name="Oscar A Bally" userId="f15fe296-7f35-4469-9273-02746caeb26c" providerId="ADAL" clId="{7D328247-13DD-4B53-A830-C055DD0CCA83}" dt="2025-05-26T19:39:14.162" v="4896" actId="1076"/>
          <ac:spMkLst>
            <pc:docMk/>
            <pc:sldMk cId="2967380547" sldId="261"/>
            <ac:spMk id="22" creationId="{D7EDD62A-C212-2EAC-3AE2-EEA86371ECB9}"/>
          </ac:spMkLst>
        </pc:spChg>
        <pc:spChg chg="add mod">
          <ac:chgData name="Oscar A Bally" userId="f15fe296-7f35-4469-9273-02746caeb26c" providerId="ADAL" clId="{7D328247-13DD-4B53-A830-C055DD0CCA83}" dt="2025-05-26T19:38:55.969" v="4894" actId="164"/>
          <ac:spMkLst>
            <pc:docMk/>
            <pc:sldMk cId="2967380547" sldId="261"/>
            <ac:spMk id="25" creationId="{BFB10E7A-F75C-6B99-BC83-0FF407ED237A}"/>
          </ac:spMkLst>
        </pc:spChg>
        <pc:spChg chg="add mod">
          <ac:chgData name="Oscar A Bally" userId="f15fe296-7f35-4469-9273-02746caeb26c" providerId="ADAL" clId="{7D328247-13DD-4B53-A830-C055DD0CCA83}" dt="2025-05-26T19:38:55.969" v="4894" actId="164"/>
          <ac:spMkLst>
            <pc:docMk/>
            <pc:sldMk cId="2967380547" sldId="261"/>
            <ac:spMk id="29" creationId="{21EE555B-DD5B-DAD6-F12A-66F13D2C6A36}"/>
          </ac:spMkLst>
        </pc:spChg>
        <pc:spChg chg="add mod">
          <ac:chgData name="Oscar A Bally" userId="f15fe296-7f35-4469-9273-02746caeb26c" providerId="ADAL" clId="{7D328247-13DD-4B53-A830-C055DD0CCA83}" dt="2025-05-26T19:38:55.969" v="4894" actId="164"/>
          <ac:spMkLst>
            <pc:docMk/>
            <pc:sldMk cId="2967380547" sldId="261"/>
            <ac:spMk id="31" creationId="{C9ABE87A-CFCC-1A59-2B43-EF64FB303A30}"/>
          </ac:spMkLst>
        </pc:spChg>
        <pc:spChg chg="add mod">
          <ac:chgData name="Oscar A Bally" userId="f15fe296-7f35-4469-9273-02746caeb26c" providerId="ADAL" clId="{7D328247-13DD-4B53-A830-C055DD0CCA83}" dt="2025-05-26T19:38:55.969" v="4894" actId="164"/>
          <ac:spMkLst>
            <pc:docMk/>
            <pc:sldMk cId="2967380547" sldId="261"/>
            <ac:spMk id="32" creationId="{A3F6A9CD-2A9B-74CC-8359-50AB73069D35}"/>
          </ac:spMkLst>
        </pc:spChg>
        <pc:spChg chg="add mod">
          <ac:chgData name="Oscar A Bally" userId="f15fe296-7f35-4469-9273-02746caeb26c" providerId="ADAL" clId="{7D328247-13DD-4B53-A830-C055DD0CCA83}" dt="2025-05-26T19:38:55.969" v="4894" actId="164"/>
          <ac:spMkLst>
            <pc:docMk/>
            <pc:sldMk cId="2967380547" sldId="261"/>
            <ac:spMk id="34" creationId="{1620861B-0B05-E421-9DFF-45EFF3F4A0C6}"/>
          </ac:spMkLst>
        </pc:spChg>
        <pc:spChg chg="add mod">
          <ac:chgData name="Oscar A Bally" userId="f15fe296-7f35-4469-9273-02746caeb26c" providerId="ADAL" clId="{7D328247-13DD-4B53-A830-C055DD0CCA83}" dt="2025-05-26T19:42:41.929" v="4971" actId="1076"/>
          <ac:spMkLst>
            <pc:docMk/>
            <pc:sldMk cId="2967380547" sldId="261"/>
            <ac:spMk id="44" creationId="{551088C0-47E3-F4A6-25F5-09BB6F269D06}"/>
          </ac:spMkLst>
        </pc:spChg>
        <pc:grpChg chg="del mod">
          <ac:chgData name="Oscar A Bally" userId="f15fe296-7f35-4469-9273-02746caeb26c" providerId="ADAL" clId="{7D328247-13DD-4B53-A830-C055DD0CCA83}" dt="2025-05-26T19:30:27.163" v="4815" actId="478"/>
          <ac:grpSpMkLst>
            <pc:docMk/>
            <pc:sldMk cId="2967380547" sldId="261"/>
            <ac:grpSpMk id="5" creationId="{F1C6B975-3541-2328-70A5-826285C4CB4A}"/>
          </ac:grpSpMkLst>
        </pc:grpChg>
        <pc:grpChg chg="add mod">
          <ac:chgData name="Oscar A Bally" userId="f15fe296-7f35-4469-9273-02746caeb26c" providerId="ADAL" clId="{7D328247-13DD-4B53-A830-C055DD0CCA83}" dt="2025-05-26T19:38:55.969" v="4894" actId="164"/>
          <ac:grpSpMkLst>
            <pc:docMk/>
            <pc:sldMk cId="2967380547" sldId="261"/>
            <ac:grpSpMk id="20" creationId="{855F27ED-BD6D-84D6-5B60-06222D88D552}"/>
          </ac:grpSpMkLst>
        </pc:grpChg>
        <pc:grpChg chg="add mod">
          <ac:chgData name="Oscar A Bally" userId="f15fe296-7f35-4469-9273-02746caeb26c" providerId="ADAL" clId="{7D328247-13DD-4B53-A830-C055DD0CCA83}" dt="2025-05-26T19:38:55.969" v="4894" actId="164"/>
          <ac:grpSpMkLst>
            <pc:docMk/>
            <pc:sldMk cId="2967380547" sldId="261"/>
            <ac:grpSpMk id="35" creationId="{E1E1BACF-305A-2BB6-0DE7-A8AD1BCB3ACA}"/>
          </ac:grpSpMkLst>
        </pc:grpChg>
        <pc:picChg chg="add del mod">
          <ac:chgData name="Oscar A Bally" userId="f15fe296-7f35-4469-9273-02746caeb26c" providerId="ADAL" clId="{7D328247-13DD-4B53-A830-C055DD0CCA83}" dt="2025-05-26T19:32:14.942" v="4819" actId="478"/>
          <ac:picMkLst>
            <pc:docMk/>
            <pc:sldMk cId="2967380547" sldId="261"/>
            <ac:picMk id="4" creationId="{2C33AAF7-E506-321E-C8B5-9F03FF7A6FC7}"/>
          </ac:picMkLst>
        </pc:picChg>
        <pc:picChg chg="mod">
          <ac:chgData name="Oscar A Bally" userId="f15fe296-7f35-4469-9273-02746caeb26c" providerId="ADAL" clId="{7D328247-13DD-4B53-A830-C055DD0CCA83}" dt="2025-05-26T00:55:01.694" v="4376" actId="1076"/>
          <ac:picMkLst>
            <pc:docMk/>
            <pc:sldMk cId="2967380547" sldId="261"/>
            <ac:picMk id="6" creationId="{DBC9B0FD-2CF9-F373-C40D-E4F6FC11AD16}"/>
          </ac:picMkLst>
        </pc:picChg>
        <pc:picChg chg="del mod">
          <ac:chgData name="Oscar A Bally" userId="f15fe296-7f35-4469-9273-02746caeb26c" providerId="ADAL" clId="{7D328247-13DD-4B53-A830-C055DD0CCA83}" dt="2025-05-26T19:30:23.281" v="4813" actId="21"/>
          <ac:picMkLst>
            <pc:docMk/>
            <pc:sldMk cId="2967380547" sldId="261"/>
            <ac:picMk id="14" creationId="{FC584380-E65B-3BA9-D27A-A2D75B90A2B3}"/>
          </ac:picMkLst>
        </pc:picChg>
        <pc:picChg chg="add del mod">
          <ac:chgData name="Oscar A Bally" userId="f15fe296-7f35-4469-9273-02746caeb26c" providerId="ADAL" clId="{7D328247-13DD-4B53-A830-C055DD0CCA83}" dt="2025-05-25T23:42:58.273" v="2911" actId="478"/>
          <ac:picMkLst>
            <pc:docMk/>
            <pc:sldMk cId="2967380547" sldId="261"/>
            <ac:picMk id="17" creationId="{DEF99F2B-9F4B-30D0-6FE2-FC7B203018FC}"/>
          </ac:picMkLst>
        </pc:picChg>
        <pc:picChg chg="add mod">
          <ac:chgData name="Oscar A Bally" userId="f15fe296-7f35-4469-9273-02746caeb26c" providerId="ADAL" clId="{7D328247-13DD-4B53-A830-C055DD0CCA83}" dt="2025-05-26T19:42:47.124" v="4972" actId="1076"/>
          <ac:picMkLst>
            <pc:docMk/>
            <pc:sldMk cId="2967380547" sldId="261"/>
            <ac:picMk id="21" creationId="{FEC143C4-00EE-B846-22F8-6381E7053BAC}"/>
          </ac:picMkLst>
        </pc:picChg>
        <pc:picChg chg="add mod ord">
          <ac:chgData name="Oscar A Bally" userId="f15fe296-7f35-4469-9273-02746caeb26c" providerId="ADAL" clId="{7D328247-13DD-4B53-A830-C055DD0CCA83}" dt="2025-05-26T19:38:59.281" v="4895" actId="14100"/>
          <ac:picMkLst>
            <pc:docMk/>
            <pc:sldMk cId="2967380547" sldId="261"/>
            <ac:picMk id="24" creationId="{8C585BC6-1CED-D6C3-01F5-55D770798352}"/>
          </ac:picMkLst>
        </pc:picChg>
        <pc:picChg chg="add del mod">
          <ac:chgData name="Oscar A Bally" userId="f15fe296-7f35-4469-9273-02746caeb26c" providerId="ADAL" clId="{7D328247-13DD-4B53-A830-C055DD0CCA83}" dt="2025-05-25T23:34:12.573" v="2633" actId="478"/>
          <ac:picMkLst>
            <pc:docMk/>
            <pc:sldMk cId="2967380547" sldId="261"/>
            <ac:picMk id="24" creationId="{CADA2E86-3907-E4D9-9CEF-FC56777F0470}"/>
          </ac:picMkLst>
        </pc:picChg>
        <pc:picChg chg="add del mod">
          <ac:chgData name="Oscar A Bally" userId="f15fe296-7f35-4469-9273-02746caeb26c" providerId="ADAL" clId="{7D328247-13DD-4B53-A830-C055DD0CCA83}" dt="2025-05-26T19:25:39.464" v="4774" actId="478"/>
          <ac:picMkLst>
            <pc:docMk/>
            <pc:sldMk cId="2967380547" sldId="261"/>
            <ac:picMk id="26" creationId="{22636688-8805-09D4-F6C5-D40F8D3972C5}"/>
          </ac:picMkLst>
        </pc:picChg>
        <pc:picChg chg="add del mod">
          <ac:chgData name="Oscar A Bally" userId="f15fe296-7f35-4469-9273-02746caeb26c" providerId="ADAL" clId="{7D328247-13DD-4B53-A830-C055DD0CCA83}" dt="2025-05-26T14:28:25.147" v="4721" actId="478"/>
          <ac:picMkLst>
            <pc:docMk/>
            <pc:sldMk cId="2967380547" sldId="261"/>
            <ac:picMk id="27" creationId="{12F419FB-112B-1CD6-A603-E4323525A117}"/>
          </ac:picMkLst>
        </pc:picChg>
        <pc:picChg chg="add mod">
          <ac:chgData name="Oscar A Bally" userId="f15fe296-7f35-4469-9273-02746caeb26c" providerId="ADAL" clId="{7D328247-13DD-4B53-A830-C055DD0CCA83}" dt="2025-05-25T23:44:35.825" v="2926"/>
          <ac:picMkLst>
            <pc:docMk/>
            <pc:sldMk cId="2967380547" sldId="261"/>
            <ac:picMk id="28" creationId="{5211CC45-AD1C-81BE-C676-A7818C50BAB0}"/>
          </ac:picMkLst>
        </pc:picChg>
        <pc:cxnChg chg="add mod">
          <ac:chgData name="Oscar A Bally" userId="f15fe296-7f35-4469-9273-02746caeb26c" providerId="ADAL" clId="{7D328247-13DD-4B53-A830-C055DD0CCA83}" dt="2025-05-26T19:40:59.855" v="4926" actId="692"/>
          <ac:cxnSpMkLst>
            <pc:docMk/>
            <pc:sldMk cId="2967380547" sldId="261"/>
            <ac:cxnSpMk id="37" creationId="{9E5C5AAE-4BFF-73E0-78AE-E666EE510B1C}"/>
          </ac:cxnSpMkLst>
        </pc:cxnChg>
        <pc:cxnChg chg="add mod">
          <ac:chgData name="Oscar A Bally" userId="f15fe296-7f35-4469-9273-02746caeb26c" providerId="ADAL" clId="{7D328247-13DD-4B53-A830-C055DD0CCA83}" dt="2025-05-26T19:40:35.585" v="4919" actId="692"/>
          <ac:cxnSpMkLst>
            <pc:docMk/>
            <pc:sldMk cId="2967380547" sldId="261"/>
            <ac:cxnSpMk id="38" creationId="{EE4BA81B-67BA-9C34-D453-D6A1626E0F79}"/>
          </ac:cxnSpMkLst>
        </pc:cxnChg>
        <pc:cxnChg chg="add mod">
          <ac:chgData name="Oscar A Bally" userId="f15fe296-7f35-4469-9273-02746caeb26c" providerId="ADAL" clId="{7D328247-13DD-4B53-A830-C055DD0CCA83}" dt="2025-05-26T19:41:19.948" v="4929" actId="14100"/>
          <ac:cxnSpMkLst>
            <pc:docMk/>
            <pc:sldMk cId="2967380547" sldId="261"/>
            <ac:cxnSpMk id="41" creationId="{28C39EF6-88C7-0337-E59A-ABD0FDB59918}"/>
          </ac:cxnSpMkLst>
        </pc:cxnChg>
      </pc:sldChg>
      <pc:sldChg chg="addSp delSp modSp del mod setBg">
        <pc:chgData name="Oscar A Bally" userId="f15fe296-7f35-4469-9273-02746caeb26c" providerId="ADAL" clId="{7D328247-13DD-4B53-A830-C055DD0CCA83}" dt="2025-05-26T00:46:29.183" v="4294" actId="2696"/>
        <pc:sldMkLst>
          <pc:docMk/>
          <pc:sldMk cId="789445453" sldId="262"/>
        </pc:sldMkLst>
        <pc:spChg chg="add del mod">
          <ac:chgData name="Oscar A Bally" userId="f15fe296-7f35-4469-9273-02746caeb26c" providerId="ADAL" clId="{7D328247-13DD-4B53-A830-C055DD0CCA83}" dt="2025-05-25T21:20:41.726" v="1675" actId="478"/>
          <ac:spMkLst>
            <pc:docMk/>
            <pc:sldMk cId="789445453" sldId="262"/>
            <ac:spMk id="4" creationId="{052EC293-C87F-330A-5733-4CE4D9C4C604}"/>
          </ac:spMkLst>
        </pc:spChg>
        <pc:spChg chg="add mod topLvl">
          <ac:chgData name="Oscar A Bally" userId="f15fe296-7f35-4469-9273-02746caeb26c" providerId="ADAL" clId="{7D328247-13DD-4B53-A830-C055DD0CCA83}" dt="2025-05-25T21:21:35.385" v="1683" actId="164"/>
          <ac:spMkLst>
            <pc:docMk/>
            <pc:sldMk cId="789445453" sldId="262"/>
            <ac:spMk id="5" creationId="{62CC4D40-D481-6D17-622E-5798E2D6CDFF}"/>
          </ac:spMkLst>
        </pc:spChg>
        <pc:spChg chg="add mod topLvl">
          <ac:chgData name="Oscar A Bally" userId="f15fe296-7f35-4469-9273-02746caeb26c" providerId="ADAL" clId="{7D328247-13DD-4B53-A830-C055DD0CCA83}" dt="2025-05-25T21:21:47.527" v="1686" actId="14100"/>
          <ac:spMkLst>
            <pc:docMk/>
            <pc:sldMk cId="789445453" sldId="262"/>
            <ac:spMk id="7" creationId="{DE980921-4737-7C53-E964-7626D80907F5}"/>
          </ac:spMkLst>
        </pc:spChg>
        <pc:spChg chg="add mod topLvl">
          <ac:chgData name="Oscar A Bally" userId="f15fe296-7f35-4469-9273-02746caeb26c" providerId="ADAL" clId="{7D328247-13DD-4B53-A830-C055DD0CCA83}" dt="2025-05-25T21:21:35.385" v="1683" actId="164"/>
          <ac:spMkLst>
            <pc:docMk/>
            <pc:sldMk cId="789445453" sldId="262"/>
            <ac:spMk id="9" creationId="{498D86E9-458B-F470-5CAB-60B195A3FC33}"/>
          </ac:spMkLst>
        </pc:spChg>
        <pc:spChg chg="add mod topLvl">
          <ac:chgData name="Oscar A Bally" userId="f15fe296-7f35-4469-9273-02746caeb26c" providerId="ADAL" clId="{7D328247-13DD-4B53-A830-C055DD0CCA83}" dt="2025-05-25T21:21:56.751" v="1687" actId="14100"/>
          <ac:spMkLst>
            <pc:docMk/>
            <pc:sldMk cId="789445453" sldId="262"/>
            <ac:spMk id="11" creationId="{79040C45-4F1C-4D81-B870-61AA61307F27}"/>
          </ac:spMkLst>
        </pc:spChg>
        <pc:spChg chg="add mod topLvl">
          <ac:chgData name="Oscar A Bally" userId="f15fe296-7f35-4469-9273-02746caeb26c" providerId="ADAL" clId="{7D328247-13DD-4B53-A830-C055DD0CCA83}" dt="2025-05-25T21:22:06.486" v="1689" actId="1076"/>
          <ac:spMkLst>
            <pc:docMk/>
            <pc:sldMk cId="789445453" sldId="262"/>
            <ac:spMk id="12" creationId="{2EAF12E0-9DC8-7CCF-28F5-29A905ACE513}"/>
          </ac:spMkLst>
        </pc:spChg>
        <pc:spChg chg="add mod topLvl">
          <ac:chgData name="Oscar A Bally" userId="f15fe296-7f35-4469-9273-02746caeb26c" providerId="ADAL" clId="{7D328247-13DD-4B53-A830-C055DD0CCA83}" dt="2025-05-25T21:22:02.441" v="1688" actId="1076"/>
          <ac:spMkLst>
            <pc:docMk/>
            <pc:sldMk cId="789445453" sldId="262"/>
            <ac:spMk id="13" creationId="{2707B6BB-062E-9684-F13C-30435DF35D6F}"/>
          </ac:spMkLst>
        </pc:spChg>
        <pc:spChg chg="add mod topLvl">
          <ac:chgData name="Oscar A Bally" userId="f15fe296-7f35-4469-9273-02746caeb26c" providerId="ADAL" clId="{7D328247-13DD-4B53-A830-C055DD0CCA83}" dt="2025-05-25T21:21:35.385" v="1683" actId="164"/>
          <ac:spMkLst>
            <pc:docMk/>
            <pc:sldMk cId="789445453" sldId="262"/>
            <ac:spMk id="14" creationId="{EC93BAC3-4B50-E678-E62C-57B9FCB62F17}"/>
          </ac:spMkLst>
        </pc:spChg>
        <pc:spChg chg="add mod topLvl">
          <ac:chgData name="Oscar A Bally" userId="f15fe296-7f35-4469-9273-02746caeb26c" providerId="ADAL" clId="{7D328247-13DD-4B53-A830-C055DD0CCA83}" dt="2025-05-25T21:22:26.967" v="1695" actId="688"/>
          <ac:spMkLst>
            <pc:docMk/>
            <pc:sldMk cId="789445453" sldId="262"/>
            <ac:spMk id="18" creationId="{2B8051E5-A722-023F-0473-7AC33F3102D7}"/>
          </ac:spMkLst>
        </pc:spChg>
        <pc:spChg chg="add mod topLvl">
          <ac:chgData name="Oscar A Bally" userId="f15fe296-7f35-4469-9273-02746caeb26c" providerId="ADAL" clId="{7D328247-13DD-4B53-A830-C055DD0CCA83}" dt="2025-05-25T21:21:35.385" v="1683" actId="164"/>
          <ac:spMkLst>
            <pc:docMk/>
            <pc:sldMk cId="789445453" sldId="262"/>
            <ac:spMk id="19" creationId="{3C1508D1-F4AC-3431-3611-E5B8E112283A}"/>
          </ac:spMkLst>
        </pc:spChg>
        <pc:spChg chg="add mod">
          <ac:chgData name="Oscar A Bally" userId="f15fe296-7f35-4469-9273-02746caeb26c" providerId="ADAL" clId="{7D328247-13DD-4B53-A830-C055DD0CCA83}" dt="2025-05-25T21:22:39.127" v="1707" actId="5793"/>
          <ac:spMkLst>
            <pc:docMk/>
            <pc:sldMk cId="789445453" sldId="262"/>
            <ac:spMk id="24" creationId="{DBF33391-8414-85A2-5D02-FAC79ECC339B}"/>
          </ac:spMkLst>
        </pc:spChg>
        <pc:grpChg chg="mod topLvl">
          <ac:chgData name="Oscar A Bally" userId="f15fe296-7f35-4469-9273-02746caeb26c" providerId="ADAL" clId="{7D328247-13DD-4B53-A830-C055DD0CCA83}" dt="2025-05-25T21:20:47.684" v="1677" actId="478"/>
          <ac:grpSpMkLst>
            <pc:docMk/>
            <pc:sldMk cId="789445453" sldId="262"/>
            <ac:grpSpMk id="20" creationId="{EE0CDEBD-8B6A-6C74-2C66-EEC1AABC89F5}"/>
          </ac:grpSpMkLst>
        </pc:grpChg>
        <pc:grpChg chg="add del mod">
          <ac:chgData name="Oscar A Bally" userId="f15fe296-7f35-4469-9273-02746caeb26c" providerId="ADAL" clId="{7D328247-13DD-4B53-A830-C055DD0CCA83}" dt="2025-05-25T21:20:47.684" v="1677" actId="478"/>
          <ac:grpSpMkLst>
            <pc:docMk/>
            <pc:sldMk cId="789445453" sldId="262"/>
            <ac:grpSpMk id="22" creationId="{5480E06E-01E7-FD31-0831-5B46A7B8E7B6}"/>
          </ac:grpSpMkLst>
        </pc:grpChg>
        <pc:grpChg chg="del mod">
          <ac:chgData name="Oscar A Bally" userId="f15fe296-7f35-4469-9273-02746caeb26c" providerId="ADAL" clId="{7D328247-13DD-4B53-A830-C055DD0CCA83}" dt="2025-05-25T22:59:51.235" v="2317" actId="21"/>
          <ac:grpSpMkLst>
            <pc:docMk/>
            <pc:sldMk cId="789445453" sldId="262"/>
            <ac:grpSpMk id="23" creationId="{0F282FDA-8B6A-158D-3DEE-C2215D0EFCC5}"/>
          </ac:grpSpMkLst>
        </pc:grpChg>
        <pc:picChg chg="add mod topLvl">
          <ac:chgData name="Oscar A Bally" userId="f15fe296-7f35-4469-9273-02746caeb26c" providerId="ADAL" clId="{7D328247-13DD-4B53-A830-C055DD0CCA83}" dt="2025-05-25T21:22:17.883" v="1693" actId="14100"/>
          <ac:picMkLst>
            <pc:docMk/>
            <pc:sldMk cId="789445453" sldId="262"/>
            <ac:picMk id="17" creationId="{53F38C8D-C93C-7A85-2180-493B0802B166}"/>
          </ac:picMkLst>
        </pc:picChg>
        <pc:picChg chg="add del mod topLvl">
          <ac:chgData name="Oscar A Bally" userId="f15fe296-7f35-4469-9273-02746caeb26c" providerId="ADAL" clId="{7D328247-13DD-4B53-A830-C055DD0CCA83}" dt="2025-05-25T21:20:47.684" v="1677" actId="478"/>
          <ac:picMkLst>
            <pc:docMk/>
            <pc:sldMk cId="789445453" sldId="262"/>
            <ac:picMk id="21" creationId="{1DA309C5-C2E3-FE05-0EE0-5BE0647FF088}"/>
          </ac:picMkLst>
        </pc:picChg>
      </pc:sldChg>
      <pc:sldChg chg="addSp delSp modSp del mod">
        <pc:chgData name="Oscar A Bally" userId="f15fe296-7f35-4469-9273-02746caeb26c" providerId="ADAL" clId="{7D328247-13DD-4B53-A830-C055DD0CCA83}" dt="2025-05-26T00:46:33.446" v="4295" actId="2696"/>
        <pc:sldMkLst>
          <pc:docMk/>
          <pc:sldMk cId="3643969688" sldId="263"/>
        </pc:sldMkLst>
        <pc:spChg chg="add del mod">
          <ac:chgData name="Oscar A Bally" userId="f15fe296-7f35-4469-9273-02746caeb26c" providerId="ADAL" clId="{7D328247-13DD-4B53-A830-C055DD0CCA83}" dt="2025-05-25T21:24:28.467" v="1713"/>
          <ac:spMkLst>
            <pc:docMk/>
            <pc:sldMk cId="3643969688" sldId="263"/>
            <ac:spMk id="2" creationId="{57FB5569-B131-35E1-6EBB-DBCF8E1D8986}"/>
          </ac:spMkLst>
        </pc:spChg>
        <pc:picChg chg="del mod">
          <ac:chgData name="Oscar A Bally" userId="f15fe296-7f35-4469-9273-02746caeb26c" providerId="ADAL" clId="{7D328247-13DD-4B53-A830-C055DD0CCA83}" dt="2025-05-25T21:24:28.450" v="1711" actId="21"/>
          <ac:picMkLst>
            <pc:docMk/>
            <pc:sldMk cId="3643969688" sldId="263"/>
            <ac:picMk id="7" creationId="{BB7A5865-4135-8BE7-5E00-50CBC818DEE7}"/>
          </ac:picMkLst>
        </pc:picChg>
      </pc:sldChg>
      <pc:sldChg chg="delSp del mod">
        <pc:chgData name="Oscar A Bally" userId="f15fe296-7f35-4469-9273-02746caeb26c" providerId="ADAL" clId="{7D328247-13DD-4B53-A830-C055DD0CCA83}" dt="2025-05-26T14:31:59.991" v="4748" actId="2696"/>
        <pc:sldMkLst>
          <pc:docMk/>
          <pc:sldMk cId="3419336975" sldId="264"/>
        </pc:sldMkLst>
        <pc:picChg chg="del">
          <ac:chgData name="Oscar A Bally" userId="f15fe296-7f35-4469-9273-02746caeb26c" providerId="ADAL" clId="{7D328247-13DD-4B53-A830-C055DD0CCA83}" dt="2025-05-25T23:53:45.349" v="3020" actId="21"/>
          <ac:picMkLst>
            <pc:docMk/>
            <pc:sldMk cId="3419336975" sldId="264"/>
            <ac:picMk id="5" creationId="{0B9BB039-01E2-1AA9-4BF7-0A50AF8CD75A}"/>
          </ac:picMkLst>
        </pc:picChg>
      </pc:sldChg>
      <pc:sldChg chg="del">
        <pc:chgData name="Oscar A Bally" userId="f15fe296-7f35-4469-9273-02746caeb26c" providerId="ADAL" clId="{7D328247-13DD-4B53-A830-C055DD0CCA83}" dt="2025-05-26T14:32:04.886" v="4750" actId="2696"/>
        <pc:sldMkLst>
          <pc:docMk/>
          <pc:sldMk cId="4267419934" sldId="265"/>
        </pc:sldMkLst>
      </pc:sldChg>
      <pc:sldChg chg="addSp delSp modSp del mod">
        <pc:chgData name="Oscar A Bally" userId="f15fe296-7f35-4469-9273-02746caeb26c" providerId="ADAL" clId="{7D328247-13DD-4B53-A830-C055DD0CCA83}" dt="2025-05-26T00:46:21.690" v="4292" actId="2696"/>
        <pc:sldMkLst>
          <pc:docMk/>
          <pc:sldMk cId="266888211" sldId="266"/>
        </pc:sldMkLst>
        <pc:spChg chg="add del mod">
          <ac:chgData name="Oscar A Bally" userId="f15fe296-7f35-4469-9273-02746caeb26c" providerId="ADAL" clId="{7D328247-13DD-4B53-A830-C055DD0CCA83}" dt="2025-05-25T23:00:16.093" v="2323"/>
          <ac:spMkLst>
            <pc:docMk/>
            <pc:sldMk cId="266888211" sldId="266"/>
            <ac:spMk id="3" creationId="{94721C9E-22F4-BAD1-3C09-6EE3479B2111}"/>
          </ac:spMkLst>
        </pc:spChg>
        <pc:spChg chg="add mod">
          <ac:chgData name="Oscar A Bally" userId="f15fe296-7f35-4469-9273-02746caeb26c" providerId="ADAL" clId="{7D328247-13DD-4B53-A830-C055DD0CCA83}" dt="2025-05-26T00:22:54.194" v="3719" actId="21"/>
          <ac:spMkLst>
            <pc:docMk/>
            <pc:sldMk cId="266888211" sldId="266"/>
            <ac:spMk id="7" creationId="{803982D3-A11E-23D3-FBDE-4613B8ABEECB}"/>
          </ac:spMkLst>
        </pc:spChg>
        <pc:picChg chg="add del">
          <ac:chgData name="Oscar A Bally" userId="f15fe296-7f35-4469-9273-02746caeb26c" providerId="ADAL" clId="{7D328247-13DD-4B53-A830-C055DD0CCA83}" dt="2025-05-25T23:00:04.881" v="2319" actId="21"/>
          <ac:picMkLst>
            <pc:docMk/>
            <pc:sldMk cId="266888211" sldId="266"/>
            <ac:picMk id="5" creationId="{80539A99-6A1F-14FE-578E-B63F2907A61E}"/>
          </ac:picMkLst>
        </pc:picChg>
      </pc:sldChg>
      <pc:sldChg chg="addSp delSp modSp del mod setBg">
        <pc:chgData name="Oscar A Bally" userId="f15fe296-7f35-4469-9273-02746caeb26c" providerId="ADAL" clId="{7D328247-13DD-4B53-A830-C055DD0CCA83}" dt="2025-05-25T22:47:44.336" v="2168" actId="2696"/>
        <pc:sldMkLst>
          <pc:docMk/>
          <pc:sldMk cId="4036777362" sldId="267"/>
        </pc:sldMkLst>
        <pc:spChg chg="mod">
          <ac:chgData name="Oscar A Bally" userId="f15fe296-7f35-4469-9273-02746caeb26c" providerId="ADAL" clId="{7D328247-13DD-4B53-A830-C055DD0CCA83}" dt="2025-05-25T22:46:20.426" v="2102" actId="21"/>
          <ac:spMkLst>
            <pc:docMk/>
            <pc:sldMk cId="4036777362" sldId="267"/>
            <ac:spMk id="4" creationId="{02FCEDAC-1F9A-3DB0-818D-AD3AB934322E}"/>
          </ac:spMkLst>
        </pc:spChg>
        <pc:spChg chg="del mod">
          <ac:chgData name="Oscar A Bally" userId="f15fe296-7f35-4469-9273-02746caeb26c" providerId="ADAL" clId="{7D328247-13DD-4B53-A830-C055DD0CCA83}" dt="2025-05-25T22:46:02.250" v="2098" actId="21"/>
          <ac:spMkLst>
            <pc:docMk/>
            <pc:sldMk cId="4036777362" sldId="267"/>
            <ac:spMk id="7" creationId="{72593837-AA6D-CA29-0268-E1DC1EC2FC5D}"/>
          </ac:spMkLst>
        </pc:spChg>
        <pc:picChg chg="add del mod">
          <ac:chgData name="Oscar A Bally" userId="f15fe296-7f35-4469-9273-02746caeb26c" providerId="ADAL" clId="{7D328247-13DD-4B53-A830-C055DD0CCA83}" dt="2025-05-25T22:47:21.465" v="2165" actId="21"/>
          <ac:picMkLst>
            <pc:docMk/>
            <pc:sldMk cId="4036777362" sldId="267"/>
            <ac:picMk id="3" creationId="{66DDFDB5-7602-F570-F7BD-0DB4108009D4}"/>
          </ac:picMkLst>
        </pc:picChg>
        <pc:picChg chg="del">
          <ac:chgData name="Oscar A Bally" userId="f15fe296-7f35-4469-9273-02746caeb26c" providerId="ADAL" clId="{7D328247-13DD-4B53-A830-C055DD0CCA83}" dt="2025-05-25T22:47:36.646" v="2167" actId="478"/>
          <ac:picMkLst>
            <pc:docMk/>
            <pc:sldMk cId="4036777362" sldId="267"/>
            <ac:picMk id="10" creationId="{05B86218-887C-3936-8987-8F5235666573}"/>
          </ac:picMkLst>
        </pc:picChg>
        <pc:picChg chg="del">
          <ac:chgData name="Oscar A Bally" userId="f15fe296-7f35-4469-9273-02746caeb26c" providerId="ADAL" clId="{7D328247-13DD-4B53-A830-C055DD0CCA83}" dt="2025-05-25T22:46:10.201" v="2100" actId="21"/>
          <ac:picMkLst>
            <pc:docMk/>
            <pc:sldMk cId="4036777362" sldId="267"/>
            <ac:picMk id="11" creationId="{5D7FD3D5-1094-E3AD-57CF-E2DA78E543E3}"/>
          </ac:picMkLst>
        </pc:picChg>
        <pc:picChg chg="del mod">
          <ac:chgData name="Oscar A Bally" userId="f15fe296-7f35-4469-9273-02746caeb26c" providerId="ADAL" clId="{7D328247-13DD-4B53-A830-C055DD0CCA83}" dt="2025-05-25T22:47:21.465" v="2165" actId="21"/>
          <ac:picMkLst>
            <pc:docMk/>
            <pc:sldMk cId="4036777362" sldId="267"/>
            <ac:picMk id="12" creationId="{2BFEA491-6A60-F22B-28DC-4A7B2539BA80}"/>
          </ac:picMkLst>
        </pc:picChg>
      </pc:sldChg>
      <pc:sldChg chg="del">
        <pc:chgData name="Oscar A Bally" userId="f15fe296-7f35-4469-9273-02746caeb26c" providerId="ADAL" clId="{7D328247-13DD-4B53-A830-C055DD0CCA83}" dt="2025-05-26T14:32:02.408" v="4749" actId="2696"/>
        <pc:sldMkLst>
          <pc:docMk/>
          <pc:sldMk cId="3418991607" sldId="268"/>
        </pc:sldMkLst>
      </pc:sldChg>
      <pc:sldChg chg="addSp delSp modSp mod setBg">
        <pc:chgData name="Oscar A Bally" userId="f15fe296-7f35-4469-9273-02746caeb26c" providerId="ADAL" clId="{7D328247-13DD-4B53-A830-C055DD0CCA83}" dt="2025-05-26T14:35:20.652" v="4768" actId="1076"/>
        <pc:sldMkLst>
          <pc:docMk/>
          <pc:sldMk cId="3229816085" sldId="269"/>
        </pc:sldMkLst>
        <pc:spChg chg="add mod">
          <ac:chgData name="Oscar A Bally" userId="f15fe296-7f35-4469-9273-02746caeb26c" providerId="ADAL" clId="{7D328247-13DD-4B53-A830-C055DD0CCA83}" dt="2025-05-26T14:33:41.972" v="4754" actId="20577"/>
          <ac:spMkLst>
            <pc:docMk/>
            <pc:sldMk cId="3229816085" sldId="269"/>
            <ac:spMk id="3" creationId="{A29C18DD-0156-557F-89DA-C417C2F59D29}"/>
          </ac:spMkLst>
        </pc:spChg>
        <pc:spChg chg="mod">
          <ac:chgData name="Oscar A Bally" userId="f15fe296-7f35-4469-9273-02746caeb26c" providerId="ADAL" clId="{7D328247-13DD-4B53-A830-C055DD0CCA83}" dt="2025-05-26T14:35:14.511" v="4766" actId="1076"/>
          <ac:spMkLst>
            <pc:docMk/>
            <pc:sldMk cId="3229816085" sldId="269"/>
            <ac:spMk id="5" creationId="{BCD3DC68-B438-F9B5-4877-5E5ABD0C7F62}"/>
          </ac:spMkLst>
        </pc:spChg>
        <pc:grpChg chg="add mod">
          <ac:chgData name="Oscar A Bally" userId="f15fe296-7f35-4469-9273-02746caeb26c" providerId="ADAL" clId="{7D328247-13DD-4B53-A830-C055DD0CCA83}" dt="2025-05-26T14:35:20.652" v="4768" actId="1076"/>
          <ac:grpSpMkLst>
            <pc:docMk/>
            <pc:sldMk cId="3229816085" sldId="269"/>
            <ac:grpSpMk id="2" creationId="{7B11FFFC-C694-9052-B41F-F109834307AC}"/>
          </ac:grpSpMkLst>
        </pc:grpChg>
        <pc:picChg chg="add del mod">
          <ac:chgData name="Oscar A Bally" userId="f15fe296-7f35-4469-9273-02746caeb26c" providerId="ADAL" clId="{7D328247-13DD-4B53-A830-C055DD0CCA83}" dt="2025-05-25T21:28:25.089" v="1785" actId="478"/>
          <ac:picMkLst>
            <pc:docMk/>
            <pc:sldMk cId="3229816085" sldId="269"/>
            <ac:picMk id="4" creationId="{BB7A5865-4135-8BE7-5E00-50CBC818DEE7}"/>
          </ac:picMkLst>
        </pc:picChg>
        <pc:picChg chg="del mod">
          <ac:chgData name="Oscar A Bally" userId="f15fe296-7f35-4469-9273-02746caeb26c" providerId="ADAL" clId="{7D328247-13DD-4B53-A830-C055DD0CCA83}" dt="2025-05-26T14:27:15.011" v="4712" actId="478"/>
          <ac:picMkLst>
            <pc:docMk/>
            <pc:sldMk cId="3229816085" sldId="269"/>
            <ac:picMk id="6" creationId="{EC1A1087-845C-BBF2-A093-E7F0B96C5102}"/>
          </ac:picMkLst>
        </pc:picChg>
        <pc:picChg chg="mod">
          <ac:chgData name="Oscar A Bally" userId="f15fe296-7f35-4469-9273-02746caeb26c" providerId="ADAL" clId="{7D328247-13DD-4B53-A830-C055DD0CCA83}" dt="2025-05-26T00:51:02.629" v="4323" actId="14100"/>
          <ac:picMkLst>
            <pc:docMk/>
            <pc:sldMk cId="3229816085" sldId="269"/>
            <ac:picMk id="7" creationId="{4E7932FB-F2BA-3ADD-1A8A-9F7DCB584BDD}"/>
          </ac:picMkLst>
        </pc:picChg>
        <pc:picChg chg="mod">
          <ac:chgData name="Oscar A Bally" userId="f15fe296-7f35-4469-9273-02746caeb26c" providerId="ADAL" clId="{7D328247-13DD-4B53-A830-C055DD0CCA83}" dt="2025-05-24T01:01:58.158" v="121" actId="14100"/>
          <ac:picMkLst>
            <pc:docMk/>
            <pc:sldMk cId="3229816085" sldId="269"/>
            <ac:picMk id="9" creationId="{AACDF4F3-8A6A-3588-84BC-B4710358D3C9}"/>
          </ac:picMkLst>
        </pc:picChg>
        <pc:picChg chg="mod">
          <ac:chgData name="Oscar A Bally" userId="f15fe296-7f35-4469-9273-02746caeb26c" providerId="ADAL" clId="{7D328247-13DD-4B53-A830-C055DD0CCA83}" dt="2025-05-24T01:01:55.132" v="120" actId="164"/>
          <ac:picMkLst>
            <pc:docMk/>
            <pc:sldMk cId="3229816085" sldId="269"/>
            <ac:picMk id="11" creationId="{6DC175C1-E709-6C0B-782B-26E7150C8031}"/>
          </ac:picMkLst>
        </pc:picChg>
        <pc:picChg chg="mod ord">
          <ac:chgData name="Oscar A Bally" userId="f15fe296-7f35-4469-9273-02746caeb26c" providerId="ADAL" clId="{7D328247-13DD-4B53-A830-C055DD0CCA83}" dt="2025-05-24T01:01:55.132" v="120" actId="164"/>
          <ac:picMkLst>
            <pc:docMk/>
            <pc:sldMk cId="3229816085" sldId="269"/>
            <ac:picMk id="13" creationId="{6B9696AC-E367-DA39-75CD-566FDA39E927}"/>
          </ac:picMkLst>
        </pc:picChg>
        <pc:picChg chg="mod">
          <ac:chgData name="Oscar A Bally" userId="f15fe296-7f35-4469-9273-02746caeb26c" providerId="ADAL" clId="{7D328247-13DD-4B53-A830-C055DD0CCA83}" dt="2025-05-24T01:01:55.132" v="120" actId="164"/>
          <ac:picMkLst>
            <pc:docMk/>
            <pc:sldMk cId="3229816085" sldId="269"/>
            <ac:picMk id="15" creationId="{C6F27656-CFDE-4059-B782-024309152B32}"/>
          </ac:picMkLst>
        </pc:picChg>
        <pc:picChg chg="mod">
          <ac:chgData name="Oscar A Bally" userId="f15fe296-7f35-4469-9273-02746caeb26c" providerId="ADAL" clId="{7D328247-13DD-4B53-A830-C055DD0CCA83}" dt="2025-05-24T01:02:15.931" v="124" actId="1076"/>
          <ac:picMkLst>
            <pc:docMk/>
            <pc:sldMk cId="3229816085" sldId="269"/>
            <ac:picMk id="17" creationId="{FE07465C-5B26-37A9-0425-D41C195D1AD5}"/>
          </ac:picMkLst>
        </pc:picChg>
        <pc:picChg chg="mod ord">
          <ac:chgData name="Oscar A Bally" userId="f15fe296-7f35-4469-9273-02746caeb26c" providerId="ADAL" clId="{7D328247-13DD-4B53-A830-C055DD0CCA83}" dt="2025-05-24T01:01:55.132" v="120" actId="164"/>
          <ac:picMkLst>
            <pc:docMk/>
            <pc:sldMk cId="3229816085" sldId="269"/>
            <ac:picMk id="19" creationId="{68262868-60E2-8718-5930-CD0CF3E5E9DF}"/>
          </ac:picMkLst>
        </pc:picChg>
        <pc:picChg chg="mod">
          <ac:chgData name="Oscar A Bally" userId="f15fe296-7f35-4469-9273-02746caeb26c" providerId="ADAL" clId="{7D328247-13DD-4B53-A830-C055DD0CCA83}" dt="2025-05-24T01:01:55.132" v="120" actId="164"/>
          <ac:picMkLst>
            <pc:docMk/>
            <pc:sldMk cId="3229816085" sldId="269"/>
            <ac:picMk id="21" creationId="{AFF39DA8-8020-0C9A-268B-F09E0308E4B3}"/>
          </ac:picMkLst>
        </pc:picChg>
        <pc:picChg chg="mod">
          <ac:chgData name="Oscar A Bally" userId="f15fe296-7f35-4469-9273-02746caeb26c" providerId="ADAL" clId="{7D328247-13DD-4B53-A830-C055DD0CCA83}" dt="2025-05-24T01:01:55.132" v="120" actId="164"/>
          <ac:picMkLst>
            <pc:docMk/>
            <pc:sldMk cId="3229816085" sldId="269"/>
            <ac:picMk id="26" creationId="{08ADDED7-CB70-C525-BFD1-414F03B66B79}"/>
          </ac:picMkLst>
        </pc:picChg>
        <pc:picChg chg="mod">
          <ac:chgData name="Oscar A Bally" userId="f15fe296-7f35-4469-9273-02746caeb26c" providerId="ADAL" clId="{7D328247-13DD-4B53-A830-C055DD0CCA83}" dt="2025-05-24T01:02:19.780" v="126" actId="1076"/>
          <ac:picMkLst>
            <pc:docMk/>
            <pc:sldMk cId="3229816085" sldId="269"/>
            <ac:picMk id="27" creationId="{EC305F59-2B56-371B-40C5-B6779C948D95}"/>
          </ac:picMkLst>
        </pc:picChg>
      </pc:sldChg>
      <pc:sldChg chg="addSp delSp modSp del mod setBg setClrOvrMap">
        <pc:chgData name="Oscar A Bally" userId="f15fe296-7f35-4469-9273-02746caeb26c" providerId="ADAL" clId="{7D328247-13DD-4B53-A830-C055DD0CCA83}" dt="2025-05-24T19:58:37.428" v="364" actId="2696"/>
        <pc:sldMkLst>
          <pc:docMk/>
          <pc:sldMk cId="4038579640" sldId="270"/>
        </pc:sldMkLst>
      </pc:sldChg>
      <pc:sldChg chg="addSp delSp modSp new mod setBg setClrOvrMap">
        <pc:chgData name="Oscar A Bally" userId="f15fe296-7f35-4469-9273-02746caeb26c" providerId="ADAL" clId="{7D328247-13DD-4B53-A830-C055DD0CCA83}" dt="2025-05-26T19:47:56.521" v="5125" actId="255"/>
        <pc:sldMkLst>
          <pc:docMk/>
          <pc:sldMk cId="1048271044" sldId="271"/>
        </pc:sldMkLst>
        <pc:spChg chg="add mod">
          <ac:chgData name="Oscar A Bally" userId="f15fe296-7f35-4469-9273-02746caeb26c" providerId="ADAL" clId="{7D328247-13DD-4B53-A830-C055DD0CCA83}" dt="2025-05-26T19:47:56.521" v="5125" actId="255"/>
          <ac:spMkLst>
            <pc:docMk/>
            <pc:sldMk cId="1048271044" sldId="271"/>
            <ac:spMk id="14" creationId="{5F6E914C-3207-F839-8F7F-28540E06D7C1}"/>
          </ac:spMkLst>
        </pc:spChg>
        <pc:spChg chg="add mod">
          <ac:chgData name="Oscar A Bally" userId="f15fe296-7f35-4469-9273-02746caeb26c" providerId="ADAL" clId="{7D328247-13DD-4B53-A830-C055DD0CCA83}" dt="2025-05-26T19:47:45.542" v="5124" actId="1076"/>
          <ac:spMkLst>
            <pc:docMk/>
            <pc:sldMk cId="1048271044" sldId="271"/>
            <ac:spMk id="25" creationId="{A2122FB8-009C-932F-6125-45A01508025C}"/>
          </ac:spMkLst>
        </pc:spChg>
        <pc:spChg chg="add del mod">
          <ac:chgData name="Oscar A Bally" userId="f15fe296-7f35-4469-9273-02746caeb26c" providerId="ADAL" clId="{7D328247-13DD-4B53-A830-C055DD0CCA83}" dt="2025-05-25T21:33:05.104" v="1867" actId="11529"/>
          <ac:spMkLst>
            <pc:docMk/>
            <pc:sldMk cId="1048271044" sldId="271"/>
            <ac:spMk id="28" creationId="{3130C6C3-E412-803C-D438-0882948B0E01}"/>
          </ac:spMkLst>
        </pc:spChg>
        <pc:spChg chg="add del mod">
          <ac:chgData name="Oscar A Bally" userId="f15fe296-7f35-4469-9273-02746caeb26c" providerId="ADAL" clId="{7D328247-13DD-4B53-A830-C055DD0CCA83}" dt="2025-05-25T21:33:00.913" v="1860" actId="11529"/>
          <ac:spMkLst>
            <pc:docMk/>
            <pc:sldMk cId="1048271044" sldId="271"/>
            <ac:spMk id="29" creationId="{E19D2FF9-8A42-26BE-AEC7-013F8C1D90A9}"/>
          </ac:spMkLst>
        </pc:spChg>
        <pc:spChg chg="add del mod">
          <ac:chgData name="Oscar A Bally" userId="f15fe296-7f35-4469-9273-02746caeb26c" providerId="ADAL" clId="{7D328247-13DD-4B53-A830-C055DD0CCA83}" dt="2025-05-25T21:32:57.650" v="1855" actId="11529"/>
          <ac:spMkLst>
            <pc:docMk/>
            <pc:sldMk cId="1048271044" sldId="271"/>
            <ac:spMk id="30" creationId="{90500C4E-E570-7706-976B-F99AA35B2E5B}"/>
          </ac:spMkLst>
        </pc:spChg>
        <pc:spChg chg="add del mod">
          <ac:chgData name="Oscar A Bally" userId="f15fe296-7f35-4469-9273-02746caeb26c" providerId="ADAL" clId="{7D328247-13DD-4B53-A830-C055DD0CCA83}" dt="2025-05-25T22:53:59.063" v="2260" actId="478"/>
          <ac:spMkLst>
            <pc:docMk/>
            <pc:sldMk cId="1048271044" sldId="271"/>
            <ac:spMk id="31" creationId="{8D7095C5-0DC9-8557-9852-23DE91721297}"/>
          </ac:spMkLst>
        </pc:spChg>
        <pc:picChg chg="add mod">
          <ac:chgData name="Oscar A Bally" userId="f15fe296-7f35-4469-9273-02746caeb26c" providerId="ADAL" clId="{7D328247-13DD-4B53-A830-C055DD0CCA83}" dt="2025-05-25T22:53:33.777" v="2252" actId="1076"/>
          <ac:picMkLst>
            <pc:docMk/>
            <pc:sldMk cId="1048271044" sldId="271"/>
            <ac:picMk id="4" creationId="{5C364D72-226F-EE23-0CC1-19A9E3D8D12D}"/>
          </ac:picMkLst>
        </pc:picChg>
        <pc:picChg chg="add del mod ord">
          <ac:chgData name="Oscar A Bally" userId="f15fe296-7f35-4469-9273-02746caeb26c" providerId="ADAL" clId="{7D328247-13DD-4B53-A830-C055DD0CCA83}" dt="2025-05-25T22:51:33.007" v="2225" actId="478"/>
          <ac:picMkLst>
            <pc:docMk/>
            <pc:sldMk cId="1048271044" sldId="271"/>
            <ac:picMk id="5" creationId="{0B7E3E2C-0F7B-C814-953A-F17B7D8B8116}"/>
          </ac:picMkLst>
        </pc:picChg>
        <pc:picChg chg="add mod ord">
          <ac:chgData name="Oscar A Bally" userId="f15fe296-7f35-4469-9273-02746caeb26c" providerId="ADAL" clId="{7D328247-13DD-4B53-A830-C055DD0CCA83}" dt="2025-05-25T22:53:32.467" v="2251" actId="1076"/>
          <ac:picMkLst>
            <pc:docMk/>
            <pc:sldMk cId="1048271044" sldId="271"/>
            <ac:picMk id="7" creationId="{09697A77-E521-F573-74B6-0862913F114E}"/>
          </ac:picMkLst>
        </pc:picChg>
        <pc:picChg chg="add mod ord">
          <ac:chgData name="Oscar A Bally" userId="f15fe296-7f35-4469-9273-02746caeb26c" providerId="ADAL" clId="{7D328247-13DD-4B53-A830-C055DD0CCA83}" dt="2025-05-25T22:53:38.906" v="2255" actId="14100"/>
          <ac:picMkLst>
            <pc:docMk/>
            <pc:sldMk cId="1048271044" sldId="271"/>
            <ac:picMk id="9" creationId="{24583357-4BDC-2D10-CC87-535141281FE7}"/>
          </ac:picMkLst>
        </pc:picChg>
        <pc:picChg chg="add del mod">
          <ac:chgData name="Oscar A Bally" userId="f15fe296-7f35-4469-9273-02746caeb26c" providerId="ADAL" clId="{7D328247-13DD-4B53-A830-C055DD0CCA83}" dt="2025-05-26T14:27:47.848" v="4717" actId="478"/>
          <ac:picMkLst>
            <pc:docMk/>
            <pc:sldMk cId="1048271044" sldId="271"/>
            <ac:picMk id="22" creationId="{812DBD2A-5E04-AC2A-9C8F-EEECA7189CF9}"/>
          </ac:picMkLst>
        </pc:picChg>
        <pc:picChg chg="add mod">
          <ac:chgData name="Oscar A Bally" userId="f15fe296-7f35-4469-9273-02746caeb26c" providerId="ADAL" clId="{7D328247-13DD-4B53-A830-C055DD0CCA83}" dt="2025-05-25T21:33:11.791" v="1871" actId="14100"/>
          <ac:picMkLst>
            <pc:docMk/>
            <pc:sldMk cId="1048271044" sldId="271"/>
            <ac:picMk id="23" creationId="{7DA76820-9EA3-2A14-6D3B-4E9A4156194D}"/>
          </ac:picMkLst>
        </pc:picChg>
        <pc:picChg chg="add del mod">
          <ac:chgData name="Oscar A Bally" userId="f15fe296-7f35-4469-9273-02746caeb26c" providerId="ADAL" clId="{7D328247-13DD-4B53-A830-C055DD0CCA83}" dt="2025-05-25T22:51:36.797" v="2226" actId="478"/>
          <ac:picMkLst>
            <pc:docMk/>
            <pc:sldMk cId="1048271044" sldId="271"/>
            <ac:picMk id="27" creationId="{B6AE974B-352C-1F5A-A454-C88C426B36C4}"/>
          </ac:picMkLst>
        </pc:picChg>
      </pc:sldChg>
      <pc:sldChg chg="addSp delSp modSp new mod setBg">
        <pc:chgData name="Oscar A Bally" userId="f15fe296-7f35-4469-9273-02746caeb26c" providerId="ADAL" clId="{7D328247-13DD-4B53-A830-C055DD0CCA83}" dt="2025-05-26T14:33:13.243" v="4753" actId="20577"/>
        <pc:sldMkLst>
          <pc:docMk/>
          <pc:sldMk cId="3629428407" sldId="272"/>
        </pc:sldMkLst>
        <pc:spChg chg="del">
          <ac:chgData name="Oscar A Bally" userId="f15fe296-7f35-4469-9273-02746caeb26c" providerId="ADAL" clId="{7D328247-13DD-4B53-A830-C055DD0CCA83}" dt="2025-05-25T22:45:27.669" v="2094" actId="478"/>
          <ac:spMkLst>
            <pc:docMk/>
            <pc:sldMk cId="3629428407" sldId="272"/>
            <ac:spMk id="2" creationId="{23902DF9-1EEB-EF03-BE8A-32D56942C245}"/>
          </ac:spMkLst>
        </pc:spChg>
        <pc:spChg chg="del">
          <ac:chgData name="Oscar A Bally" userId="f15fe296-7f35-4469-9273-02746caeb26c" providerId="ADAL" clId="{7D328247-13DD-4B53-A830-C055DD0CCA83}" dt="2025-05-25T22:45:29.938" v="2095" actId="478"/>
          <ac:spMkLst>
            <pc:docMk/>
            <pc:sldMk cId="3629428407" sldId="272"/>
            <ac:spMk id="3" creationId="{EFD37D8D-F162-8D5A-15AA-A56CC203612C}"/>
          </ac:spMkLst>
        </pc:spChg>
        <pc:spChg chg="add mod">
          <ac:chgData name="Oscar A Bally" userId="f15fe296-7f35-4469-9273-02746caeb26c" providerId="ADAL" clId="{7D328247-13DD-4B53-A830-C055DD0CCA83}" dt="2025-05-26T14:33:13.243" v="4753" actId="20577"/>
          <ac:spMkLst>
            <pc:docMk/>
            <pc:sldMk cId="3629428407" sldId="272"/>
            <ac:spMk id="6" creationId="{D1F3CA32-DA2E-0032-A569-52A67AD3CB63}"/>
          </ac:spMkLst>
        </pc:spChg>
        <pc:spChg chg="add mod">
          <ac:chgData name="Oscar A Bally" userId="f15fe296-7f35-4469-9273-02746caeb26c" providerId="ADAL" clId="{7D328247-13DD-4B53-A830-C055DD0CCA83}" dt="2025-05-26T14:27:03.980" v="4711" actId="14100"/>
          <ac:spMkLst>
            <pc:docMk/>
            <pc:sldMk cId="3629428407" sldId="272"/>
            <ac:spMk id="7" creationId="{72593837-AA6D-CA29-0268-E1DC1EC2FC5D}"/>
          </ac:spMkLst>
        </pc:spChg>
        <pc:picChg chg="add del mod">
          <ac:chgData name="Oscar A Bally" userId="f15fe296-7f35-4469-9273-02746caeb26c" providerId="ADAL" clId="{7D328247-13DD-4B53-A830-C055DD0CCA83}" dt="2025-05-26T14:26:35.237" v="4704" actId="478"/>
          <ac:picMkLst>
            <pc:docMk/>
            <pc:sldMk cId="3629428407" sldId="272"/>
            <ac:picMk id="4" creationId="{73441716-0750-8E70-AA20-0922264AEB00}"/>
          </ac:picMkLst>
        </pc:picChg>
        <pc:picChg chg="add mod">
          <ac:chgData name="Oscar A Bally" userId="f15fe296-7f35-4469-9273-02746caeb26c" providerId="ADAL" clId="{7D328247-13DD-4B53-A830-C055DD0CCA83}" dt="2025-05-25T22:49:44.765" v="2202" actId="14100"/>
          <ac:picMkLst>
            <pc:docMk/>
            <pc:sldMk cId="3629428407" sldId="272"/>
            <ac:picMk id="8" creationId="{66DDFDB5-7602-F570-F7BD-0DB4108009D4}"/>
          </ac:picMkLst>
        </pc:picChg>
        <pc:picChg chg="add mod">
          <ac:chgData name="Oscar A Bally" userId="f15fe296-7f35-4469-9273-02746caeb26c" providerId="ADAL" clId="{7D328247-13DD-4B53-A830-C055DD0CCA83}" dt="2025-05-26T14:26:52.002" v="4708" actId="14100"/>
          <ac:picMkLst>
            <pc:docMk/>
            <pc:sldMk cId="3629428407" sldId="272"/>
            <ac:picMk id="11" creationId="{5D7FD3D5-1094-E3AD-57CF-E2DA78E543E3}"/>
          </ac:picMkLst>
        </pc:picChg>
        <pc:picChg chg="add mod">
          <ac:chgData name="Oscar A Bally" userId="f15fe296-7f35-4469-9273-02746caeb26c" providerId="ADAL" clId="{7D328247-13DD-4B53-A830-C055DD0CCA83}" dt="2025-05-25T22:49:47.058" v="2203" actId="14100"/>
          <ac:picMkLst>
            <pc:docMk/>
            <pc:sldMk cId="3629428407" sldId="272"/>
            <ac:picMk id="12" creationId="{2BFEA491-6A60-F22B-28DC-4A7B2539BA80}"/>
          </ac:picMkLst>
        </pc:picChg>
      </pc:sldChg>
      <pc:sldChg chg="addSp delSp modSp add mod setBg delDesignElem">
        <pc:chgData name="Oscar A Bally" userId="f15fe296-7f35-4469-9273-02746caeb26c" providerId="ADAL" clId="{7D328247-13DD-4B53-A830-C055DD0CCA83}" dt="2025-05-26T14:29:33.630" v="4734" actId="1076"/>
        <pc:sldMkLst>
          <pc:docMk/>
          <pc:sldMk cId="3211907494" sldId="273"/>
        </pc:sldMkLst>
        <pc:spChg chg="mod">
          <ac:chgData name="Oscar A Bally" userId="f15fe296-7f35-4469-9273-02746caeb26c" providerId="ADAL" clId="{7D328247-13DD-4B53-A830-C055DD0CCA83}" dt="2025-05-26T14:29:29.568" v="4733" actId="1076"/>
          <ac:spMkLst>
            <pc:docMk/>
            <pc:sldMk cId="3211907494" sldId="273"/>
            <ac:spMk id="4" creationId="{100B4EE3-F7A6-2C71-FFC4-6CB46CD8313C}"/>
          </ac:spMkLst>
        </pc:spChg>
        <pc:spChg chg="add del mod">
          <ac:chgData name="Oscar A Bally" userId="f15fe296-7f35-4469-9273-02746caeb26c" providerId="ADAL" clId="{7D328247-13DD-4B53-A830-C055DD0CCA83}" dt="2025-05-26T00:16:37.257" v="3569" actId="478"/>
          <ac:spMkLst>
            <pc:docMk/>
            <pc:sldMk cId="3211907494" sldId="273"/>
            <ac:spMk id="5" creationId="{86C4EEC3-CEB7-2EE0-1DE8-0730E76C7DA3}"/>
          </ac:spMkLst>
        </pc:spChg>
        <pc:spChg chg="del mod">
          <ac:chgData name="Oscar A Bally" userId="f15fe296-7f35-4469-9273-02746caeb26c" providerId="ADAL" clId="{7D328247-13DD-4B53-A830-C055DD0CCA83}" dt="2025-05-26T00:18:17.833" v="3579" actId="478"/>
          <ac:spMkLst>
            <pc:docMk/>
            <pc:sldMk cId="3211907494" sldId="273"/>
            <ac:spMk id="6" creationId="{A5524A18-57BC-FA14-1E53-4122CEEB5580}"/>
          </ac:spMkLst>
        </pc:spChg>
        <pc:spChg chg="add mod">
          <ac:chgData name="Oscar A Bally" userId="f15fe296-7f35-4469-9273-02746caeb26c" providerId="ADAL" clId="{7D328247-13DD-4B53-A830-C055DD0CCA83}" dt="2025-05-26T14:01:13.120" v="4655" actId="790"/>
          <ac:spMkLst>
            <pc:docMk/>
            <pc:sldMk cId="3211907494" sldId="273"/>
            <ac:spMk id="8" creationId="{CD7F201B-A9F0-3914-9426-7D4863E48C0D}"/>
          </ac:spMkLst>
        </pc:spChg>
        <pc:spChg chg="add mod">
          <ac:chgData name="Oscar A Bally" userId="f15fe296-7f35-4469-9273-02746caeb26c" providerId="ADAL" clId="{7D328247-13DD-4B53-A830-C055DD0CCA83}" dt="2025-05-26T14:29:25.133" v="4732" actId="1076"/>
          <ac:spMkLst>
            <pc:docMk/>
            <pc:sldMk cId="3211907494" sldId="273"/>
            <ac:spMk id="10" creationId="{030199DE-16ED-3392-48C0-A99AF592DF8E}"/>
          </ac:spMkLst>
        </pc:spChg>
        <pc:spChg chg="del">
          <ac:chgData name="Oscar A Bally" userId="f15fe296-7f35-4469-9273-02746caeb26c" providerId="ADAL" clId="{7D328247-13DD-4B53-A830-C055DD0CCA83}" dt="2025-05-26T00:15:53.706" v="3565"/>
          <ac:spMkLst>
            <pc:docMk/>
            <pc:sldMk cId="3211907494" sldId="273"/>
            <ac:spMk id="36" creationId="{011F7CD7-AB98-8395-F8B7-5B7070E12AF8}"/>
          </ac:spMkLst>
        </pc:spChg>
        <pc:grpChg chg="del">
          <ac:chgData name="Oscar A Bally" userId="f15fe296-7f35-4469-9273-02746caeb26c" providerId="ADAL" clId="{7D328247-13DD-4B53-A830-C055DD0CCA83}" dt="2025-05-26T00:15:53.706" v="3565"/>
          <ac:grpSpMkLst>
            <pc:docMk/>
            <pc:sldMk cId="3211907494" sldId="273"/>
            <ac:grpSpMk id="40" creationId="{BA3EC0F1-D6C8-D7C4-F1FD-60A263AEBF86}"/>
          </ac:grpSpMkLst>
        </pc:grpChg>
        <pc:picChg chg="del mod">
          <ac:chgData name="Oscar A Bally" userId="f15fe296-7f35-4469-9273-02746caeb26c" providerId="ADAL" clId="{7D328247-13DD-4B53-A830-C055DD0CCA83}" dt="2025-05-26T14:29:06.517" v="4727" actId="478"/>
          <ac:picMkLst>
            <pc:docMk/>
            <pc:sldMk cId="3211907494" sldId="273"/>
            <ac:picMk id="2" creationId="{3EEC8652-CFF8-C6F7-E25D-DA26F5786726}"/>
          </ac:picMkLst>
        </pc:picChg>
        <pc:picChg chg="mod">
          <ac:chgData name="Oscar A Bally" userId="f15fe296-7f35-4469-9273-02746caeb26c" providerId="ADAL" clId="{7D328247-13DD-4B53-A830-C055DD0CCA83}" dt="2025-05-26T14:29:33.630" v="4734" actId="1076"/>
          <ac:picMkLst>
            <pc:docMk/>
            <pc:sldMk cId="3211907494" sldId="273"/>
            <ac:picMk id="3" creationId="{7ADAACCE-548F-C091-1CEA-1B733125EF69}"/>
          </ac:picMkLst>
        </pc:picChg>
        <pc:cxnChg chg="del">
          <ac:chgData name="Oscar A Bally" userId="f15fe296-7f35-4469-9273-02746caeb26c" providerId="ADAL" clId="{7D328247-13DD-4B53-A830-C055DD0CCA83}" dt="2025-05-26T00:15:53.706" v="3565"/>
          <ac:cxnSpMkLst>
            <pc:docMk/>
            <pc:sldMk cId="3211907494" sldId="273"/>
            <ac:cxnSpMk id="38" creationId="{95F3671F-DD6B-1F83-79A4-470D69620EC5}"/>
          </ac:cxnSpMkLst>
        </pc:cxnChg>
      </pc:sldChg>
      <pc:sldChg chg="new del">
        <pc:chgData name="Oscar A Bally" userId="f15fe296-7f35-4469-9273-02746caeb26c" providerId="ADAL" clId="{7D328247-13DD-4B53-A830-C055DD0CCA83}" dt="2025-05-26T00:38:40.083" v="4064" actId="2696"/>
        <pc:sldMkLst>
          <pc:docMk/>
          <pc:sldMk cId="1458914274" sldId="274"/>
        </pc:sldMkLst>
      </pc:sldChg>
      <pc:sldChg chg="add del setBg">
        <pc:chgData name="Oscar A Bally" userId="f15fe296-7f35-4469-9273-02746caeb26c" providerId="ADAL" clId="{7D328247-13DD-4B53-A830-C055DD0CCA83}" dt="2025-05-26T00:46:06.284" v="4290" actId="2696"/>
        <pc:sldMkLst>
          <pc:docMk/>
          <pc:sldMk cId="2721687985" sldId="275"/>
        </pc:sldMkLst>
      </pc:sldChg>
      <pc:sldChg chg="delSp modSp add mod setBg">
        <pc:chgData name="Oscar A Bally" userId="f15fe296-7f35-4469-9273-02746caeb26c" providerId="ADAL" clId="{7D328247-13DD-4B53-A830-C055DD0CCA83}" dt="2025-05-26T14:30:59.914" v="4747" actId="1076"/>
        <pc:sldMkLst>
          <pc:docMk/>
          <pc:sldMk cId="499920211" sldId="276"/>
        </pc:sldMkLst>
        <pc:spChg chg="mod">
          <ac:chgData name="Oscar A Bally" userId="f15fe296-7f35-4469-9273-02746caeb26c" providerId="ADAL" clId="{7D328247-13DD-4B53-A830-C055DD0CCA83}" dt="2025-05-26T14:30:59.914" v="4747" actId="1076"/>
          <ac:spMkLst>
            <pc:docMk/>
            <pc:sldMk cId="499920211" sldId="276"/>
            <ac:spMk id="4" creationId="{B3CB5F9D-7914-805E-91CE-5F0818104A46}"/>
          </ac:spMkLst>
        </pc:spChg>
        <pc:spChg chg="mod">
          <ac:chgData name="Oscar A Bally" userId="f15fe296-7f35-4469-9273-02746caeb26c" providerId="ADAL" clId="{7D328247-13DD-4B53-A830-C055DD0CCA83}" dt="2025-05-26T14:30:38.510" v="4743" actId="1076"/>
          <ac:spMkLst>
            <pc:docMk/>
            <pc:sldMk cId="499920211" sldId="276"/>
            <ac:spMk id="8" creationId="{FF0B2E89-F73C-899A-5F6E-C833A9A9AF7D}"/>
          </ac:spMkLst>
        </pc:spChg>
        <pc:spChg chg="mod">
          <ac:chgData name="Oscar A Bally" userId="f15fe296-7f35-4469-9273-02746caeb26c" providerId="ADAL" clId="{7D328247-13DD-4B53-A830-C055DD0CCA83}" dt="2025-05-26T14:30:49.167" v="4745" actId="1076"/>
          <ac:spMkLst>
            <pc:docMk/>
            <pc:sldMk cId="499920211" sldId="276"/>
            <ac:spMk id="10" creationId="{E3484FDD-6EF3-3364-1647-4A3A00069498}"/>
          </ac:spMkLst>
        </pc:spChg>
        <pc:picChg chg="del">
          <ac:chgData name="Oscar A Bally" userId="f15fe296-7f35-4469-9273-02746caeb26c" providerId="ADAL" clId="{7D328247-13DD-4B53-A830-C055DD0CCA83}" dt="2025-05-26T14:29:49.855" v="4736" actId="478"/>
          <ac:picMkLst>
            <pc:docMk/>
            <pc:sldMk cId="499920211" sldId="276"/>
            <ac:picMk id="2" creationId="{1898FE75-0682-508A-FD4C-B75595C51E73}"/>
          </ac:picMkLst>
        </pc:picChg>
        <pc:picChg chg="mod">
          <ac:chgData name="Oscar A Bally" userId="f15fe296-7f35-4469-9273-02746caeb26c" providerId="ADAL" clId="{7D328247-13DD-4B53-A830-C055DD0CCA83}" dt="2025-05-26T14:29:54.509" v="4737" actId="1076"/>
          <ac:picMkLst>
            <pc:docMk/>
            <pc:sldMk cId="499920211" sldId="276"/>
            <ac:picMk id="3" creationId="{77389007-38DA-A230-D8E6-ADBE367A1DE5}"/>
          </ac:picMkLst>
        </pc:picChg>
      </pc:sldChg>
      <pc:sldMasterChg chg="setBg modSldLayout">
        <pc:chgData name="Oscar A Bally" userId="f15fe296-7f35-4469-9273-02746caeb26c" providerId="ADAL" clId="{7D328247-13DD-4B53-A830-C055DD0CCA83}" dt="2025-05-25T21:32:58.291" v="1856"/>
        <pc:sldMasterMkLst>
          <pc:docMk/>
          <pc:sldMasterMk cId="2266712645" sldId="2147483648"/>
        </pc:sldMasterMkLst>
        <pc:sldLayoutChg chg="setBg">
          <pc:chgData name="Oscar A Bally" userId="f15fe296-7f35-4469-9273-02746caeb26c" providerId="ADAL" clId="{7D328247-13DD-4B53-A830-C055DD0CCA83}" dt="2025-05-25T21:32:58.291" v="1856"/>
          <pc:sldLayoutMkLst>
            <pc:docMk/>
            <pc:sldMasterMk cId="2266712645" sldId="2147483648"/>
            <pc:sldLayoutMk cId="2766823128" sldId="2147483649"/>
          </pc:sldLayoutMkLst>
        </pc:sldLayoutChg>
        <pc:sldLayoutChg chg="setBg">
          <pc:chgData name="Oscar A Bally" userId="f15fe296-7f35-4469-9273-02746caeb26c" providerId="ADAL" clId="{7D328247-13DD-4B53-A830-C055DD0CCA83}" dt="2025-05-25T21:32:58.291" v="1856"/>
          <pc:sldLayoutMkLst>
            <pc:docMk/>
            <pc:sldMasterMk cId="2266712645" sldId="2147483648"/>
            <pc:sldLayoutMk cId="1507141206" sldId="2147483650"/>
          </pc:sldLayoutMkLst>
        </pc:sldLayoutChg>
        <pc:sldLayoutChg chg="setBg">
          <pc:chgData name="Oscar A Bally" userId="f15fe296-7f35-4469-9273-02746caeb26c" providerId="ADAL" clId="{7D328247-13DD-4B53-A830-C055DD0CCA83}" dt="2025-05-25T21:32:58.291" v="1856"/>
          <pc:sldLayoutMkLst>
            <pc:docMk/>
            <pc:sldMasterMk cId="2266712645" sldId="2147483648"/>
            <pc:sldLayoutMk cId="3984001969" sldId="2147483651"/>
          </pc:sldLayoutMkLst>
        </pc:sldLayoutChg>
        <pc:sldLayoutChg chg="setBg">
          <pc:chgData name="Oscar A Bally" userId="f15fe296-7f35-4469-9273-02746caeb26c" providerId="ADAL" clId="{7D328247-13DD-4B53-A830-C055DD0CCA83}" dt="2025-05-25T21:32:58.291" v="1856"/>
          <pc:sldLayoutMkLst>
            <pc:docMk/>
            <pc:sldMasterMk cId="2266712645" sldId="2147483648"/>
            <pc:sldLayoutMk cId="1685558763" sldId="2147483652"/>
          </pc:sldLayoutMkLst>
        </pc:sldLayoutChg>
        <pc:sldLayoutChg chg="setBg">
          <pc:chgData name="Oscar A Bally" userId="f15fe296-7f35-4469-9273-02746caeb26c" providerId="ADAL" clId="{7D328247-13DD-4B53-A830-C055DD0CCA83}" dt="2025-05-25T21:32:58.291" v="1856"/>
          <pc:sldLayoutMkLst>
            <pc:docMk/>
            <pc:sldMasterMk cId="2266712645" sldId="2147483648"/>
            <pc:sldLayoutMk cId="2588137668" sldId="2147483653"/>
          </pc:sldLayoutMkLst>
        </pc:sldLayoutChg>
        <pc:sldLayoutChg chg="setBg">
          <pc:chgData name="Oscar A Bally" userId="f15fe296-7f35-4469-9273-02746caeb26c" providerId="ADAL" clId="{7D328247-13DD-4B53-A830-C055DD0CCA83}" dt="2025-05-25T21:32:58.291" v="1856"/>
          <pc:sldLayoutMkLst>
            <pc:docMk/>
            <pc:sldMasterMk cId="2266712645" sldId="2147483648"/>
            <pc:sldLayoutMk cId="2513722353" sldId="2147483654"/>
          </pc:sldLayoutMkLst>
        </pc:sldLayoutChg>
        <pc:sldLayoutChg chg="setBg">
          <pc:chgData name="Oscar A Bally" userId="f15fe296-7f35-4469-9273-02746caeb26c" providerId="ADAL" clId="{7D328247-13DD-4B53-A830-C055DD0CCA83}" dt="2025-05-25T21:32:58.291" v="1856"/>
          <pc:sldLayoutMkLst>
            <pc:docMk/>
            <pc:sldMasterMk cId="2266712645" sldId="2147483648"/>
            <pc:sldLayoutMk cId="2696081949" sldId="2147483655"/>
          </pc:sldLayoutMkLst>
        </pc:sldLayoutChg>
        <pc:sldLayoutChg chg="setBg">
          <pc:chgData name="Oscar A Bally" userId="f15fe296-7f35-4469-9273-02746caeb26c" providerId="ADAL" clId="{7D328247-13DD-4B53-A830-C055DD0CCA83}" dt="2025-05-25T21:32:58.291" v="1856"/>
          <pc:sldLayoutMkLst>
            <pc:docMk/>
            <pc:sldMasterMk cId="2266712645" sldId="2147483648"/>
            <pc:sldLayoutMk cId="3843371191" sldId="2147483656"/>
          </pc:sldLayoutMkLst>
        </pc:sldLayoutChg>
        <pc:sldLayoutChg chg="setBg">
          <pc:chgData name="Oscar A Bally" userId="f15fe296-7f35-4469-9273-02746caeb26c" providerId="ADAL" clId="{7D328247-13DD-4B53-A830-C055DD0CCA83}" dt="2025-05-25T21:32:58.291" v="1856"/>
          <pc:sldLayoutMkLst>
            <pc:docMk/>
            <pc:sldMasterMk cId="2266712645" sldId="2147483648"/>
            <pc:sldLayoutMk cId="1574075447" sldId="2147483657"/>
          </pc:sldLayoutMkLst>
        </pc:sldLayoutChg>
        <pc:sldLayoutChg chg="setBg">
          <pc:chgData name="Oscar A Bally" userId="f15fe296-7f35-4469-9273-02746caeb26c" providerId="ADAL" clId="{7D328247-13DD-4B53-A830-C055DD0CCA83}" dt="2025-05-25T21:32:58.291" v="1856"/>
          <pc:sldLayoutMkLst>
            <pc:docMk/>
            <pc:sldMasterMk cId="2266712645" sldId="2147483648"/>
            <pc:sldLayoutMk cId="2958170485" sldId="2147483658"/>
          </pc:sldLayoutMkLst>
        </pc:sldLayoutChg>
        <pc:sldLayoutChg chg="setBg">
          <pc:chgData name="Oscar A Bally" userId="f15fe296-7f35-4469-9273-02746caeb26c" providerId="ADAL" clId="{7D328247-13DD-4B53-A830-C055DD0CCA83}" dt="2025-05-25T21:32:58.291" v="1856"/>
          <pc:sldLayoutMkLst>
            <pc:docMk/>
            <pc:sldMasterMk cId="2266712645" sldId="2147483648"/>
            <pc:sldLayoutMk cId="284889161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40841-601B-588B-49AB-4010B3BD2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21874-6F67-6BF5-02A7-0E5483B25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8CECD5-8092-89D9-E0B6-5ABBD684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22F1A2-428F-DAEF-3931-DB6FF415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2896EB-7E8F-DDFC-825A-99351D09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6682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E7214-01C8-CBA5-6D6D-B5DAB7EC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186912-2E1E-C09B-5B0B-70ECFD29E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AB84-7948-B212-1D17-5BB81004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57FD90-C081-E643-CF8B-9E6E2918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6098C9-DD99-9A22-5025-0378FD67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817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0D3F1E-1D45-7180-7C33-7B52EC808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63CF4F-D2E8-0ECE-68EB-FA5AB5ACC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8A9CEE-8246-3907-D5F8-6A195C08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4D9D57-3284-4955-129B-F4D3A8C4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E136E2-5A6A-64B6-BDD5-17C4D2F3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4889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FE199-637D-045E-1A38-14B8C8ED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9F7AF5-ABD9-C838-78D7-C80926C84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4D4EC2-2211-7B76-BD84-6369156B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384F02-A45E-79B4-7B7B-10A267A8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6A9A42-0D0E-3767-6518-3534AD4C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0714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C9302-BFC3-9D7E-B102-92CA5959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8D331A-89B1-938D-2A7B-6BAFD31C3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94364E-2D4F-0B31-4F36-07D1B852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04729-81D2-79B1-6596-46D42294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75C7B3-085A-F9A4-329F-3140E95F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8400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19A82-33FA-857B-9A88-00BCA8FD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9775A0-C581-54A8-85B6-2DAC168DE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8C22BE-C922-5D78-2F63-4A046C2E1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5C66CC-3B94-94A2-C396-1265B674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768D79-554E-B78B-65BF-FF37FE7C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D67B82-742A-1531-8981-671323A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8555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070DD-A4A6-EFFC-4D14-1FFCBC86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E04DD1-6B29-E813-9106-69A986A6A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4C0023-0B25-F12C-63F8-3EC1112AB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C8F602-05CA-ACE5-905B-C3216B79A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986E98-D0E6-80E2-4B93-31676C8EC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D01545-166C-EBC3-FD9F-ED91441F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CB93B7-A262-AF50-DB8C-56279515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DAF236F-7913-9ADB-10FB-A41299C5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8813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61872-FECD-A57C-C15D-DF782EA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B4B262-66D7-DAEB-DA59-5BE5E98A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D3DE4E-7C3F-2FFC-59AE-B5D22E75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FA8B7C-C40F-8118-922A-BE839EC0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1372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06AE12-6F6E-840A-C7E1-D8538A03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B3BAF2-81AA-984B-771F-18B43BBC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940D51-2B34-F60A-4471-AD19D90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9608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D4108-D4DA-3270-552C-2644386C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F70F1-509F-B1A9-F826-8AFB32BA8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FF664E-838E-7CA3-D12E-D11C4B4C3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D8E829-93AF-2E96-68EE-613E0A49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D07DCE-2570-E0B1-903E-E079CD55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E31B4-DDC6-68DC-28E1-AEC40556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433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050F8-8659-60E6-DE5D-421A2F05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66192D-6195-B735-D9E6-729C37DC1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0794A4-72E7-3101-D14B-6D4C3FD07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435440-4BFD-9CC0-E8ED-A16124DC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039141-7622-7126-4704-1CA0BA1D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3F418A-E5BE-132F-E29B-6FF825A2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7407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0FC5B44-6614-D673-396C-CDA820A9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6EC44E-CF02-E855-7A8C-232631A01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437461-8B03-E273-AB02-1E45C7D29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08C49-973E-424B-9D2A-DA671B951EFE}" type="datetimeFigureOut">
              <a:rPr lang="es-AR" smtClean="0"/>
              <a:t>26/5/2025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A4A014-C098-20FD-FDBE-62E93CE5D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E5919-01BE-CA16-7413-786B8BF6B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E229E6-61D6-4FEA-82C6-CF679A18FBF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667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FE6279B-1364-9989-4D88-F3667DADD924}"/>
              </a:ext>
            </a:extLst>
          </p:cNvPr>
          <p:cNvSpPr txBox="1"/>
          <p:nvPr/>
        </p:nvSpPr>
        <p:spPr>
          <a:xfrm>
            <a:off x="912190" y="1831020"/>
            <a:ext cx="3714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AR" sz="2400" noProof="0" dirty="0">
                <a:solidFill>
                  <a:schemeClr val="bg1"/>
                </a:solidFill>
              </a:rPr>
              <a:t>Invertí en Vaca Muerta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AR" sz="2400" noProof="0" dirty="0">
                <a:solidFill>
                  <a:schemeClr val="bg1"/>
                </a:solidFill>
              </a:rPr>
              <a:t>Invertí en Añelo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AR" sz="2400" noProof="0" dirty="0">
                <a:solidFill>
                  <a:schemeClr val="bg1"/>
                </a:solidFill>
              </a:rPr>
              <a:t>Invertí en Neuquén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AR" sz="2400" noProof="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EE327FA-081B-C706-2E6A-47BFE859A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15" y="300912"/>
            <a:ext cx="1187439" cy="10214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4774011-E923-B157-40B3-BC72B17B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697" y="1476031"/>
            <a:ext cx="6386800" cy="449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7B2DC13-9069-0C11-C326-4AF027138570}"/>
              </a:ext>
            </a:extLst>
          </p:cNvPr>
          <p:cNvSpPr txBox="1"/>
          <p:nvPr/>
        </p:nvSpPr>
        <p:spPr>
          <a:xfrm>
            <a:off x="490959" y="3457321"/>
            <a:ext cx="5056738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AR" sz="2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Departamentos en Venta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AR" sz="2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ambientes totalmente equipados</a:t>
            </a:r>
            <a:r>
              <a:rPr lang="es-AR" sz="2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AR" sz="18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AR" sz="2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USD 90.000</a:t>
            </a:r>
          </a:p>
          <a:p>
            <a:pPr>
              <a:spcAft>
                <a:spcPts val="600"/>
              </a:spcAft>
            </a:pPr>
            <a:endParaRPr lang="es-AR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AR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 anual asegurada del 12% y una apreciación de su valor en el corto plazo</a:t>
            </a:r>
          </a:p>
          <a:p>
            <a:pPr>
              <a:spcAft>
                <a:spcPts val="600"/>
              </a:spcAft>
            </a:pPr>
            <a:endParaRPr lang="es-AR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48F70E4-F1DC-FB5D-ED11-60BFEA1288B1}"/>
              </a:ext>
            </a:extLst>
          </p:cNvPr>
          <p:cNvSpPr/>
          <p:nvPr/>
        </p:nvSpPr>
        <p:spPr>
          <a:xfrm>
            <a:off x="676503" y="1622683"/>
            <a:ext cx="3955458" cy="1592806"/>
          </a:xfrm>
          <a:prstGeom prst="rect">
            <a:avLst/>
          </a:prstGeom>
          <a:noFill/>
          <a:ln w="69850" cmpd="thickThin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5CCC6C-83ED-1D12-B8A4-BCEC9EE3C424}"/>
              </a:ext>
            </a:extLst>
          </p:cNvPr>
          <p:cNvSpPr txBox="1"/>
          <p:nvPr/>
        </p:nvSpPr>
        <p:spPr>
          <a:xfrm>
            <a:off x="2769224" y="589313"/>
            <a:ext cx="6292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u="sng" noProof="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OPFC</a:t>
            </a:r>
            <a:r>
              <a:rPr lang="es-AR" sz="3200" u="sng" noProof="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presente en </a:t>
            </a:r>
            <a:r>
              <a:rPr lang="es-AR" sz="3600" u="sng" noProof="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Vaca Muerta</a:t>
            </a:r>
          </a:p>
        </p:txBody>
      </p:sp>
    </p:spTree>
    <p:extLst>
      <p:ext uri="{BB962C8B-B14F-4D97-AF65-F5344CB8AC3E}">
        <p14:creationId xmlns:p14="http://schemas.microsoft.com/office/powerpoint/2010/main" val="203126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2593837-AA6D-CA29-0268-E1DC1EC2FC5D}"/>
              </a:ext>
            </a:extLst>
          </p:cNvPr>
          <p:cNvSpPr txBox="1"/>
          <p:nvPr/>
        </p:nvSpPr>
        <p:spPr>
          <a:xfrm>
            <a:off x="1109272" y="360415"/>
            <a:ext cx="92939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AR" sz="3600" u="sng" kern="1200" noProof="0" dirty="0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  <a:ea typeface="+mj-ea"/>
                <a:cs typeface="+mj-cs"/>
              </a:rPr>
              <a:t>Porque invertir en Añelo – Capital de Vaca Muerta </a:t>
            </a:r>
          </a:p>
        </p:txBody>
      </p:sp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5D7FD3D5-1094-E3AD-57CF-E2DA78E54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986" y="392827"/>
            <a:ext cx="1091337" cy="9387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F3CA32-DA2E-0032-A569-52A67AD3CB63}"/>
              </a:ext>
            </a:extLst>
          </p:cNvPr>
          <p:cNvSpPr txBox="1"/>
          <p:nvPr/>
        </p:nvSpPr>
        <p:spPr>
          <a:xfrm>
            <a:off x="472875" y="1700211"/>
            <a:ext cx="706183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AR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Ubicado a solo 100 kilómetros de la ciudad de Neuquén, la localidad de</a:t>
            </a:r>
            <a:r>
              <a:rPr lang="es-AR" noProof="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Añelo es el centro de operaciones de Vaca Muerta, la reserva hidrocarburifera mas importante del país y uno de los reservorios de hidrocarburos más extensos del mundo.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s-AR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AR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población continúa creciendo en forma exponencial, se quintuplicó a partir del  2014 con apenas 2000 habitantes hasta hoy a más de 12000 habitantes residentes, con una frecuencia en tránsito diaria de más de 21.000 trabajadores petroleros y de la construcción. 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s-AR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AR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 las inversiones en exploración y explotación están expandiéndose exponencialmente y se estima una necesidad de 50.000 habitantes entre permanentes y transitorios para el 2032.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BFEA491-6A60-F22B-28DC-4A7B2539BA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662" r="-2" b="21967"/>
          <a:stretch>
            <a:fillRect/>
          </a:stretch>
        </p:blipFill>
        <p:spPr>
          <a:xfrm>
            <a:off x="7534707" y="4146331"/>
            <a:ext cx="4066260" cy="223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DDFDB5-7602-F570-F7BD-0DB410800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707" y="1556544"/>
            <a:ext cx="4065424" cy="24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42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CD3DC68-B438-F9B5-4877-5E5ABD0C7F62}"/>
              </a:ext>
            </a:extLst>
          </p:cNvPr>
          <p:cNvSpPr txBox="1"/>
          <p:nvPr/>
        </p:nvSpPr>
        <p:spPr>
          <a:xfrm>
            <a:off x="447294" y="1923736"/>
            <a:ext cx="5908022" cy="4555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AR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Empresas Nacionales que ya están radicadas en Vaca Muerta además de YPF son Pluspetrol, Tecpetrol, Vista, Pan American Energy (PAE) Capex y Pampa Energía, mientras que en el renglón de internacionales o con financiamiento externo mayoritario están Phoenix Global Resources (PGR), Shell, Total Energies, Chevron, Halliburton, Pluspetrol., AESA, </a:t>
            </a:r>
            <a:r>
              <a:rPr lang="es-AR" sz="16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Tecpetrol</a:t>
            </a:r>
            <a:r>
              <a:rPr lang="es-AR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AR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además están las empresas socias, no operadoras, las que aportan capital, como son Petronas, Equinor, Wintershall DEA, la petroquímica Dow, la trader de combustibles Trafigura y la estatal neuquina </a:t>
            </a:r>
            <a:r>
              <a:rPr lang="es-AR" sz="1600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GyP</a:t>
            </a:r>
            <a:r>
              <a:rPr lang="es-AR" sz="16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tiene un modelo de asociación con las operadoras Gas y Petróleo del Neuquén. 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4E7932FB-F2BA-3ADD-1A8A-9F7DCB584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532" y="560441"/>
            <a:ext cx="983004" cy="84559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B11FFFC-C694-9052-B41F-F109834307AC}"/>
              </a:ext>
            </a:extLst>
          </p:cNvPr>
          <p:cNvGrpSpPr/>
          <p:nvPr/>
        </p:nvGrpSpPr>
        <p:grpSpPr>
          <a:xfrm>
            <a:off x="6850504" y="2173573"/>
            <a:ext cx="4657847" cy="3703816"/>
            <a:chOff x="4235306" y="328046"/>
            <a:chExt cx="7596420" cy="630843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ACDF4F3-8A6A-3588-84BC-B4710358D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5306" y="328046"/>
              <a:ext cx="3282918" cy="19902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DC175C1-E709-6C0B-782B-26E7150C8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8349" y="4424396"/>
              <a:ext cx="2928537" cy="2161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6F27656-CFDE-4059-B782-024309152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9480" y="408647"/>
              <a:ext cx="2589747" cy="19373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E07465C-5B26-37A9-0425-D41C195D1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7234" y="440379"/>
              <a:ext cx="2589747" cy="19233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AFF39DA8-8020-0C9A-268B-F09E0308E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12193" y="4178692"/>
              <a:ext cx="3991532" cy="2457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08ADDED7-CB70-C525-BFD1-414F03B66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5306" y="2317072"/>
              <a:ext cx="3377174" cy="21073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EC305F59-2B56-371B-40C5-B6779C948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86916" y="2480488"/>
              <a:ext cx="1944810" cy="20035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8262868-60E2-8718-5930-CD0CF3E5E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3372" y="2202409"/>
              <a:ext cx="3377174" cy="24461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B9696AC-E367-DA39-75CD-566FDA39E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7566" y="4284047"/>
              <a:ext cx="2096824" cy="22470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29C18DD-0156-557F-89DA-C417C2F59D29}"/>
              </a:ext>
            </a:extLst>
          </p:cNvPr>
          <p:cNvSpPr txBox="1"/>
          <p:nvPr/>
        </p:nvSpPr>
        <p:spPr>
          <a:xfrm>
            <a:off x="674557" y="548233"/>
            <a:ext cx="9544187" cy="109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AR" sz="3600" u="sng" noProof="0" dirty="0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  <a:ea typeface="+mj-ea"/>
                <a:cs typeface="+mj-cs"/>
              </a:rPr>
              <a:t>Una inversión en la zona de mayor crecimiento energético de Argentina y el Mundo</a:t>
            </a:r>
          </a:p>
        </p:txBody>
      </p:sp>
    </p:spTree>
    <p:extLst>
      <p:ext uri="{BB962C8B-B14F-4D97-AF65-F5344CB8AC3E}">
        <p14:creationId xmlns:p14="http://schemas.microsoft.com/office/powerpoint/2010/main" val="322981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2BA22A-A97C-D378-4DC9-6B3B76A665D4}"/>
              </a:ext>
            </a:extLst>
          </p:cNvPr>
          <p:cNvSpPr txBox="1"/>
          <p:nvPr/>
        </p:nvSpPr>
        <p:spPr>
          <a:xfrm>
            <a:off x="2412517" y="482582"/>
            <a:ext cx="7686784" cy="594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AR" sz="3600" u="sng" noProof="0" dirty="0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  <a:ea typeface="+mj-ea"/>
                <a:cs typeface="+mj-cs"/>
              </a:rPr>
              <a:t>Ubicación del complejo Urban View One</a:t>
            </a:r>
          </a:p>
        </p:txBody>
      </p:sp>
      <p:pic>
        <p:nvPicPr>
          <p:cNvPr id="28" name="Imagen 27" descr="Logotipo&#10;&#10;El contenido generado por IA puede ser incorrecto.">
            <a:extLst>
              <a:ext uri="{FF2B5EF4-FFF2-40B4-BE49-F238E27FC236}">
                <a16:creationId xmlns:a16="http://schemas.microsoft.com/office/drawing/2014/main" id="{5211CC45-AD1C-81BE-C676-A7818C50B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401" y="363913"/>
            <a:ext cx="786961" cy="676955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E1E1BACF-305A-2BB6-0DE7-A8AD1BCB3ACA}"/>
              </a:ext>
            </a:extLst>
          </p:cNvPr>
          <p:cNvGrpSpPr/>
          <p:nvPr/>
        </p:nvGrpSpPr>
        <p:grpSpPr>
          <a:xfrm>
            <a:off x="229275" y="1086003"/>
            <a:ext cx="11885865" cy="5292273"/>
            <a:chOff x="229275" y="1086003"/>
            <a:chExt cx="11885865" cy="5292273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8C585BC6-1CED-D6C3-01F5-55D770798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218" y="1225419"/>
              <a:ext cx="11466922" cy="5152857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7EDD62A-C212-2EAC-3AE2-EEA86371ECB9}"/>
                </a:ext>
              </a:extLst>
            </p:cNvPr>
            <p:cNvSpPr txBox="1"/>
            <p:nvPr/>
          </p:nvSpPr>
          <p:spPr>
            <a:xfrm>
              <a:off x="229275" y="1261270"/>
              <a:ext cx="4518190" cy="335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es-AR" sz="1600" b="0" i="0" noProof="0" dirty="0">
                  <a:effectLst/>
                  <a:highlight>
                    <a:srgbClr val="00FFFF"/>
                  </a:highlight>
                  <a:latin typeface="Heebo" pitchFamily="2" charset="-79"/>
                  <a:cs typeface="Heebo" pitchFamily="2" charset="-79"/>
                </a:rPr>
                <a:t>La localización del </a:t>
              </a:r>
              <a:r>
                <a:rPr lang="es-AR" i="0" noProof="0" dirty="0">
                  <a:effectLst/>
                  <a:highlight>
                    <a:srgbClr val="00FFFF"/>
                  </a:highlight>
                  <a:latin typeface="Heebo" pitchFamily="2" charset="-79"/>
                  <a:cs typeface="Heebo" pitchFamily="2" charset="-79"/>
                </a:rPr>
                <a:t>Complejo Urban View One</a:t>
              </a:r>
              <a:r>
                <a:rPr lang="es-AR" sz="1600" i="0" noProof="0" dirty="0">
                  <a:effectLst/>
                  <a:highlight>
                    <a:srgbClr val="00FFFF"/>
                  </a:highlight>
                  <a:latin typeface="Heebo" pitchFamily="2" charset="-79"/>
                  <a:cs typeface="Heebo" pitchFamily="2" charset="-79"/>
                </a:rPr>
                <a:t>, resulta </a:t>
              </a:r>
              <a:r>
                <a:rPr lang="es-AR" sz="1600" b="0" i="0" noProof="0" dirty="0">
                  <a:effectLst/>
                  <a:highlight>
                    <a:srgbClr val="00FFFF"/>
                  </a:highlight>
                  <a:latin typeface="Heebo" pitchFamily="2" charset="-79"/>
                  <a:cs typeface="Heebo" pitchFamily="2" charset="-79"/>
                </a:rPr>
                <a:t>estratégica para las empresas dado que se encuentra cercano a la Ruta Prov. 17 y el cruce con Av. Bajada de Las Patrias, que son las autovías que abastecen todas las áreas de explotación circundantes, optimizando los tiempos de desplazamiento de sus operarios.</a:t>
              </a:r>
            </a:p>
            <a:p>
              <a:pPr marL="285750" indent="-285750" algn="just">
                <a:buFont typeface="Wingdings" panose="05000000000000000000" pitchFamily="2" charset="2"/>
                <a:buChar char="v"/>
              </a:pPr>
              <a:endParaRPr lang="es-AR" sz="1600" b="0" i="0" noProof="0" dirty="0">
                <a:effectLst/>
                <a:highlight>
                  <a:srgbClr val="00FFFF"/>
                </a:highlight>
                <a:latin typeface="Heebo" pitchFamily="2" charset="-79"/>
                <a:cs typeface="Heebo" pitchFamily="2" charset="-79"/>
              </a:endParaRPr>
            </a:p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es-AR" sz="1600" noProof="0" dirty="0">
                  <a:highlight>
                    <a:srgbClr val="00FFFF"/>
                  </a:highlight>
                  <a:latin typeface="Heebo" pitchFamily="2" charset="-79"/>
                  <a:cs typeface="Heebo" pitchFamily="2" charset="-79"/>
                </a:rPr>
                <a:t>La Ruta Prov. 17 junto con la Ruta Prov. 17 están siendo pavimentadas en su totalidad en la localidad de Añelo, para facilitar la la conectividad en Vaca Muerta</a:t>
              </a:r>
              <a:endParaRPr lang="es-AR" sz="1600" noProof="0" dirty="0">
                <a:highlight>
                  <a:srgbClr val="00FFFF"/>
                </a:highlight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1EE555B-DD5B-DAD6-F12A-66F13D2C6A36}"/>
                </a:ext>
              </a:extLst>
            </p:cNvPr>
            <p:cNvSpPr txBox="1"/>
            <p:nvPr/>
          </p:nvSpPr>
          <p:spPr>
            <a:xfrm>
              <a:off x="3955260" y="4731155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noProof="0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Añelo</a:t>
              </a: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855F27ED-BD6D-84D6-5B60-06222D88D552}"/>
                </a:ext>
              </a:extLst>
            </p:cNvPr>
            <p:cNvGrpSpPr/>
            <p:nvPr/>
          </p:nvGrpSpPr>
          <p:grpSpPr>
            <a:xfrm>
              <a:off x="8678168" y="3319217"/>
              <a:ext cx="2249352" cy="219566"/>
              <a:chOff x="2688938" y="1914399"/>
              <a:chExt cx="2903631" cy="338554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C1E49232-42A0-6598-82BC-8CF1600BFAF9}"/>
                  </a:ext>
                </a:extLst>
              </p:cNvPr>
              <p:cNvSpPr/>
              <p:nvPr/>
            </p:nvSpPr>
            <p:spPr>
              <a:xfrm rot="434018">
                <a:off x="2688938" y="2035718"/>
                <a:ext cx="325464" cy="165863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B93173F6-1C6A-998B-B3C9-17FB74C4928B}"/>
                  </a:ext>
                </a:extLst>
              </p:cNvPr>
              <p:cNvSpPr txBox="1"/>
              <p:nvPr/>
            </p:nvSpPr>
            <p:spPr>
              <a:xfrm>
                <a:off x="3738792" y="1914399"/>
                <a:ext cx="1853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600" b="1" noProof="0" dirty="0">
                    <a:highlight>
                      <a:srgbClr val="FF00FF"/>
                    </a:highlight>
                  </a:rPr>
                  <a:t>URBAN VIEW ONE</a:t>
                </a:r>
              </a:p>
            </p:txBody>
          </p:sp>
          <p:sp>
            <p:nvSpPr>
              <p:cNvPr id="19" name="Flecha: a la derecha 18">
                <a:extLst>
                  <a:ext uri="{FF2B5EF4-FFF2-40B4-BE49-F238E27FC236}">
                    <a16:creationId xmlns:a16="http://schemas.microsoft.com/office/drawing/2014/main" id="{B570C470-2D66-0C15-B352-BB2189CE5ACF}"/>
                  </a:ext>
                </a:extLst>
              </p:cNvPr>
              <p:cNvSpPr/>
              <p:nvPr/>
            </p:nvSpPr>
            <p:spPr>
              <a:xfrm rot="10633529">
                <a:off x="3101642" y="2031120"/>
                <a:ext cx="633457" cy="16792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EC143C4-00EE-B846-22F8-6381E7053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7199" y="1086003"/>
              <a:ext cx="3208922" cy="15591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BFB10E7A-F75C-6B99-BC83-0FF407ED237A}"/>
                </a:ext>
              </a:extLst>
            </p:cNvPr>
            <p:cNvSpPr txBox="1"/>
            <p:nvPr/>
          </p:nvSpPr>
          <p:spPr>
            <a:xfrm rot="21002363">
              <a:off x="353382" y="5246437"/>
              <a:ext cx="1242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b="1" dirty="0">
                  <a:highlight>
                    <a:srgbClr val="FFFF00"/>
                  </a:highlight>
                </a:rPr>
                <a:t>RP7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C9ABE87A-CFCC-1A59-2B43-EF64FB303A30}"/>
                </a:ext>
              </a:extLst>
            </p:cNvPr>
            <p:cNvSpPr txBox="1"/>
            <p:nvPr/>
          </p:nvSpPr>
          <p:spPr>
            <a:xfrm>
              <a:off x="9367006" y="4799061"/>
              <a:ext cx="7322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highlight>
                    <a:srgbClr val="FFFF00"/>
                  </a:highlight>
                </a:rPr>
                <a:t>RP17</a:t>
              </a:r>
            </a:p>
          </p:txBody>
        </p:sp>
        <p:sp>
          <p:nvSpPr>
            <p:cNvPr id="32" name="Flecha: a la derecha 31">
              <a:extLst>
                <a:ext uri="{FF2B5EF4-FFF2-40B4-BE49-F238E27FC236}">
                  <a16:creationId xmlns:a16="http://schemas.microsoft.com/office/drawing/2014/main" id="{A3F6A9CD-2A9B-74CC-8359-50AB73069D35}"/>
                </a:ext>
              </a:extLst>
            </p:cNvPr>
            <p:cNvSpPr/>
            <p:nvPr/>
          </p:nvSpPr>
          <p:spPr>
            <a:xfrm rot="1154111">
              <a:off x="9949722" y="5764509"/>
              <a:ext cx="569025" cy="28127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1620861B-0B05-E421-9DFF-45EFF3F4A0C6}"/>
                </a:ext>
              </a:extLst>
            </p:cNvPr>
            <p:cNvSpPr txBox="1"/>
            <p:nvPr/>
          </p:nvSpPr>
          <p:spPr>
            <a:xfrm rot="1042445">
              <a:off x="8804231" y="5327999"/>
              <a:ext cx="27470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AR" b="1" noProof="0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Hacia </a:t>
              </a:r>
              <a:r>
                <a:rPr lang="es-AR" b="1" noProof="0" dirty="0" err="1">
                  <a:solidFill>
                    <a:schemeClr val="bg1"/>
                  </a:solidFill>
                  <a:highlight>
                    <a:srgbClr val="000000"/>
                  </a:highlight>
                </a:rPr>
                <a:t>Neuquen</a:t>
              </a:r>
              <a:r>
                <a:rPr lang="es-AR" b="1" noProof="0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 Capital</a:t>
              </a:r>
            </a:p>
          </p:txBody>
        </p:sp>
      </p:grp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E5C5AAE-4BFF-73E0-78AE-E666EE510B1C}"/>
              </a:ext>
            </a:extLst>
          </p:cNvPr>
          <p:cNvCxnSpPr/>
          <p:nvPr/>
        </p:nvCxnSpPr>
        <p:spPr>
          <a:xfrm>
            <a:off x="7405141" y="2677131"/>
            <a:ext cx="404734" cy="205402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EE4BA81B-67BA-9C34-D453-D6A1626E0F79}"/>
              </a:ext>
            </a:extLst>
          </p:cNvPr>
          <p:cNvCxnSpPr>
            <a:cxnSpLocks/>
          </p:cNvCxnSpPr>
          <p:nvPr/>
        </p:nvCxnSpPr>
        <p:spPr>
          <a:xfrm>
            <a:off x="5926831" y="4454838"/>
            <a:ext cx="3406346" cy="456023"/>
          </a:xfrm>
          <a:prstGeom prst="line">
            <a:avLst/>
          </a:prstGeom>
          <a:ln w="73025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8C39EF6-88C7-0337-E59A-ABD0FDB59918}"/>
              </a:ext>
            </a:extLst>
          </p:cNvPr>
          <p:cNvCxnSpPr>
            <a:cxnSpLocks/>
          </p:cNvCxnSpPr>
          <p:nvPr/>
        </p:nvCxnSpPr>
        <p:spPr>
          <a:xfrm flipH="1">
            <a:off x="9243236" y="3510084"/>
            <a:ext cx="123770" cy="1312128"/>
          </a:xfrm>
          <a:prstGeom prst="line">
            <a:avLst/>
          </a:prstGeom>
          <a:ln w="73025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51088C0-47E3-F4A6-25F5-09BB6F269D06}"/>
              </a:ext>
            </a:extLst>
          </p:cNvPr>
          <p:cNvSpPr txBox="1"/>
          <p:nvPr/>
        </p:nvSpPr>
        <p:spPr>
          <a:xfrm>
            <a:off x="5934326" y="1728261"/>
            <a:ext cx="2110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noProof="0" dirty="0">
                <a:solidFill>
                  <a:schemeClr val="bg1"/>
                </a:solidFill>
                <a:highlight>
                  <a:srgbClr val="000000"/>
                </a:highlight>
              </a:rPr>
              <a:t>Zona de yacimientos</a:t>
            </a:r>
          </a:p>
        </p:txBody>
      </p:sp>
    </p:spTree>
    <p:extLst>
      <p:ext uri="{BB962C8B-B14F-4D97-AF65-F5344CB8AC3E}">
        <p14:creationId xmlns:p14="http://schemas.microsoft.com/office/powerpoint/2010/main" val="296738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364D72-226F-EE23-0CC1-19A9E3D8D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499" y="3236103"/>
            <a:ext cx="4518756" cy="166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697A77-E521-F573-74B6-0862913F1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499" y="4978554"/>
            <a:ext cx="4518756" cy="165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583357-4BDC-2D10-CC87-535141281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498" y="1440135"/>
            <a:ext cx="4518757" cy="175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F6E914C-3207-F839-8F7F-28540E06D7C1}"/>
              </a:ext>
            </a:extLst>
          </p:cNvPr>
          <p:cNvSpPr txBox="1"/>
          <p:nvPr/>
        </p:nvSpPr>
        <p:spPr>
          <a:xfrm>
            <a:off x="473638" y="1440135"/>
            <a:ext cx="64428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v"/>
            </a:pPr>
            <a:r>
              <a:rPr lang="es-AR" sz="1900" u="sng" noProof="0" dirty="0">
                <a:solidFill>
                  <a:schemeClr val="bg1"/>
                </a:solidFill>
              </a:rPr>
              <a:t>Ubicación : </a:t>
            </a:r>
            <a:endParaRPr lang="es-AR" sz="1900" u="sng" dirty="0">
              <a:solidFill>
                <a:schemeClr val="bg1"/>
              </a:solidFill>
            </a:endParaRPr>
          </a:p>
          <a:p>
            <a:r>
              <a:rPr lang="es-AR" sz="1900" dirty="0" err="1">
                <a:solidFill>
                  <a:schemeClr val="bg1"/>
                </a:solidFill>
              </a:rPr>
              <a:t>Manz</a:t>
            </a:r>
            <a:r>
              <a:rPr lang="es-AR" sz="1900" dirty="0">
                <a:solidFill>
                  <a:schemeClr val="bg1"/>
                </a:solidFill>
              </a:rPr>
              <a:t>. 289 – Calle CABA entre Arturo Frondizi y Marcelo T De Alvear – Ciudad de Añelo ( </a:t>
            </a:r>
            <a:r>
              <a:rPr lang="es-AR" sz="1900" dirty="0" err="1">
                <a:solidFill>
                  <a:schemeClr val="bg1"/>
                </a:solidFill>
              </a:rPr>
              <a:t>Pcia</a:t>
            </a:r>
            <a:r>
              <a:rPr lang="es-AR" sz="1900" dirty="0">
                <a:solidFill>
                  <a:schemeClr val="bg1"/>
                </a:solidFill>
              </a:rPr>
              <a:t>. De </a:t>
            </a:r>
            <a:r>
              <a:rPr lang="es-AR" sz="1900" dirty="0" err="1">
                <a:solidFill>
                  <a:schemeClr val="bg1"/>
                </a:solidFill>
              </a:rPr>
              <a:t>Neuquen</a:t>
            </a:r>
            <a:r>
              <a:rPr lang="es-AR" sz="19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AR" sz="1900" u="sng" noProof="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900" u="sng" noProof="0" dirty="0">
                <a:solidFill>
                  <a:schemeClr val="bg1"/>
                </a:solidFill>
              </a:rPr>
              <a:t>Características</a:t>
            </a:r>
          </a:p>
          <a:p>
            <a:r>
              <a:rPr lang="es-AR" sz="1900" noProof="0" dirty="0">
                <a:solidFill>
                  <a:schemeClr val="bg1"/>
                </a:solidFill>
              </a:rPr>
              <a:t>Sup. 34 mts / Cub. 34m2 / 1 Dormitorio/ 1 Baño</a:t>
            </a:r>
          </a:p>
          <a:p>
            <a:endParaRPr lang="es-AR" sz="1900" noProof="0" dirty="0">
              <a:solidFill>
                <a:schemeClr val="bg1"/>
              </a:solidFill>
            </a:endParaRPr>
          </a:p>
          <a:p>
            <a:r>
              <a:rPr lang="es-AR" sz="1900" noProof="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900" u="sng" noProof="0" dirty="0">
                <a:solidFill>
                  <a:schemeClr val="bg1"/>
                </a:solidFill>
              </a:rPr>
              <a:t>Servicios</a:t>
            </a:r>
          </a:p>
          <a:p>
            <a:r>
              <a:rPr lang="es-AR" sz="1900" noProof="0" dirty="0">
                <a:solidFill>
                  <a:schemeClr val="bg1"/>
                </a:solidFill>
              </a:rPr>
              <a:t>Agua caliente / Cloacas / Electricidad /Gas / Pavimento/ Seguridad / Teléfono / Video cable / Calefacción por radiadores / Caldera Central</a:t>
            </a:r>
          </a:p>
          <a:p>
            <a:endParaRPr lang="es-AR" sz="1900" noProof="0" dirty="0">
              <a:solidFill>
                <a:schemeClr val="bg1"/>
              </a:solidFill>
            </a:endParaRPr>
          </a:p>
          <a:p>
            <a:endParaRPr lang="es-AR" sz="1900" noProof="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900" u="sng" noProof="0" dirty="0">
                <a:solidFill>
                  <a:schemeClr val="bg1"/>
                </a:solidFill>
              </a:rPr>
              <a:t>Amenities</a:t>
            </a:r>
          </a:p>
          <a:p>
            <a:r>
              <a:rPr lang="es-AR" sz="1900" noProof="0" dirty="0">
                <a:solidFill>
                  <a:schemeClr val="bg1"/>
                </a:solidFill>
              </a:rPr>
              <a:t>Balcón al frente orientación Norte/ Lavadero/ Caldera Central/  3 Plantas/ Comedor Desayunador / 2 </a:t>
            </a:r>
            <a:r>
              <a:rPr lang="es-AR" sz="2000" noProof="0" dirty="0">
                <a:solidFill>
                  <a:schemeClr val="bg1"/>
                </a:solidFill>
              </a:rPr>
              <a:t>Ascensores principales</a:t>
            </a:r>
          </a:p>
        </p:txBody>
      </p:sp>
      <p:pic>
        <p:nvPicPr>
          <p:cNvPr id="23" name="Imagen 22" descr="Logotipo&#10;&#10;El contenido generado por IA puede ser incorrecto.">
            <a:extLst>
              <a:ext uri="{FF2B5EF4-FFF2-40B4-BE49-F238E27FC236}">
                <a16:creationId xmlns:a16="http://schemas.microsoft.com/office/drawing/2014/main" id="{7DA76820-9EA3-2A14-6D3B-4E9A41561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401" y="363913"/>
            <a:ext cx="786961" cy="67695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A2122FB8-009C-932F-6125-45A01508025C}"/>
              </a:ext>
            </a:extLst>
          </p:cNvPr>
          <p:cNvSpPr txBox="1"/>
          <p:nvPr/>
        </p:nvSpPr>
        <p:spPr>
          <a:xfrm>
            <a:off x="1543706" y="226699"/>
            <a:ext cx="10174656" cy="168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AR" sz="3600" noProof="0" dirty="0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  <a:ea typeface="+mj-ea"/>
                <a:cs typeface="+mj-cs"/>
              </a:rPr>
              <a:t>                 Departamentos de 2 Ambientes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AR" sz="3600" noProof="0" dirty="0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  <a:ea typeface="+mj-ea"/>
                <a:cs typeface="+mj-cs"/>
              </a:rPr>
              <a:t>Primer Categoría - Completamente amueblados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AR" sz="3200" noProof="0" dirty="0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27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6D4649-A7CD-F8D4-3540-17F362AC14E4}"/>
              </a:ext>
            </a:extLst>
          </p:cNvPr>
          <p:cNvSpPr txBox="1"/>
          <p:nvPr/>
        </p:nvSpPr>
        <p:spPr>
          <a:xfrm>
            <a:off x="838199" y="435846"/>
            <a:ext cx="3414427" cy="22255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AR" sz="36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Proyecto de Inversión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F88D19-C269-4F98-BE6B-CFB6207D3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0408" y="740316"/>
            <a:ext cx="465458" cy="872153"/>
            <a:chOff x="6110408" y="740316"/>
            <a:chExt cx="465458" cy="872153"/>
          </a:xfrm>
        </p:grpSpPr>
        <p:sp>
          <p:nvSpPr>
            <p:cNvPr id="41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 noProof="0" dirty="0"/>
            </a:p>
          </p:txBody>
        </p:sp>
        <p:sp>
          <p:nvSpPr>
            <p:cNvPr id="42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 noProof="0" dirty="0"/>
            </a:p>
          </p:txBody>
        </p:sp>
        <p:sp>
          <p:nvSpPr>
            <p:cNvPr id="43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AR" noProof="0" dirty="0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35EC7C6-00FC-ACEE-31C4-094FFA1AC5A0}"/>
              </a:ext>
            </a:extLst>
          </p:cNvPr>
          <p:cNvSpPr txBox="1"/>
          <p:nvPr/>
        </p:nvSpPr>
        <p:spPr>
          <a:xfrm>
            <a:off x="3645768" y="2138099"/>
            <a:ext cx="8132393" cy="358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noProof="0" dirty="0">
                <a:solidFill>
                  <a:schemeClr val="bg1"/>
                </a:solidFill>
              </a:rPr>
              <a:t>La inversión consiste en adquirir un departamento en pozo, ubicado en el </a:t>
            </a:r>
            <a:r>
              <a:rPr lang="es-AR" b="1" noProof="0" dirty="0">
                <a:solidFill>
                  <a:schemeClr val="bg1"/>
                </a:solidFill>
              </a:rPr>
              <a:t>Complejo Urban View One, </a:t>
            </a:r>
            <a:r>
              <a:rPr lang="es-AR" noProof="0" dirty="0">
                <a:solidFill>
                  <a:schemeClr val="bg1"/>
                </a:solidFill>
              </a:rPr>
              <a:t>en la localidad de Añelo, compuesto por 27 unidades funcionales distribuidas entre tres plantas con 2 ascensores, además de un comedor y desayunador común. 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AR" noProof="0" dirty="0">
              <a:solidFill>
                <a:schemeClr val="bg1"/>
              </a:solidFill>
            </a:endParaRP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noProof="0" dirty="0">
                <a:solidFill>
                  <a:schemeClr val="bg1"/>
                </a:solidFill>
              </a:rPr>
              <a:t>La adquisición se realiza a través de un fideicomiso inmobiliario, lo que garantiza transparencia y seguridad jurídica en todo el proceso. La unidad tiene 34 m2 de dos ambientes a estrenar, se encuentra en la zona de mayor desarrollo y proyección de la ciudad de Añelo.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AR" noProof="0" dirty="0">
              <a:solidFill>
                <a:schemeClr val="bg1"/>
              </a:solidFill>
            </a:endParaRP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noProof="0" dirty="0">
                <a:solidFill>
                  <a:schemeClr val="bg1"/>
                </a:solidFill>
              </a:rPr>
              <a:t>Una vez finalizada la obra, el inmueble se escritura bajo el régimen de propiedad horizontal y el inversor se convertirá en titular registral de la unidad.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AR" noProof="0" dirty="0">
              <a:solidFill>
                <a:schemeClr val="bg1"/>
              </a:solidFill>
            </a:endParaRP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noProof="0" dirty="0">
                <a:solidFill>
                  <a:schemeClr val="bg1"/>
                </a:solidFill>
              </a:rPr>
              <a:t>El valor actual de la unidad es de USD 90.000 y puede abonarse de dos maneras: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noProof="0" dirty="0">
                <a:solidFill>
                  <a:schemeClr val="bg1"/>
                </a:solidFill>
              </a:rPr>
              <a:t>Opción 1 – 50% al contado ( USD 45.000 ) y 10 cuotas mensuales y consecutivas de USD 4500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noProof="0" dirty="0">
                <a:solidFill>
                  <a:schemeClr val="bg1"/>
                </a:solidFill>
              </a:rPr>
              <a:t>Opción 2 – Pago al contado con descuento ( consultar las condiciones vigentes)</a:t>
            </a:r>
          </a:p>
        </p:txBody>
      </p:sp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F8003005-AA48-4EBD-FAFB-BF1B84A8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45" y="1797122"/>
            <a:ext cx="1511370" cy="13001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2A9731-0694-A575-F45E-D4B19A26CFDF}"/>
              </a:ext>
            </a:extLst>
          </p:cNvPr>
          <p:cNvSpPr txBox="1"/>
          <p:nvPr/>
        </p:nvSpPr>
        <p:spPr>
          <a:xfrm>
            <a:off x="3862023" y="482002"/>
            <a:ext cx="540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u="sng" noProof="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Como se realiza la inversión </a:t>
            </a:r>
            <a:r>
              <a:rPr lang="es-AR" sz="3200" noProof="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807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2D4C6-13AE-E96A-12B4-420F80B1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00B4EE3-F7A6-2C71-FFC4-6CB46CD8313C}"/>
              </a:ext>
            </a:extLst>
          </p:cNvPr>
          <p:cNvSpPr txBox="1"/>
          <p:nvPr/>
        </p:nvSpPr>
        <p:spPr>
          <a:xfrm>
            <a:off x="357399" y="655557"/>
            <a:ext cx="3414427" cy="22255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AR" sz="36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Proyecto de Inversión</a:t>
            </a:r>
          </a:p>
        </p:txBody>
      </p:sp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7ADAACCE-548F-C091-1CEA-1B733125E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0" y="1898191"/>
            <a:ext cx="1609087" cy="13841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D7F201B-A9F0-3914-9426-7D4863E48C0D}"/>
              </a:ext>
            </a:extLst>
          </p:cNvPr>
          <p:cNvSpPr txBox="1"/>
          <p:nvPr/>
        </p:nvSpPr>
        <p:spPr>
          <a:xfrm>
            <a:off x="3121700" y="1587111"/>
            <a:ext cx="840088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AR" sz="2000" noProof="0" dirty="0">
              <a:solidFill>
                <a:schemeClr val="bg1"/>
              </a:solidFill>
            </a:endParaRPr>
          </a:p>
          <a:p>
            <a:pPr algn="just"/>
            <a:r>
              <a:rPr lang="es-AR" noProof="0" dirty="0">
                <a:solidFill>
                  <a:schemeClr val="bg1"/>
                </a:solidFill>
              </a:rPr>
              <a:t>Al</a:t>
            </a:r>
            <a:r>
              <a:rPr lang="es-AR" noProof="0" dirty="0"/>
              <a:t> </a:t>
            </a:r>
            <a:r>
              <a:rPr lang="es-AR" noProof="0" dirty="0">
                <a:solidFill>
                  <a:schemeClr val="bg1"/>
                </a:solidFill>
              </a:rPr>
              <a:t>momento de firmar el boleto de compraventa, se suscribe simultáneamente con la operadora hotelera, Urban View SRL, un contrato de locación por 5 o 10 años, rescindible por parte del propietario a partir del segundo año de su entrada en vigencia.</a:t>
            </a:r>
          </a:p>
          <a:p>
            <a:pPr algn="just"/>
            <a:endParaRPr lang="es-AR" noProof="0" dirty="0">
              <a:solidFill>
                <a:schemeClr val="bg1"/>
              </a:solidFill>
            </a:endParaRPr>
          </a:p>
          <a:p>
            <a:pPr algn="just"/>
            <a:r>
              <a:rPr lang="es-AR" noProof="0" dirty="0">
                <a:solidFill>
                  <a:schemeClr val="bg1"/>
                </a:solidFill>
              </a:rPr>
              <a:t>La unidad es puesta a disposición de la operadora hotelera Urban View SRL, que se encarga del amoblamiento, gestión y mantenimiento para su explotación.</a:t>
            </a:r>
          </a:p>
          <a:p>
            <a:pPr algn="just"/>
            <a:endParaRPr lang="es-AR" noProof="0" dirty="0">
              <a:solidFill>
                <a:schemeClr val="bg1"/>
              </a:solidFill>
            </a:endParaRPr>
          </a:p>
          <a:p>
            <a:pPr algn="just"/>
            <a:r>
              <a:rPr lang="es-AR" noProof="0" dirty="0">
                <a:solidFill>
                  <a:schemeClr val="bg1"/>
                </a:solidFill>
              </a:rPr>
              <a:t>El departamento se incorpora a un pool de rentas administradas por Urban View SRL ( evitando riesgos de vacancia individual ) siendo el  inversor propietario de su unidad ( escritura) y recibe su renta sin ocuparse  de ninguna tarea adicional.</a:t>
            </a:r>
          </a:p>
          <a:p>
            <a:pPr algn="just"/>
            <a:endParaRPr lang="es-AR" noProof="0" dirty="0">
              <a:solidFill>
                <a:schemeClr val="bg1"/>
              </a:solidFill>
            </a:endParaRPr>
          </a:p>
          <a:p>
            <a:pPr algn="just"/>
            <a:r>
              <a:rPr lang="es-AR" noProof="0" dirty="0">
                <a:solidFill>
                  <a:schemeClr val="bg1"/>
                </a:solidFill>
              </a:rPr>
              <a:t>La renta mensual es del 1% del valor invertido ( USD 900 ), neta de gastos, pagadera del 1 al 10 de cada mes. La renta está asegurada mediante un seguro de caución o garantía real por parte de la operadora hotelera Urban View SRL.</a:t>
            </a:r>
          </a:p>
          <a:p>
            <a:pPr algn="just"/>
            <a:endParaRPr lang="es-AR" sz="1600" noProof="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0199DE-16ED-3392-48C0-A99AF592DF8E}"/>
              </a:ext>
            </a:extLst>
          </p:cNvPr>
          <p:cNvSpPr txBox="1"/>
          <p:nvPr/>
        </p:nvSpPr>
        <p:spPr>
          <a:xfrm>
            <a:off x="3121700" y="691105"/>
            <a:ext cx="89503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u="sng" noProof="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A partir de cuando se comienza a recuperar la inversión?</a:t>
            </a:r>
          </a:p>
        </p:txBody>
      </p:sp>
    </p:spTree>
    <p:extLst>
      <p:ext uri="{BB962C8B-B14F-4D97-AF65-F5344CB8AC3E}">
        <p14:creationId xmlns:p14="http://schemas.microsoft.com/office/powerpoint/2010/main" val="321190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DF5824-8DB7-4637-F7E5-E408E074D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CB5F9D-7914-805E-91CE-5F0818104A46}"/>
              </a:ext>
            </a:extLst>
          </p:cNvPr>
          <p:cNvSpPr txBox="1"/>
          <p:nvPr/>
        </p:nvSpPr>
        <p:spPr>
          <a:xfrm>
            <a:off x="492310" y="852689"/>
            <a:ext cx="3414427" cy="22255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AR" sz="320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Proyecto de Inversión</a:t>
            </a:r>
          </a:p>
        </p:txBody>
      </p:sp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77389007-38DA-A230-D8E6-ADBE367A1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4" y="2128898"/>
            <a:ext cx="1511370" cy="13001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F0B2E89-F73C-899A-5F6E-C833A9A9AF7D}"/>
              </a:ext>
            </a:extLst>
          </p:cNvPr>
          <p:cNvSpPr txBox="1"/>
          <p:nvPr/>
        </p:nvSpPr>
        <p:spPr>
          <a:xfrm>
            <a:off x="2749313" y="1779470"/>
            <a:ext cx="895037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noProof="0" dirty="0">
                <a:solidFill>
                  <a:schemeClr val="bg1"/>
                </a:solidFill>
              </a:rPr>
              <a:t>Aunque el contrato de locación tiene una duración de 5 o 10 años el inversor podrá:</a:t>
            </a:r>
          </a:p>
          <a:p>
            <a:endParaRPr lang="es-AR" sz="2000" noProof="0" dirty="0">
              <a:solidFill>
                <a:schemeClr val="bg1"/>
              </a:solidFill>
            </a:endParaRPr>
          </a:p>
          <a:p>
            <a:r>
              <a:rPr lang="es-AR" sz="2000" noProof="0" dirty="0">
                <a:solidFill>
                  <a:schemeClr val="bg1"/>
                </a:solidFill>
              </a:rPr>
              <a:t>- Administrar personalmente su unidad</a:t>
            </a:r>
          </a:p>
          <a:p>
            <a:r>
              <a:rPr lang="es-AR" sz="2000" noProof="0" dirty="0">
                <a:solidFill>
                  <a:schemeClr val="bg1"/>
                </a:solidFill>
              </a:rPr>
              <a:t>- Cambiar su destino ( alquiler tradicional, turístico, uso propio, otros)</a:t>
            </a:r>
          </a:p>
          <a:p>
            <a:r>
              <a:rPr lang="es-AR" sz="2000" noProof="0" dirty="0">
                <a:solidFill>
                  <a:schemeClr val="bg1"/>
                </a:solidFill>
              </a:rPr>
              <a:t>- Vender o ceder sus derechos respecto al inmueble que adquiere desde el día uno, tanto sea de la unidad que adquiere como del contrato de locación que suscribe con la operadora hotelera.</a:t>
            </a:r>
          </a:p>
          <a:p>
            <a:endParaRPr lang="es-AR" sz="2000" noProof="0" dirty="0">
              <a:solidFill>
                <a:schemeClr val="bg1"/>
              </a:solidFill>
            </a:endParaRPr>
          </a:p>
          <a:p>
            <a:r>
              <a:rPr lang="es-AR" sz="2000" noProof="0" dirty="0">
                <a:solidFill>
                  <a:schemeClr val="bg1"/>
                </a:solidFill>
              </a:rPr>
              <a:t>La propiedad es plenamente suya.</a:t>
            </a:r>
          </a:p>
          <a:p>
            <a:endParaRPr lang="es-AR" sz="2000" noProof="0" dirty="0">
              <a:solidFill>
                <a:schemeClr val="bg1"/>
              </a:solidFill>
            </a:endParaRPr>
          </a:p>
          <a:p>
            <a:endParaRPr lang="es-AR" sz="2000" noProof="0" dirty="0">
              <a:solidFill>
                <a:schemeClr val="bg1"/>
              </a:solidFill>
            </a:endParaRPr>
          </a:p>
          <a:p>
            <a:r>
              <a:rPr lang="es-AR" sz="2000" noProof="0" dirty="0">
                <a:solidFill>
                  <a:schemeClr val="bg1"/>
                </a:solidFill>
              </a:rPr>
              <a:t>OP Fuel </a:t>
            </a:r>
            <a:r>
              <a:rPr lang="es-AR" sz="2000" noProof="0" dirty="0" err="1">
                <a:solidFill>
                  <a:schemeClr val="bg1"/>
                </a:solidFill>
              </a:rPr>
              <a:t>Consulting</a:t>
            </a:r>
            <a:r>
              <a:rPr lang="es-AR" sz="2000" noProof="0" dirty="0">
                <a:solidFill>
                  <a:schemeClr val="bg1"/>
                </a:solidFill>
              </a:rPr>
              <a:t> - Consultora - Brokers especialistas en  Compra y Venta de Propiedades al Servicio de la Industria Petrolera.</a:t>
            </a:r>
          </a:p>
          <a:p>
            <a:endParaRPr lang="es-AR" sz="2000" b="0" i="0" noProof="0" dirty="0">
              <a:solidFill>
                <a:schemeClr val="bg1"/>
              </a:solidFill>
              <a:effectLst/>
              <a:latin typeface="Manrope"/>
            </a:endParaRPr>
          </a:p>
          <a:p>
            <a:pPr marL="342900" indent="-342900">
              <a:buAutoNum type="alphaLcParenR"/>
            </a:pPr>
            <a:endParaRPr lang="es-AR" sz="2000" noProof="0" dirty="0">
              <a:solidFill>
                <a:schemeClr val="bg1"/>
              </a:solidFill>
            </a:endParaRPr>
          </a:p>
          <a:p>
            <a:pPr marL="342900" indent="-342900">
              <a:buAutoNum type="alphaLcParenR"/>
            </a:pPr>
            <a:endParaRPr lang="es-AR" sz="2000" noProof="0" dirty="0">
              <a:solidFill>
                <a:schemeClr val="bg1"/>
              </a:solidFill>
            </a:endParaRPr>
          </a:p>
          <a:p>
            <a:endParaRPr lang="es-AR" sz="2000" noProof="0" dirty="0">
              <a:solidFill>
                <a:schemeClr val="bg1"/>
              </a:solidFill>
            </a:endParaRPr>
          </a:p>
          <a:p>
            <a:endParaRPr lang="es-AR" sz="2000" noProof="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484FDD-6EF3-3364-1647-4A3A00069498}"/>
              </a:ext>
            </a:extLst>
          </p:cNvPr>
          <p:cNvSpPr txBox="1"/>
          <p:nvPr/>
        </p:nvSpPr>
        <p:spPr>
          <a:xfrm>
            <a:off x="3241623" y="806253"/>
            <a:ext cx="8950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noProof="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Flexibilidad y control para el inversor</a:t>
            </a:r>
          </a:p>
        </p:txBody>
      </p:sp>
    </p:spTree>
    <p:extLst>
      <p:ext uri="{BB962C8B-B14F-4D97-AF65-F5344CB8AC3E}">
        <p14:creationId xmlns:p14="http://schemas.microsoft.com/office/powerpoint/2010/main" val="499920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973</Words>
  <Application>Microsoft Office PowerPoint</Application>
  <PresentationFormat>Panorámica</PresentationFormat>
  <Paragraphs>81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Heebo</vt:lpstr>
      <vt:lpstr>Manrope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Oscar A Bally</dc:creator>
  <cp:lastModifiedBy>Oscar A Bally</cp:lastModifiedBy>
  <cp:revision>2</cp:revision>
  <dcterms:created xsi:type="dcterms:W3CDTF">2025-05-22T17:10:09Z</dcterms:created>
  <dcterms:modified xsi:type="dcterms:W3CDTF">2025-05-26T19:47:56Z</dcterms:modified>
</cp:coreProperties>
</file>