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688638" cy="7562850"/>
  <p:notesSz cx="10234613" cy="7102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000000"/>
          </p15:clr>
        </p15:guide>
        <p15:guide id="2" pos="3367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iqszK6an9F705qR6RV06o2eAL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3ACD01-F548-412F-AB0C-4F82DA45A783}">
  <a:tblStyle styleId="{033ACD01-F548-412F-AB0C-4F82DA45A78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272" y="86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33400"/>
            <a:ext cx="3762375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1023450" y="3373675"/>
            <a:ext cx="8187675" cy="31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06100" y="532675"/>
            <a:ext cx="6823400" cy="266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2848753" y="-549655"/>
            <a:ext cx="4991131" cy="96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5725268" y="2326859"/>
            <a:ext cx="6452932" cy="2404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826310" y="10988"/>
            <a:ext cx="6452932" cy="703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4720815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5433391" y="1764666"/>
            <a:ext cx="4720815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534432" y="2398404"/>
            <a:ext cx="4722671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5429680" y="1692889"/>
            <a:ext cx="4724526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5429680" y="2398404"/>
            <a:ext cx="4724526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4178960" y="301114"/>
            <a:ext cx="5975246" cy="645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534433" y="1582597"/>
            <a:ext cx="3516488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2095048" y="675755"/>
            <a:ext cx="6413183" cy="453771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2095048" y="5918981"/>
            <a:ext cx="6413183" cy="8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305719" y="1495425"/>
            <a:ext cx="83820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accent6"/>
                </a:solidFill>
              </a:rPr>
              <a:t>GOOD MINDS</a:t>
            </a:r>
            <a:endParaRPr lang="en-US" sz="60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Interior &amp; Exterior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5" name="Google Shape;85;p1"/>
          <p:cNvGraphicFramePr/>
          <p:nvPr/>
        </p:nvGraphicFramePr>
        <p:xfrm>
          <a:off x="1610519" y="4878705"/>
          <a:ext cx="7125750" cy="1188750"/>
        </p:xfrm>
        <a:graphic>
          <a:graphicData uri="http://schemas.openxmlformats.org/drawingml/2006/table">
            <a:tbl>
              <a:tblPr firstRow="1" bandRow="1">
                <a:noFill/>
                <a:tableStyleId>{033ACD01-F548-412F-AB0C-4F82DA45A783}</a:tableStyleId>
              </a:tblPr>
              <a:tblGrid>
                <a:gridCol w="356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PROPRITER</a:t>
                      </a: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: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CHIRANJIB PAL.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CVIL ENGINER</a:t>
                      </a: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34 YRS EXPERIENCE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             CALL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8777369247</a:t>
                      </a:r>
                      <a:endParaRPr sz="20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" descr="IMG_20190308_1252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19" y="4100470"/>
            <a:ext cx="6179534" cy="333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 descr="IMG_20190308_1251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19" y="614320"/>
            <a:ext cx="6179534" cy="339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 descr="IMG_20190308_12591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8016" y="609599"/>
            <a:ext cx="4254103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/>
        </p:nvSpPr>
        <p:spPr>
          <a:xfrm>
            <a:off x="391319" y="133350"/>
            <a:ext cx="1014491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Pallishree  Ltd.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Head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office, Merlin Infinity, Room-1205, Sec-V, Salt Lake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 descr="IMG_20190308_1254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719" y="604837"/>
            <a:ext cx="6324600" cy="355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 descr="IMG_20190308_12575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1319" y="3857625"/>
            <a:ext cx="6324600" cy="355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 txBox="1"/>
          <p:nvPr/>
        </p:nvSpPr>
        <p:spPr>
          <a:xfrm>
            <a:off x="391319" y="133350"/>
            <a:ext cx="1014491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Pallishree  Ltd.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Head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office, Merlin Infinity, Room-1205, Sec-V, Salt Lake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/>
          <p:nvPr/>
        </p:nvSpPr>
        <p:spPr>
          <a:xfrm>
            <a:off x="1458119" y="3933825"/>
            <a:ext cx="8153400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SANTOSH CHAMBER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City Centre-II, Block-B, Room No. 404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 txBox="1"/>
          <p:nvPr/>
        </p:nvSpPr>
        <p:spPr>
          <a:xfrm>
            <a:off x="2601119" y="962025"/>
            <a:ext cx="6019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OFFICE  INTERIOR  DESIGN</a:t>
            </a:r>
            <a:endParaRPr sz="4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/>
        </p:nvSpPr>
        <p:spPr>
          <a:xfrm>
            <a:off x="391319" y="15726"/>
            <a:ext cx="98401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Santosh Chamber, 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City Centre-II, Block-B, Room No. 404</a:t>
            </a:r>
            <a:endParaRPr/>
          </a:p>
        </p:txBody>
      </p:sp>
      <p:pic>
        <p:nvPicPr>
          <p:cNvPr id="169" name="Google Shape;169;p13" descr="IMG-20190307-WA01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309" y="504825"/>
            <a:ext cx="521381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 descr="IMG-20190307-WA01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8309" y="4010025"/>
            <a:ext cx="521381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 descr="IMG-20190307-WA012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19" y="4010025"/>
            <a:ext cx="521381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 descr="IMG-20190307-WA012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519" y="504825"/>
            <a:ext cx="521381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4" descr="IMG-20190307-WA01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7171" y="428625"/>
            <a:ext cx="5098748" cy="34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 descr="IMG-20190307-WA01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71" y="4002825"/>
            <a:ext cx="5098748" cy="34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 descr="IMG-20190307-WA013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7171" y="4006425"/>
            <a:ext cx="5098748" cy="34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 descr="IMG-20190307-WA013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171" y="428625"/>
            <a:ext cx="5098748" cy="34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/>
        </p:nvSpPr>
        <p:spPr>
          <a:xfrm>
            <a:off x="391319" y="15726"/>
            <a:ext cx="98401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Santosh Chamber, 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City Centre-II, Block-B, Room No. 404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5" descr="IMG-20190307-WA01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38" y="4010025"/>
            <a:ext cx="522204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 descr="IMG-20190307-WA014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0077" y="504825"/>
            <a:ext cx="522204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 descr="IMG-20190307-WA014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0077" y="4010025"/>
            <a:ext cx="522204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 txBox="1"/>
          <p:nvPr/>
        </p:nvSpPr>
        <p:spPr>
          <a:xfrm>
            <a:off x="391319" y="15726"/>
            <a:ext cx="98401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Santosh Chamber, 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City Centre-II, Block-B, Room No. 404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/>
          <p:nvPr/>
        </p:nvSpPr>
        <p:spPr>
          <a:xfrm>
            <a:off x="1458119" y="3933825"/>
            <a:ext cx="8153400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BD-85, Salt Lake City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6"/>
          <p:cNvSpPr txBox="1"/>
          <p:nvPr/>
        </p:nvSpPr>
        <p:spPr>
          <a:xfrm>
            <a:off x="2601119" y="962025"/>
            <a:ext cx="6019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SALON  DESIGN</a:t>
            </a:r>
            <a:endParaRPr sz="4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Urvija, 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 85, Salt Lake City</a:t>
            </a:r>
            <a:endParaRPr/>
          </a:p>
        </p:txBody>
      </p:sp>
      <p:pic>
        <p:nvPicPr>
          <p:cNvPr id="201" name="Google Shape;201;p17" descr="IMG-20180307-WA00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0519" y="551544"/>
            <a:ext cx="5122069" cy="688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 descr="IMG-20180307-WA002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05" y="504825"/>
            <a:ext cx="5221514" cy="343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7" descr="IMG-20180307-WA002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05" y="4010025"/>
            <a:ext cx="5221514" cy="343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Urvija, 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 85, Salt Lake City</a:t>
            </a:r>
            <a:endParaRPr/>
          </a:p>
        </p:txBody>
      </p:sp>
      <p:pic>
        <p:nvPicPr>
          <p:cNvPr id="209" name="Google Shape;209;p18" descr="IMG-20180307-WA00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5658" y="538200"/>
            <a:ext cx="4317434" cy="69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 descr="IMG-20180307-WA00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3" y="4086225"/>
            <a:ext cx="5979886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 descr="IMG-20180307-WA002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33" y="581025"/>
            <a:ext cx="5979886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Urvija, 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 85, Salt Lake City</a:t>
            </a:r>
            <a:endParaRPr/>
          </a:p>
        </p:txBody>
      </p:sp>
      <p:pic>
        <p:nvPicPr>
          <p:cNvPr id="217" name="Google Shape;217;p19" descr="IMG-20180307-WA00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5650" y="589000"/>
            <a:ext cx="4280269" cy="6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 descr="IMG-20180307-WA003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77" y="581025"/>
            <a:ext cx="5973195" cy="34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 descr="IMG-20180307-WA002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177" y="3857625"/>
            <a:ext cx="5973195" cy="34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458119" y="3933825"/>
            <a:ext cx="8153400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LAFARGE OFFICE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Chinar Park, New Town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2601119" y="962025"/>
            <a:ext cx="6019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OFFICE  INTERIOR  DESIGN</a:t>
            </a:r>
            <a:endParaRPr sz="4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 descr="IMG-20190307-WA01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119" y="504825"/>
            <a:ext cx="4876800" cy="690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 descr="IMG-20190307-WA014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04825"/>
            <a:ext cx="5391150" cy="343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 descr="IMG-20190307-WA016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3973711"/>
            <a:ext cx="5391150" cy="343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0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Urvija, 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 85, Salt Lake City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1" descr="IMG-20190307-WA01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66" y="4067033"/>
            <a:ext cx="5343399" cy="336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 descr="IMG-20190307-WA016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7318" y="581025"/>
            <a:ext cx="5015936" cy="685292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Salon Urvija, </a:t>
            </a: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BD 85, Salt Lake City</a:t>
            </a:r>
            <a:endParaRPr/>
          </a:p>
        </p:txBody>
      </p:sp>
      <p:pic>
        <p:nvPicPr>
          <p:cNvPr id="235" name="Google Shape;235;p21" descr="IMG-20190307-WA014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19" y="504825"/>
            <a:ext cx="522204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 txBox="1"/>
          <p:nvPr/>
        </p:nvSpPr>
        <p:spPr>
          <a:xfrm>
            <a:off x="1458119" y="3933825"/>
            <a:ext cx="8153400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 VIEW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New Town, Rajarhat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1458119" y="962025"/>
            <a:ext cx="7848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RESIDENCE  DESIGN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3" descr="IMG_11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6719" y="4055745"/>
            <a:ext cx="5013326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 descr="IMG_11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718" y="4048125"/>
            <a:ext cx="5248615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 descr="IMG_115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6087" y="552450"/>
            <a:ext cx="5006976" cy="342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 descr="IMG_116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719" y="581025"/>
            <a:ext cx="5257800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754777" y="-28575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 View,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(Residence) at New Town, Rajarhat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 descr="IMG_119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57225"/>
            <a:ext cx="4658519" cy="349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 descr="IMG_11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619" y="4238625"/>
            <a:ext cx="46863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 descr="IMG_116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6019" y="657225"/>
            <a:ext cx="5549900" cy="67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 txBox="1"/>
          <p:nvPr/>
        </p:nvSpPr>
        <p:spPr>
          <a:xfrm>
            <a:off x="754777" y="-28575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 View,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(Residence) at New Town, Rajarhat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5" descr="IMG_11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7538" y="816429"/>
            <a:ext cx="4754880" cy="66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 descr="IMG_115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719" y="771525"/>
            <a:ext cx="5458619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 descr="IMG_12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719" y="4109085"/>
            <a:ext cx="5458619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/>
          <p:nvPr/>
        </p:nvSpPr>
        <p:spPr>
          <a:xfrm>
            <a:off x="754777" y="-28575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 View,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(Residence) at New Town, Rajarhat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/>
          <p:nvPr/>
        </p:nvSpPr>
        <p:spPr>
          <a:xfrm>
            <a:off x="1458119" y="3933825"/>
            <a:ext cx="8153400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Mr. Ukil’s Residence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New Town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1458119" y="962025"/>
            <a:ext cx="7848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RESIDENCE  DESIGN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7" descr="IMG-20190307-WA01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55" y="4010025"/>
            <a:ext cx="6067789" cy="345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 descr="IMG-20190307-WA01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3205" y="483217"/>
            <a:ext cx="4274400" cy="69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 descr="IMG-20190307-WA011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541" y="504825"/>
            <a:ext cx="6061122" cy="3455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7"/>
          <p:cNvSpPr txBox="1"/>
          <p:nvPr/>
        </p:nvSpPr>
        <p:spPr>
          <a:xfrm>
            <a:off x="391319" y="15726"/>
            <a:ext cx="98401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Ukil,  New Town AL-1, C-25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8" descr="IMG-20190307-WA01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96" y="522514"/>
            <a:ext cx="5164023" cy="690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 descr="IMG-20190307-WA01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0519" y="508453"/>
            <a:ext cx="5164023" cy="690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391319" y="15726"/>
            <a:ext cx="98401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Ukil,  New Town AL-1, C-25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/>
          <p:nvPr/>
        </p:nvSpPr>
        <p:spPr>
          <a:xfrm>
            <a:off x="1458119" y="3933825"/>
            <a:ext cx="8153400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Mr. Pathak’s Residence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New Town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1458119" y="962025"/>
            <a:ext cx="7848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RESIDENCE  DESIGN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 descr="P101018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48" y="962025"/>
            <a:ext cx="10449719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754777" y="152400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Lafarge Office at Chinar Park </a:t>
            </a: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0" descr="IMG-20190307-WA01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4819" y="559859"/>
            <a:ext cx="5014119" cy="687916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 txBox="1"/>
          <p:nvPr/>
        </p:nvSpPr>
        <p:spPr>
          <a:xfrm>
            <a:off x="391319" y="-28575"/>
            <a:ext cx="984011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Pathak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New Town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0" name="Google Shape;300;p30" descr="IMG-20190307-WA015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1" y="4016935"/>
            <a:ext cx="5353050" cy="346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0" descr="IMG-20190307-WA015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1" y="561975"/>
            <a:ext cx="5357777" cy="340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 descr="P10101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71" y="4238469"/>
            <a:ext cx="5652748" cy="317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 descr="P101018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7385" y="895351"/>
            <a:ext cx="4641192" cy="651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 descr="P101018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771" y="885825"/>
            <a:ext cx="5652748" cy="31902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754777" y="152400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Lafarge Office at Chinar Park </a:t>
            </a: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 descr="P10102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19" y="4221281"/>
            <a:ext cx="5105400" cy="318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 descr="P10102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6719" y="962025"/>
            <a:ext cx="5029200" cy="643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 descr="P10102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548" y="941717"/>
            <a:ext cx="5082531" cy="3220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754777" y="152400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Lafarge Office at Chinar Park </a:t>
            </a: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 descr="P10102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61" y="798609"/>
            <a:ext cx="5158936" cy="656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 descr="P10102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2463" y="798286"/>
            <a:ext cx="5203937" cy="656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754777" y="152400"/>
            <a:ext cx="9085342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Lafarge Office at Chinar Park </a:t>
            </a:r>
            <a:endParaRPr sz="32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/>
        </p:nvSpPr>
        <p:spPr>
          <a:xfrm>
            <a:off x="1458119" y="3933825"/>
            <a:ext cx="8153400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Pallishree  Limited - Head office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@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Room-1205, Merlin Infinity Building, Sec-V, Salt Lake City 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2601119" y="962025"/>
            <a:ext cx="6019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OFFICE  INTERIOR  DESIGN</a:t>
            </a:r>
            <a:endParaRPr sz="4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8" descr="IMG_20190308_1256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19" y="4086225"/>
            <a:ext cx="5852159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 descr="IMG_20190308_1250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919" y="822324"/>
            <a:ext cx="5867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 descr="IMG_20190308_12570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2519" y="825501"/>
            <a:ext cx="4353719" cy="658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/>
          <p:nvPr/>
        </p:nvSpPr>
        <p:spPr>
          <a:xfrm>
            <a:off x="391319" y="133350"/>
            <a:ext cx="1014491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Pallishree  Ltd.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Head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office, Merlin Infinity, Room-1205, Sec-V, Salt Lake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9" descr="IMG_20190308_1253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4101126"/>
            <a:ext cx="5953918" cy="330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 descr="IMG_20190308_12584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8719" y="657225"/>
            <a:ext cx="4254103" cy="675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 descr="IMG_20190308_12581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1" y="657225"/>
            <a:ext cx="5953918" cy="3339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 txBox="1"/>
          <p:nvPr/>
        </p:nvSpPr>
        <p:spPr>
          <a:xfrm>
            <a:off x="391319" y="133350"/>
            <a:ext cx="1014491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Pallishree  Ltd.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Head </a:t>
            </a:r>
            <a:r>
              <a:rPr lang="en-US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office, Merlin Infinity, Room-1205, Sec-V, Salt Lake </a:t>
            </a:r>
            <a:endParaRPr sz="20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Custom</PresentationFormat>
  <Paragraphs>58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ATI</dc:creator>
  <cp:lastModifiedBy>Souvik Pal</cp:lastModifiedBy>
  <cp:revision>1</cp:revision>
  <dcterms:created xsi:type="dcterms:W3CDTF">2019-03-08T09:37:06Z</dcterms:created>
  <dcterms:modified xsi:type="dcterms:W3CDTF">2025-05-19T19:11:24Z</dcterms:modified>
</cp:coreProperties>
</file>