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79" r:id="rId3"/>
    <p:sldId id="293" r:id="rId4"/>
    <p:sldId id="294" r:id="rId5"/>
    <p:sldId id="263" r:id="rId6"/>
    <p:sldId id="258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B021-85B7-2C43-8240-94CAAA134471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5A867-9B3F-CE44-B0F9-0A7ED5BF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D1C5B-0952-E244-AC8B-92D50C86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1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D1C5B-0952-E244-AC8B-92D50C86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D1C5B-0952-E244-AC8B-92D50C86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78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D1C5B-0952-E244-AC8B-92D50C86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13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D1C5B-0952-E244-AC8B-92D50C86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6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33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1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4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40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5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9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4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09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869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7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78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89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68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1217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07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47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891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96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rayazellawolf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rayazellawolf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B6FE6-424D-7E66-0314-1560BF1C7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60C95C-E95F-A058-BF17-D01AFA91F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4FEBF-F945-5F7B-DFCC-99CE18C93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1908" y="951400"/>
            <a:ext cx="6184811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9600" b="1" dirty="0"/>
              <a:t>Dr Fraya Zella Wolf</a:t>
            </a:r>
            <a:endParaRPr lang="en-US" sz="85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55B836-0E57-D146-EA67-581B557027EA}"/>
              </a:ext>
            </a:extLst>
          </p:cNvPr>
          <p:cNvSpPr txBox="1">
            <a:spLocks/>
          </p:cNvSpPr>
          <p:nvPr/>
        </p:nvSpPr>
        <p:spPr>
          <a:xfrm>
            <a:off x="5671910" y="5614416"/>
            <a:ext cx="5875692" cy="804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700" b="1" i="0" u="none" strike="noStrike" kern="1200" cap="all" spc="400" normalizeH="0" baseline="0" noProof="0" dirty="0">
                <a:ln>
                  <a:noFill/>
                </a:ln>
                <a:solidFill>
                  <a:srgbClr val="F7F0D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Sacred Breath: Awakening Your Inner Harmony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700" b="1" i="0" u="none" strike="noStrike" kern="1200" cap="all" spc="400" normalizeH="0" baseline="0" noProof="0" dirty="0">
              <a:ln>
                <a:noFill/>
              </a:ln>
              <a:solidFill>
                <a:srgbClr val="F7F0D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5" name="Freeform 14">
            <a:extLst>
              <a:ext uri="{FF2B5EF4-FFF2-40B4-BE49-F238E27FC236}">
                <a16:creationId xmlns:a16="http://schemas.microsoft.com/office/drawing/2014/main" id="{8C2F456D-45B6-91D1-79BA-16B9CAF29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7" descr="A pink logo with text&#10;&#10;AI-generated content may be incorrect.">
            <a:extLst>
              <a:ext uri="{FF2B5EF4-FFF2-40B4-BE49-F238E27FC236}">
                <a16:creationId xmlns:a16="http://schemas.microsoft.com/office/drawing/2014/main" id="{58DE71BF-07BA-7062-B60F-D0A0D0D4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5" y="2122403"/>
            <a:ext cx="3995589" cy="26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37DC-EDA5-2E59-7BB6-AC80D4D8B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Sacred breath: awakening your inner harmony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1BE36-9816-385F-A3C2-F0D3B1AED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Fraya Zella wolf PhD</a:t>
            </a:r>
          </a:p>
        </p:txBody>
      </p:sp>
    </p:spTree>
    <p:extLst>
      <p:ext uri="{BB962C8B-B14F-4D97-AF65-F5344CB8AC3E}">
        <p14:creationId xmlns:p14="http://schemas.microsoft.com/office/powerpoint/2010/main" val="33063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1CBFC-CA9C-3E22-E2CD-36AD2656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79" y="5111142"/>
            <a:ext cx="2851417" cy="147857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Image by OSKAR HOLM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 descr="A bird flying with a paper bag in its beak&#10;&#10;AI-generated content may be incorrect.">
            <a:extLst>
              <a:ext uri="{FF2B5EF4-FFF2-40B4-BE49-F238E27FC236}">
                <a16:creationId xmlns:a16="http://schemas.microsoft.com/office/drawing/2014/main" id="{721A41B7-0669-6403-3769-B73513C43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78" y="1099773"/>
            <a:ext cx="6844045" cy="46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4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3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4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6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1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2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3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4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5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6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7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8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9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0B3FE4-EE18-17C1-E228-417644CD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Box breathing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82A3F8-604E-D801-D376-C3FF6696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666" y="3602038"/>
            <a:ext cx="3500301" cy="2052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chemeClr val="tx2"/>
                </a:solidFill>
              </a:rPr>
              <a:t>Inhale for 4</a:t>
            </a:r>
            <a:br>
              <a:rPr lang="en-US" sz="1800" cap="all" dirty="0">
                <a:solidFill>
                  <a:schemeClr val="tx2"/>
                </a:solidFill>
              </a:rPr>
            </a:br>
            <a:r>
              <a:rPr lang="en-US" sz="1800" cap="all" dirty="0">
                <a:solidFill>
                  <a:schemeClr val="tx2"/>
                </a:solidFill>
              </a:rPr>
              <a:t>Hold for 4</a:t>
            </a:r>
            <a:br>
              <a:rPr lang="en-US" sz="1800" cap="all" dirty="0">
                <a:solidFill>
                  <a:schemeClr val="tx2"/>
                </a:solidFill>
              </a:rPr>
            </a:br>
            <a:r>
              <a:rPr lang="en-US" sz="1800" cap="all" dirty="0">
                <a:solidFill>
                  <a:schemeClr val="tx2"/>
                </a:solidFill>
              </a:rPr>
              <a:t>Exhale for 4</a:t>
            </a:r>
            <a:br>
              <a:rPr lang="en-US" sz="1800" cap="all" dirty="0">
                <a:solidFill>
                  <a:schemeClr val="tx2"/>
                </a:solidFill>
              </a:rPr>
            </a:br>
            <a:r>
              <a:rPr lang="en-US" sz="1800" cap="all" dirty="0">
                <a:solidFill>
                  <a:schemeClr val="tx2"/>
                </a:solidFill>
              </a:rPr>
              <a:t>Hold for 4</a:t>
            </a:r>
          </a:p>
        </p:txBody>
      </p:sp>
      <p:sp>
        <p:nvSpPr>
          <p:cNvPr id="121" name="Round Diagonal Corner Rectangle 6">
            <a:extLst>
              <a:ext uri="{FF2B5EF4-FFF2-40B4-BE49-F238E27FC236}">
                <a16:creationId xmlns:a16="http://schemas.microsoft.com/office/drawing/2014/main" id="{8B3F5CD4-CBC8-4A22-9DCC-0420CA28A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6B6E5D-965E-DF39-9C61-AECAFC99BDC4}"/>
              </a:ext>
            </a:extLst>
          </p:cNvPr>
          <p:cNvSpPr/>
          <p:nvPr/>
        </p:nvSpPr>
        <p:spPr>
          <a:xfrm>
            <a:off x="1094224" y="1158876"/>
            <a:ext cx="6108434" cy="4517599"/>
          </a:xfrm>
          <a:prstGeom prst="rect">
            <a:avLst/>
          </a:prstGeom>
          <a:solidFill>
            <a:srgbClr val="74C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0" name="Picture 59" descr="A blue and white square with white text and arrows&#10;&#10;AI-generated content may be incorrect.">
            <a:extLst>
              <a:ext uri="{FF2B5EF4-FFF2-40B4-BE49-F238E27FC236}">
                <a16:creationId xmlns:a16="http://schemas.microsoft.com/office/drawing/2014/main" id="{4F2DF516-DDA3-86AA-B5D4-6D783598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865" y="1754188"/>
            <a:ext cx="3340100" cy="3302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EE22CED-8933-EC19-F16E-CF93212BD351}"/>
              </a:ext>
            </a:extLst>
          </p:cNvPr>
          <p:cNvSpPr txBox="1"/>
          <p:nvPr/>
        </p:nvSpPr>
        <p:spPr>
          <a:xfrm>
            <a:off x="3412948" y="1234337"/>
            <a:ext cx="244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INHALE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63E807-0EAC-6727-2382-4F05F51AE3A0}"/>
              </a:ext>
            </a:extLst>
          </p:cNvPr>
          <p:cNvSpPr txBox="1"/>
          <p:nvPr/>
        </p:nvSpPr>
        <p:spPr>
          <a:xfrm>
            <a:off x="3382568" y="4973856"/>
            <a:ext cx="244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EXHALE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04A7FB-9900-A7E1-C612-CD7E0D508352}"/>
              </a:ext>
            </a:extLst>
          </p:cNvPr>
          <p:cNvSpPr txBox="1"/>
          <p:nvPr/>
        </p:nvSpPr>
        <p:spPr>
          <a:xfrm>
            <a:off x="5869128" y="3125287"/>
            <a:ext cx="244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HOLD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EEF5D3A-18E0-61C8-822F-6E0DD103A8C0}"/>
              </a:ext>
            </a:extLst>
          </p:cNvPr>
          <p:cNvSpPr txBox="1"/>
          <p:nvPr/>
        </p:nvSpPr>
        <p:spPr>
          <a:xfrm>
            <a:off x="1229165" y="3157132"/>
            <a:ext cx="244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3121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5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8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9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0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5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8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7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8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9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0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1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2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3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4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5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6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7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8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9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0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1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2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3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4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5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6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7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8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9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0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1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2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3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4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5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6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7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8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61" name="Rectangle 260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262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A4B788-1824-7426-CA46-7B7098F7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894" y="1122363"/>
            <a:ext cx="315622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Sacred breath: awakening your inner harmony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4FD398-63C3-351E-CE4E-A3074FF4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319" y="6229350"/>
            <a:ext cx="3156229" cy="40005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cap="all" dirty="0">
                <a:solidFill>
                  <a:schemeClr val="tx2"/>
                </a:solidFill>
              </a:rPr>
              <a:t>Image by Nick Fewings</a:t>
            </a:r>
          </a:p>
        </p:txBody>
      </p:sp>
      <p:pic>
        <p:nvPicPr>
          <p:cNvPr id="6" name="Content Placeholder 5" descr="Sun shining through trees in the sun&#10;&#10;AI-generated content may be incorrect.">
            <a:extLst>
              <a:ext uri="{FF2B5EF4-FFF2-40B4-BE49-F238E27FC236}">
                <a16:creationId xmlns:a16="http://schemas.microsoft.com/office/drawing/2014/main" id="{3CE1CDE5-ABB8-7BF1-C1A8-50472FD8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467" r="13963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65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6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7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8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9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0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1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2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3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4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5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6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7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8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9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0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1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2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3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4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5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6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7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8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9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0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1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2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3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4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5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6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7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8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9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0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1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2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3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4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5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7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8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9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0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1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2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3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4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5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6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7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8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321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2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3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4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5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6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7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8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9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0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51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78E0-525B-F425-518C-CBAB2D20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E48C-B4DC-0C49-4934-5EE97B003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effectLst/>
                <a:latin typeface="Tw Cen MT" panose="020B0602020104020603" pitchFamily="34" charset="77"/>
                <a:hlinkClick r:id="rId3"/>
              </a:rPr>
              <a:t>frayazellawolf@gmail.com</a:t>
            </a:r>
            <a:endParaRPr lang="en-GB" sz="2400" dirty="0">
              <a:solidFill>
                <a:srgbClr val="FFFFFF"/>
              </a:solidFill>
              <a:effectLst/>
              <a:latin typeface="Tw Cen MT" panose="020B0602020104020603" pitchFamily="34" charset="77"/>
            </a:endParaRPr>
          </a:p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effectLst/>
                <a:latin typeface="Tw Cen MT" panose="020B0602020104020603" pitchFamily="34" charset="77"/>
                <a:hlinkClick r:id="rId4"/>
              </a:rPr>
              <a:t>www.frayazellawolf.com</a:t>
            </a:r>
            <a:endParaRPr lang="en-GB" sz="2400" dirty="0">
              <a:solidFill>
                <a:srgbClr val="FFFFFF"/>
              </a:solidFill>
              <a:effectLst/>
              <a:latin typeface="Tw Cen MT" panose="020B0602020104020603" pitchFamily="34" charset="77"/>
            </a:endParaRPr>
          </a:p>
          <a:p>
            <a:pPr marL="228600" indent="-228600" algn="l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effectLst/>
                <a:latin typeface="Tw Cen MT" panose="020B0602020104020603" pitchFamily="34" charset="77"/>
              </a:rPr>
              <a:t>@</a:t>
            </a:r>
            <a:r>
              <a:rPr lang="en-GB" sz="2400" dirty="0" err="1">
                <a:solidFill>
                  <a:srgbClr val="FFFFFF"/>
                </a:solidFill>
                <a:effectLst/>
                <a:latin typeface="Tw Cen MT" panose="020B0602020104020603" pitchFamily="34" charset="77"/>
              </a:rPr>
              <a:t>drfrayawolf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902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Widescreen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Gill Sans MT</vt:lpstr>
      <vt:lpstr>Impact</vt:lpstr>
      <vt:lpstr>Tw Cen MT</vt:lpstr>
      <vt:lpstr>Wingdings</vt:lpstr>
      <vt:lpstr>Wingdings 3</vt:lpstr>
      <vt:lpstr>Badge</vt:lpstr>
      <vt:lpstr>Circuit</vt:lpstr>
      <vt:lpstr>Dr Fraya Zella Wolf</vt:lpstr>
      <vt:lpstr>Sacred breath: awakening your inner harmony</vt:lpstr>
      <vt:lpstr>Image by OSKAR HOLM</vt:lpstr>
      <vt:lpstr>Box breathing</vt:lpstr>
      <vt:lpstr>Sacred breath: awakening your inner harmony</vt:lpstr>
      <vt:lpstr>Thank you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HADJI-SONNI, AÏCHA (PGR)</dc:creator>
  <cp:lastModifiedBy>HADJI-SONNI, AÏCHA (PGR)</cp:lastModifiedBy>
  <cp:revision>1</cp:revision>
  <dcterms:created xsi:type="dcterms:W3CDTF">2025-05-19T16:20:23Z</dcterms:created>
  <dcterms:modified xsi:type="dcterms:W3CDTF">2025-05-19T16:20:52Z</dcterms:modified>
</cp:coreProperties>
</file>