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BDA51-1428-5962-4D28-77187B89F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50441-AED6-5A16-CCE5-8E32439071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A73-F764-4506-A594-091E0ACF6AB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AB7FF-DB49-6273-F710-BF28C428A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8B098-FF8A-D1B9-858B-2B4463A78A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B2F88-9391-4A47-A31A-B3A89A0E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7BA5-9B2B-B3CC-3A35-BD8A14DC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E2D1-9521-413B-76E1-04D304EE0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E196-6A77-0E3C-B9BB-FFCCEA14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30D57-5F3E-378E-82CA-20F53E22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68C24-A45C-4998-9AA7-BF813A24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uilding with a dome&#10;&#10;AI-generated content may be incorrect.">
            <a:extLst>
              <a:ext uri="{FF2B5EF4-FFF2-40B4-BE49-F238E27FC236}">
                <a16:creationId xmlns:a16="http://schemas.microsoft.com/office/drawing/2014/main" id="{F35570BB-436B-2791-8B0F-57F9887D2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218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C9E7-A095-F762-158A-24F721C2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02D19-B7FF-2F84-3F14-B9E10793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108B7-BED7-58CF-D670-A2C81164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0609-9521-0025-DFDF-4A0B146C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18883-0ADB-7EA4-1572-5F2736C7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CA8CB-A1D5-138A-6760-53D2F8A27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BC3C3-B937-012E-4912-E8CA3545A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22E0-D65B-200C-6A68-58D7D4AB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0A30-2DD5-15C4-6EC3-BAAE89EC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D0B63-0B4A-6552-2D78-19F0C67F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B752-7A1A-031E-5414-10114E1D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E4E-02F8-FE7D-3DC9-CEF5DE121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B8AF-4092-298F-05A4-500EA7CA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91DF0-D93C-81EE-6D9E-1F026997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E3BB-316C-3512-2FD4-A41F229E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3CF1-F496-5D6E-0422-D4A2726C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8AEF-62A5-BA5F-F92E-070E883A6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96331-3F17-7869-4500-2BBCE53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55C0-EB31-5756-E827-0CE4D0BD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6503D-BFBE-3529-335E-9861018E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192E-5B7A-1787-A786-2004AB1F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E142-4364-7B1C-4564-87F88D0A4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6FADA-0F47-0AC1-90EE-AB98D29A8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1DBE-1E0F-BCA0-CDE1-72E13E0B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FAA23-48E6-A34C-BC3B-399EBFC7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A5080-A45C-25F5-59AB-641CA27B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F918-B02A-FB01-33DC-07C24F84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33D0E-E815-7B09-FF0E-E62CC594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D32-2FA6-9704-B38A-43666B043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B5256-2F7A-6149-CDEB-6DBDEC025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17A88-EEC3-FCF5-4041-5A7A09BD0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414D7-5A14-8DCD-ED2F-7ED6DA93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0EE93-4434-D8B9-FB9A-513E7B74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A3ADD-F128-0B50-9FC2-B1F0616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E701-4CDB-26C2-CDED-2B6499F5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7E027-9CDD-1807-FB4E-BDA9FAED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608F5-2DE5-0325-074C-D4F2CC54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A09A5-C45A-CDF1-3885-0F9A637C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42ACC-8E6B-2E13-B9E5-AE17369F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55498-BFDE-44A7-984A-AFD0177C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BDE80-AFC2-86F8-6D92-9C334B7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697B-8AAA-E107-B4A9-79052ABF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A5B6-F1DB-F1C3-2558-4BAEED28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248C1-8C01-58D5-735B-F2534467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DBDA7-16DA-2D45-6981-6D66997A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3EC06-0122-647C-5296-81E4258C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9E5E8-BC76-A259-896E-73DA3173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144A-275B-8121-ECE1-58E3C3CE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B2D3B-243A-7276-5A4E-292CEB1FA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FC7CE-97FF-904A-C84A-B8ED92C4D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F5A19-48D6-6DCC-A377-5DF067B3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5705-7BC7-5355-7940-6E13BD55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31FB4-7A9F-9B76-B185-DB6B7B89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1C150-7FC9-634B-D74A-07962B0B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38941-A6BF-8798-DBFF-C72059E5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A380-C4F2-3D92-4D9D-C2AB5FA9A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D0765-AA09-4A50-9C13-C784B93563CD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285A7-A54A-6B71-E005-EE0DDBB53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CCE1E-329D-F898-9D85-6C8762A08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A4458-F74B-4280-8752-EFDEB11C0C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and black background&#10;&#10;AI-generated content may be incorrect.">
            <a:extLst>
              <a:ext uri="{FF2B5EF4-FFF2-40B4-BE49-F238E27FC236}">
                <a16:creationId xmlns:a16="http://schemas.microsoft.com/office/drawing/2014/main" id="{50C2DC5E-2667-EA37-CB4A-0388911D59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218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96DA-C0AB-C6D6-BAFD-A7B21E10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20" y="1219431"/>
            <a:ext cx="6380480" cy="1046250"/>
          </a:xfrm>
        </p:spPr>
        <p:txBody>
          <a:bodyPr/>
          <a:lstStyle/>
          <a:p>
            <a:pPr algn="l"/>
            <a:r>
              <a:rPr lang="en-US" b="1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43E34-4F2B-9EE2-63EC-473BF9782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4111193"/>
            <a:ext cx="5618480" cy="572567"/>
          </a:xfrm>
        </p:spPr>
        <p:txBody>
          <a:bodyPr/>
          <a:lstStyle/>
          <a:p>
            <a:pPr algn="l"/>
            <a:r>
              <a:rPr lang="en-US" dirty="0"/>
              <a:t>Author Details</a:t>
            </a:r>
          </a:p>
        </p:txBody>
      </p:sp>
    </p:spTree>
    <p:extLst>
      <p:ext uri="{BB962C8B-B14F-4D97-AF65-F5344CB8AC3E}">
        <p14:creationId xmlns:p14="http://schemas.microsoft.com/office/powerpoint/2010/main" val="312395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169E-88F4-1274-FD7A-EDB10A8E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49481"/>
          </a:xfrm>
        </p:spPr>
        <p:txBody>
          <a:bodyPr>
            <a:normAutofit/>
          </a:bodyPr>
          <a:lstStyle/>
          <a:p>
            <a:r>
              <a:rPr lang="en-US" b="1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431E-080D-AFC4-6EC3-98ABF21B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518"/>
            <a:ext cx="10515600" cy="3714318"/>
          </a:xfrm>
        </p:spPr>
        <p:txBody>
          <a:bodyPr/>
          <a:lstStyle/>
          <a:p>
            <a:r>
              <a:rPr lang="en-US" dirty="0"/>
              <a:t>Running text</a:t>
            </a:r>
          </a:p>
        </p:txBody>
      </p:sp>
    </p:spTree>
    <p:extLst>
      <p:ext uri="{BB962C8B-B14F-4D97-AF65-F5344CB8AC3E}">
        <p14:creationId xmlns:p14="http://schemas.microsoft.com/office/powerpoint/2010/main" val="3901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Presentation Title</vt:lpstr>
      <vt:lpstr>Subtitle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Masood ™</dc:creator>
  <cp:lastModifiedBy>Masood ™</cp:lastModifiedBy>
  <cp:revision>3</cp:revision>
  <dcterms:created xsi:type="dcterms:W3CDTF">2025-11-13T19:34:52Z</dcterms:created>
  <dcterms:modified xsi:type="dcterms:W3CDTF">2025-11-16T07:42:31Z</dcterms:modified>
</cp:coreProperties>
</file>