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sldIdLst>
    <p:sldId id="256" r:id="rId5"/>
    <p:sldId id="277" r:id="rId6"/>
    <p:sldId id="279" r:id="rId7"/>
    <p:sldId id="257" r:id="rId8"/>
    <p:sldId id="258" r:id="rId9"/>
    <p:sldId id="259" r:id="rId10"/>
    <p:sldId id="260" r:id="rId11"/>
    <p:sldId id="261" r:id="rId12"/>
    <p:sldId id="262" r:id="rId13"/>
    <p:sldId id="263" r:id="rId14"/>
    <p:sldId id="265" r:id="rId15"/>
    <p:sldId id="264" r:id="rId16"/>
    <p:sldId id="267" r:id="rId17"/>
    <p:sldId id="269" r:id="rId18"/>
    <p:sldId id="268" r:id="rId19"/>
    <p:sldId id="270" r:id="rId20"/>
    <p:sldId id="271" r:id="rId21"/>
    <p:sldId id="272" r:id="rId22"/>
    <p:sldId id="273" r:id="rId23"/>
    <p:sldId id="275" r:id="rId24"/>
    <p:sldId id="274" r:id="rId25"/>
    <p:sldId id="276" r:id="rId26"/>
    <p:sldId id="278" r:id="rId2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FD979A2-E614-4C3C-8066-1AD8A9564F0A}" v="61" dt="2025-04-22T19:41:58.96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0" autoAdjust="0"/>
    <p:restoredTop sz="94660"/>
  </p:normalViewPr>
  <p:slideViewPr>
    <p:cSldViewPr snapToGrid="0">
      <p:cViewPr varScale="1">
        <p:scale>
          <a:sx n="120" d="100"/>
          <a:sy n="120" d="100"/>
        </p:scale>
        <p:origin x="120" y="2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theme" Target="theme/theme1.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race N Larbi Boateng" userId="06307c3d-e887-4e7c-aafc-9de7f92a60a7" providerId="ADAL" clId="{4FD979A2-E614-4C3C-8066-1AD8A9564F0A}"/>
    <pc:docChg chg="undo redo custSel addSld delSld modSld sldOrd">
      <pc:chgData name="Grace N Larbi Boateng" userId="06307c3d-e887-4e7c-aafc-9de7f92a60a7" providerId="ADAL" clId="{4FD979A2-E614-4C3C-8066-1AD8A9564F0A}" dt="2025-04-23T16:26:23.736" v="1162" actId="20577"/>
      <pc:docMkLst>
        <pc:docMk/>
      </pc:docMkLst>
      <pc:sldChg chg="addSp modSp mod setBg addAnim setClrOvrMap">
        <pc:chgData name="Grace N Larbi Boateng" userId="06307c3d-e887-4e7c-aafc-9de7f92a60a7" providerId="ADAL" clId="{4FD979A2-E614-4C3C-8066-1AD8A9564F0A}" dt="2025-04-16T19:07:08.056" v="135"/>
        <pc:sldMkLst>
          <pc:docMk/>
          <pc:sldMk cId="3040098615" sldId="256"/>
        </pc:sldMkLst>
        <pc:spChg chg="mod">
          <ac:chgData name="Grace N Larbi Boateng" userId="06307c3d-e887-4e7c-aafc-9de7f92a60a7" providerId="ADAL" clId="{4FD979A2-E614-4C3C-8066-1AD8A9564F0A}" dt="2025-04-16T19:07:08.054" v="133" actId="26606"/>
          <ac:spMkLst>
            <pc:docMk/>
            <pc:sldMk cId="3040098615" sldId="256"/>
            <ac:spMk id="2" creationId="{4C1F2537-57F6-3403-AE9E-0E36E72037F9}"/>
          </ac:spMkLst>
        </pc:spChg>
        <pc:spChg chg="mod">
          <ac:chgData name="Grace N Larbi Boateng" userId="06307c3d-e887-4e7c-aafc-9de7f92a60a7" providerId="ADAL" clId="{4FD979A2-E614-4C3C-8066-1AD8A9564F0A}" dt="2025-04-16T19:07:08.054" v="133" actId="26606"/>
          <ac:spMkLst>
            <pc:docMk/>
            <pc:sldMk cId="3040098615" sldId="256"/>
            <ac:spMk id="3" creationId="{137482C7-4F25-2777-8AD9-FFBB941242F8}"/>
          </ac:spMkLst>
        </pc:spChg>
        <pc:spChg chg="add">
          <ac:chgData name="Grace N Larbi Boateng" userId="06307c3d-e887-4e7c-aafc-9de7f92a60a7" providerId="ADAL" clId="{4FD979A2-E614-4C3C-8066-1AD8A9564F0A}" dt="2025-04-16T19:07:08.054" v="133" actId="26606"/>
          <ac:spMkLst>
            <pc:docMk/>
            <pc:sldMk cId="3040098615" sldId="256"/>
            <ac:spMk id="10" creationId="{65513E21-21B0-48DB-8CF1-35E43B33A477}"/>
          </ac:spMkLst>
        </pc:spChg>
        <pc:picChg chg="add mod ord">
          <ac:chgData name="Grace N Larbi Boateng" userId="06307c3d-e887-4e7c-aafc-9de7f92a60a7" providerId="ADAL" clId="{4FD979A2-E614-4C3C-8066-1AD8A9564F0A}" dt="2025-04-16T19:07:08.054" v="133" actId="26606"/>
          <ac:picMkLst>
            <pc:docMk/>
            <pc:sldMk cId="3040098615" sldId="256"/>
            <ac:picMk id="5" creationId="{BE0F0454-3BC8-1E10-FDD0-D848387634BE}"/>
          </ac:picMkLst>
        </pc:picChg>
        <pc:cxnChg chg="add">
          <ac:chgData name="Grace N Larbi Boateng" userId="06307c3d-e887-4e7c-aafc-9de7f92a60a7" providerId="ADAL" clId="{4FD979A2-E614-4C3C-8066-1AD8A9564F0A}" dt="2025-04-16T19:07:08.054" v="133" actId="26606"/>
          <ac:cxnSpMkLst>
            <pc:docMk/>
            <pc:sldMk cId="3040098615" sldId="256"/>
            <ac:cxnSpMk id="12" creationId="{580B8A35-DEA7-4D43-9DF8-90B4681D0FAD}"/>
          </ac:cxnSpMkLst>
        </pc:cxnChg>
      </pc:sldChg>
      <pc:sldChg chg="addSp modSp mod setBg">
        <pc:chgData name="Grace N Larbi Boateng" userId="06307c3d-e887-4e7c-aafc-9de7f92a60a7" providerId="ADAL" clId="{4FD979A2-E614-4C3C-8066-1AD8A9564F0A}" dt="2025-04-16T19:07:25.901" v="136" actId="26606"/>
        <pc:sldMkLst>
          <pc:docMk/>
          <pc:sldMk cId="212800030" sldId="257"/>
        </pc:sldMkLst>
        <pc:spChg chg="mod">
          <ac:chgData name="Grace N Larbi Boateng" userId="06307c3d-e887-4e7c-aafc-9de7f92a60a7" providerId="ADAL" clId="{4FD979A2-E614-4C3C-8066-1AD8A9564F0A}" dt="2025-04-16T19:07:25.901" v="136" actId="26606"/>
          <ac:spMkLst>
            <pc:docMk/>
            <pc:sldMk cId="212800030" sldId="257"/>
            <ac:spMk id="2" creationId="{5FCEBB2F-A959-E45B-749B-4921865943C4}"/>
          </ac:spMkLst>
        </pc:spChg>
        <pc:spChg chg="mod">
          <ac:chgData name="Grace N Larbi Boateng" userId="06307c3d-e887-4e7c-aafc-9de7f92a60a7" providerId="ADAL" clId="{4FD979A2-E614-4C3C-8066-1AD8A9564F0A}" dt="2025-04-16T19:07:25.901" v="136" actId="26606"/>
          <ac:spMkLst>
            <pc:docMk/>
            <pc:sldMk cId="212800030" sldId="257"/>
            <ac:spMk id="3" creationId="{F8EEAC12-1526-C96D-CD26-FE08D983589A}"/>
          </ac:spMkLst>
        </pc:spChg>
        <pc:spChg chg="add">
          <ac:chgData name="Grace N Larbi Boateng" userId="06307c3d-e887-4e7c-aafc-9de7f92a60a7" providerId="ADAL" clId="{4FD979A2-E614-4C3C-8066-1AD8A9564F0A}" dt="2025-04-16T19:07:25.901" v="136" actId="26606"/>
          <ac:spMkLst>
            <pc:docMk/>
            <pc:sldMk cId="212800030" sldId="257"/>
            <ac:spMk id="8" creationId="{0216D9FD-860F-4F5C-8D9B-CE7002071D21}"/>
          </ac:spMkLst>
        </pc:spChg>
        <pc:spChg chg="add">
          <ac:chgData name="Grace N Larbi Boateng" userId="06307c3d-e887-4e7c-aafc-9de7f92a60a7" providerId="ADAL" clId="{4FD979A2-E614-4C3C-8066-1AD8A9564F0A}" dt="2025-04-16T19:07:25.901" v="136" actId="26606"/>
          <ac:spMkLst>
            <pc:docMk/>
            <pc:sldMk cId="212800030" sldId="257"/>
            <ac:spMk id="10" creationId="{8D074069-7026-466C-B495-20FB9578CFBB}"/>
          </ac:spMkLst>
        </pc:spChg>
        <pc:spChg chg="add">
          <ac:chgData name="Grace N Larbi Boateng" userId="06307c3d-e887-4e7c-aafc-9de7f92a60a7" providerId="ADAL" clId="{4FD979A2-E614-4C3C-8066-1AD8A9564F0A}" dt="2025-04-16T19:07:25.901" v="136" actId="26606"/>
          <ac:spMkLst>
            <pc:docMk/>
            <pc:sldMk cId="212800030" sldId="257"/>
            <ac:spMk id="12" creationId="{C1685D80-4D5A-471F-9215-651424F47500}"/>
          </ac:spMkLst>
        </pc:spChg>
      </pc:sldChg>
      <pc:sldChg chg="addSp delSp modSp mod">
        <pc:chgData name="Grace N Larbi Boateng" userId="06307c3d-e887-4e7c-aafc-9de7f92a60a7" providerId="ADAL" clId="{4FD979A2-E614-4C3C-8066-1AD8A9564F0A}" dt="2025-04-16T19:08:14.332" v="139" actId="26606"/>
        <pc:sldMkLst>
          <pc:docMk/>
          <pc:sldMk cId="359266400" sldId="259"/>
        </pc:sldMkLst>
        <pc:spChg chg="mod">
          <ac:chgData name="Grace N Larbi Boateng" userId="06307c3d-e887-4e7c-aafc-9de7f92a60a7" providerId="ADAL" clId="{4FD979A2-E614-4C3C-8066-1AD8A9564F0A}" dt="2025-04-16T19:08:00.419" v="137" actId="14100"/>
          <ac:spMkLst>
            <pc:docMk/>
            <pc:sldMk cId="359266400" sldId="259"/>
            <ac:spMk id="2" creationId="{23C8D69E-26BB-7CA0-9057-679F1A1F9B87}"/>
          </ac:spMkLst>
        </pc:spChg>
        <pc:spChg chg="add del">
          <ac:chgData name="Grace N Larbi Boateng" userId="06307c3d-e887-4e7c-aafc-9de7f92a60a7" providerId="ADAL" clId="{4FD979A2-E614-4C3C-8066-1AD8A9564F0A}" dt="2025-04-16T19:08:14.332" v="139" actId="26606"/>
          <ac:spMkLst>
            <pc:docMk/>
            <pc:sldMk cId="359266400" sldId="259"/>
            <ac:spMk id="3" creationId="{36EAB1E9-FCC4-5A55-CF6B-180CBA35436B}"/>
          </ac:spMkLst>
        </pc:spChg>
      </pc:sldChg>
      <pc:sldChg chg="addSp delSp modSp new mod setBg">
        <pc:chgData name="Grace N Larbi Boateng" userId="06307c3d-e887-4e7c-aafc-9de7f92a60a7" providerId="ADAL" clId="{4FD979A2-E614-4C3C-8066-1AD8A9564F0A}" dt="2025-04-16T18:50:00.956" v="53" actId="20577"/>
        <pc:sldMkLst>
          <pc:docMk/>
          <pc:sldMk cId="398064729" sldId="264"/>
        </pc:sldMkLst>
        <pc:spChg chg="mod ord">
          <ac:chgData name="Grace N Larbi Boateng" userId="06307c3d-e887-4e7c-aafc-9de7f92a60a7" providerId="ADAL" clId="{4FD979A2-E614-4C3C-8066-1AD8A9564F0A}" dt="2025-04-16T18:49:09.854" v="34" actId="26606"/>
          <ac:spMkLst>
            <pc:docMk/>
            <pc:sldMk cId="398064729" sldId="264"/>
            <ac:spMk id="2" creationId="{F2406256-938C-9DB0-5EE5-B28455BB4BA7}"/>
          </ac:spMkLst>
        </pc:spChg>
        <pc:spChg chg="mod">
          <ac:chgData name="Grace N Larbi Boateng" userId="06307c3d-e887-4e7c-aafc-9de7f92a60a7" providerId="ADAL" clId="{4FD979A2-E614-4C3C-8066-1AD8A9564F0A}" dt="2025-04-16T18:50:00.956" v="53" actId="20577"/>
          <ac:spMkLst>
            <pc:docMk/>
            <pc:sldMk cId="398064729" sldId="264"/>
            <ac:spMk id="4" creationId="{CAB42AEC-ADE1-5A78-941A-D3C781C73B8B}"/>
          </ac:spMkLst>
        </pc:spChg>
        <pc:spChg chg="add">
          <ac:chgData name="Grace N Larbi Boateng" userId="06307c3d-e887-4e7c-aafc-9de7f92a60a7" providerId="ADAL" clId="{4FD979A2-E614-4C3C-8066-1AD8A9564F0A}" dt="2025-04-16T18:49:09.854" v="34" actId="26606"/>
          <ac:spMkLst>
            <pc:docMk/>
            <pc:sldMk cId="398064729" sldId="264"/>
            <ac:spMk id="15" creationId="{785F1D78-FD9F-4432-B90E-00D863D4F315}"/>
          </ac:spMkLst>
        </pc:spChg>
        <pc:spChg chg="add">
          <ac:chgData name="Grace N Larbi Boateng" userId="06307c3d-e887-4e7c-aafc-9de7f92a60a7" providerId="ADAL" clId="{4FD979A2-E614-4C3C-8066-1AD8A9564F0A}" dt="2025-04-16T18:49:09.854" v="34" actId="26606"/>
          <ac:spMkLst>
            <pc:docMk/>
            <pc:sldMk cId="398064729" sldId="264"/>
            <ac:spMk id="23" creationId="{FE80BA4E-7CA1-4784-8DF0-4050425EC08B}"/>
          </ac:spMkLst>
        </pc:spChg>
        <pc:picChg chg="add mod">
          <ac:chgData name="Grace N Larbi Boateng" userId="06307c3d-e887-4e7c-aafc-9de7f92a60a7" providerId="ADAL" clId="{4FD979A2-E614-4C3C-8066-1AD8A9564F0A}" dt="2025-04-16T18:49:09.854" v="34" actId="26606"/>
          <ac:picMkLst>
            <pc:docMk/>
            <pc:sldMk cId="398064729" sldId="264"/>
            <ac:picMk id="6" creationId="{2906FE98-413D-6A67-783B-585D20C208D5}"/>
          </ac:picMkLst>
        </pc:picChg>
        <pc:picChg chg="add mod">
          <ac:chgData name="Grace N Larbi Boateng" userId="06307c3d-e887-4e7c-aafc-9de7f92a60a7" providerId="ADAL" clId="{4FD979A2-E614-4C3C-8066-1AD8A9564F0A}" dt="2025-04-16T18:49:09.854" v="34" actId="26606"/>
          <ac:picMkLst>
            <pc:docMk/>
            <pc:sldMk cId="398064729" sldId="264"/>
            <ac:picMk id="8" creationId="{C1652D28-0FF2-39B1-BFF5-F06A0DC5F6C9}"/>
          </ac:picMkLst>
        </pc:picChg>
        <pc:picChg chg="add mod">
          <ac:chgData name="Grace N Larbi Boateng" userId="06307c3d-e887-4e7c-aafc-9de7f92a60a7" providerId="ADAL" clId="{4FD979A2-E614-4C3C-8066-1AD8A9564F0A}" dt="2025-04-16T18:49:09.854" v="34" actId="26606"/>
          <ac:picMkLst>
            <pc:docMk/>
            <pc:sldMk cId="398064729" sldId="264"/>
            <ac:picMk id="10" creationId="{1B94BE68-2D77-D8FE-9601-03007CBFDF24}"/>
          </ac:picMkLst>
        </pc:picChg>
        <pc:picChg chg="add">
          <ac:chgData name="Grace N Larbi Boateng" userId="06307c3d-e887-4e7c-aafc-9de7f92a60a7" providerId="ADAL" clId="{4FD979A2-E614-4C3C-8066-1AD8A9564F0A}" dt="2025-04-16T18:49:09.854" v="34" actId="26606"/>
          <ac:picMkLst>
            <pc:docMk/>
            <pc:sldMk cId="398064729" sldId="264"/>
            <ac:picMk id="17" creationId="{0F47C422-E141-4484-A58E-A1A3B656C567}"/>
          </ac:picMkLst>
        </pc:picChg>
        <pc:cxnChg chg="add">
          <ac:chgData name="Grace N Larbi Boateng" userId="06307c3d-e887-4e7c-aafc-9de7f92a60a7" providerId="ADAL" clId="{4FD979A2-E614-4C3C-8066-1AD8A9564F0A}" dt="2025-04-16T18:49:09.854" v="34" actId="26606"/>
          <ac:cxnSpMkLst>
            <pc:docMk/>
            <pc:sldMk cId="398064729" sldId="264"/>
            <ac:cxnSpMk id="21" creationId="{50510184-8357-4F2F-AD66-6EA07B446C55}"/>
          </ac:cxnSpMkLst>
        </pc:cxnChg>
        <pc:cxnChg chg="add">
          <ac:chgData name="Grace N Larbi Boateng" userId="06307c3d-e887-4e7c-aafc-9de7f92a60a7" providerId="ADAL" clId="{4FD979A2-E614-4C3C-8066-1AD8A9564F0A}" dt="2025-04-16T18:49:09.854" v="34" actId="26606"/>
          <ac:cxnSpMkLst>
            <pc:docMk/>
            <pc:sldMk cId="398064729" sldId="264"/>
            <ac:cxnSpMk id="29" creationId="{D4917554-49C8-4239-9483-9825DDB42D3B}"/>
          </ac:cxnSpMkLst>
        </pc:cxnChg>
      </pc:sldChg>
      <pc:sldChg chg="addSp modSp new mod setBg">
        <pc:chgData name="Grace N Larbi Boateng" userId="06307c3d-e887-4e7c-aafc-9de7f92a60a7" providerId="ADAL" clId="{4FD979A2-E614-4C3C-8066-1AD8A9564F0A}" dt="2025-04-16T18:59:34.214" v="128" actId="20577"/>
        <pc:sldMkLst>
          <pc:docMk/>
          <pc:sldMk cId="3356956917" sldId="265"/>
        </pc:sldMkLst>
        <pc:spChg chg="mod ord">
          <ac:chgData name="Grace N Larbi Boateng" userId="06307c3d-e887-4e7c-aafc-9de7f92a60a7" providerId="ADAL" clId="{4FD979A2-E614-4C3C-8066-1AD8A9564F0A}" dt="2025-04-16T18:59:34.214" v="128" actId="20577"/>
          <ac:spMkLst>
            <pc:docMk/>
            <pc:sldMk cId="3356956917" sldId="265"/>
            <ac:spMk id="2" creationId="{D40F7F4A-41D5-1EC4-FB1A-CD70C750D9C8}"/>
          </ac:spMkLst>
        </pc:spChg>
        <pc:spChg chg="add">
          <ac:chgData name="Grace N Larbi Boateng" userId="06307c3d-e887-4e7c-aafc-9de7f92a60a7" providerId="ADAL" clId="{4FD979A2-E614-4C3C-8066-1AD8A9564F0A}" dt="2025-04-16T18:59:09.218" v="99" actId="26606"/>
          <ac:spMkLst>
            <pc:docMk/>
            <pc:sldMk cId="3356956917" sldId="265"/>
            <ac:spMk id="9" creationId="{95633E59-CFCD-4CB3-AB4B-F13B8BA438DA}"/>
          </ac:spMkLst>
        </pc:spChg>
        <pc:picChg chg="add mod">
          <ac:chgData name="Grace N Larbi Boateng" userId="06307c3d-e887-4e7c-aafc-9de7f92a60a7" providerId="ADAL" clId="{4FD979A2-E614-4C3C-8066-1AD8A9564F0A}" dt="2025-04-16T18:59:09.218" v="99" actId="26606"/>
          <ac:picMkLst>
            <pc:docMk/>
            <pc:sldMk cId="3356956917" sldId="265"/>
            <ac:picMk id="4" creationId="{88011C1B-45E9-5DDD-1DAC-719AE02F7A27}"/>
          </ac:picMkLst>
        </pc:picChg>
        <pc:cxnChg chg="add">
          <ac:chgData name="Grace N Larbi Boateng" userId="06307c3d-e887-4e7c-aafc-9de7f92a60a7" providerId="ADAL" clId="{4FD979A2-E614-4C3C-8066-1AD8A9564F0A}" dt="2025-04-16T18:59:09.218" v="99" actId="26606"/>
          <ac:cxnSpMkLst>
            <pc:docMk/>
            <pc:sldMk cId="3356956917" sldId="265"/>
            <ac:cxnSpMk id="11" creationId="{7FFB1710-F59A-4B72-91E4-53C2300B705D}"/>
          </ac:cxnSpMkLst>
        </pc:cxnChg>
      </pc:sldChg>
      <pc:sldChg chg="addSp delSp modSp new del mod">
        <pc:chgData name="Grace N Larbi Boateng" userId="06307c3d-e887-4e7c-aafc-9de7f92a60a7" providerId="ADAL" clId="{4FD979A2-E614-4C3C-8066-1AD8A9564F0A}" dt="2025-04-16T20:02:14.926" v="386" actId="2696"/>
        <pc:sldMkLst>
          <pc:docMk/>
          <pc:sldMk cId="2923026774" sldId="266"/>
        </pc:sldMkLst>
      </pc:sldChg>
      <pc:sldChg chg="addSp delSp modSp new mod">
        <pc:chgData name="Grace N Larbi Boateng" userId="06307c3d-e887-4e7c-aafc-9de7f92a60a7" providerId="ADAL" clId="{4FD979A2-E614-4C3C-8066-1AD8A9564F0A}" dt="2025-04-16T20:01:58.270" v="385" actId="14100"/>
        <pc:sldMkLst>
          <pc:docMk/>
          <pc:sldMk cId="2361473482" sldId="267"/>
        </pc:sldMkLst>
        <pc:spChg chg="mod">
          <ac:chgData name="Grace N Larbi Boateng" userId="06307c3d-e887-4e7c-aafc-9de7f92a60a7" providerId="ADAL" clId="{4FD979A2-E614-4C3C-8066-1AD8A9564F0A}" dt="2025-04-16T19:58:23.194" v="361" actId="14100"/>
          <ac:spMkLst>
            <pc:docMk/>
            <pc:sldMk cId="2361473482" sldId="267"/>
            <ac:spMk id="2" creationId="{50B57B36-6722-A7E9-7DA0-233115E92140}"/>
          </ac:spMkLst>
        </pc:spChg>
        <pc:spChg chg="mod">
          <ac:chgData name="Grace N Larbi Boateng" userId="06307c3d-e887-4e7c-aafc-9de7f92a60a7" providerId="ADAL" clId="{4FD979A2-E614-4C3C-8066-1AD8A9564F0A}" dt="2025-04-16T20:01:20.201" v="381" actId="27636"/>
          <ac:spMkLst>
            <pc:docMk/>
            <pc:sldMk cId="2361473482" sldId="267"/>
            <ac:spMk id="4" creationId="{F7292190-9690-663B-9BFA-E90066B624B3}"/>
          </ac:spMkLst>
        </pc:spChg>
        <pc:picChg chg="add mod">
          <ac:chgData name="Grace N Larbi Boateng" userId="06307c3d-e887-4e7c-aafc-9de7f92a60a7" providerId="ADAL" clId="{4FD979A2-E614-4C3C-8066-1AD8A9564F0A}" dt="2025-04-16T19:53:25.524" v="326" actId="1076"/>
          <ac:picMkLst>
            <pc:docMk/>
            <pc:sldMk cId="2361473482" sldId="267"/>
            <ac:picMk id="5" creationId="{D127441E-5DB0-4A98-1C6C-05387D612501}"/>
          </ac:picMkLst>
        </pc:picChg>
        <pc:picChg chg="add mod">
          <ac:chgData name="Grace N Larbi Boateng" userId="06307c3d-e887-4e7c-aafc-9de7f92a60a7" providerId="ADAL" clId="{4FD979A2-E614-4C3C-8066-1AD8A9564F0A}" dt="2025-04-16T20:01:52.384" v="384" actId="1076"/>
          <ac:picMkLst>
            <pc:docMk/>
            <pc:sldMk cId="2361473482" sldId="267"/>
            <ac:picMk id="6" creationId="{664D94CE-C74E-2087-59EE-60C8E04ACCB9}"/>
          </ac:picMkLst>
        </pc:picChg>
        <pc:picChg chg="add mod">
          <ac:chgData name="Grace N Larbi Boateng" userId="06307c3d-e887-4e7c-aafc-9de7f92a60a7" providerId="ADAL" clId="{4FD979A2-E614-4C3C-8066-1AD8A9564F0A}" dt="2025-04-16T20:01:48.252" v="383" actId="1076"/>
          <ac:picMkLst>
            <pc:docMk/>
            <pc:sldMk cId="2361473482" sldId="267"/>
            <ac:picMk id="7" creationId="{E1912433-E292-2B1C-5FC3-0DBAE1A798B4}"/>
          </ac:picMkLst>
        </pc:picChg>
        <pc:picChg chg="add mod">
          <ac:chgData name="Grace N Larbi Boateng" userId="06307c3d-e887-4e7c-aafc-9de7f92a60a7" providerId="ADAL" clId="{4FD979A2-E614-4C3C-8066-1AD8A9564F0A}" dt="2025-04-16T19:50:04.246" v="252"/>
          <ac:picMkLst>
            <pc:docMk/>
            <pc:sldMk cId="2361473482" sldId="267"/>
            <ac:picMk id="8" creationId="{CF9175A3-2008-C5A4-780C-6178ADDBCBB0}"/>
          </ac:picMkLst>
        </pc:picChg>
        <pc:picChg chg="add mod">
          <ac:chgData name="Grace N Larbi Boateng" userId="06307c3d-e887-4e7c-aafc-9de7f92a60a7" providerId="ADAL" clId="{4FD979A2-E614-4C3C-8066-1AD8A9564F0A}" dt="2025-04-16T20:01:58.270" v="385" actId="14100"/>
          <ac:picMkLst>
            <pc:docMk/>
            <pc:sldMk cId="2361473482" sldId="267"/>
            <ac:picMk id="10" creationId="{96661E08-8365-5A10-2F40-BF772C06779B}"/>
          </ac:picMkLst>
        </pc:picChg>
        <pc:picChg chg="add mod">
          <ac:chgData name="Grace N Larbi Boateng" userId="06307c3d-e887-4e7c-aafc-9de7f92a60a7" providerId="ADAL" clId="{4FD979A2-E614-4C3C-8066-1AD8A9564F0A}" dt="2025-04-16T20:01:44.645" v="382" actId="1076"/>
          <ac:picMkLst>
            <pc:docMk/>
            <pc:sldMk cId="2361473482" sldId="267"/>
            <ac:picMk id="13" creationId="{3094FBE2-204E-C9B7-834D-5AECF063DD79}"/>
          </ac:picMkLst>
        </pc:picChg>
      </pc:sldChg>
      <pc:sldChg chg="addSp delSp modSp new mod setBg setClrOvrMap">
        <pc:chgData name="Grace N Larbi Boateng" userId="06307c3d-e887-4e7c-aafc-9de7f92a60a7" providerId="ADAL" clId="{4FD979A2-E614-4C3C-8066-1AD8A9564F0A}" dt="2025-04-17T16:08:56.878" v="441" actId="20577"/>
        <pc:sldMkLst>
          <pc:docMk/>
          <pc:sldMk cId="2826532409" sldId="268"/>
        </pc:sldMkLst>
        <pc:spChg chg="mod ord">
          <ac:chgData name="Grace N Larbi Boateng" userId="06307c3d-e887-4e7c-aafc-9de7f92a60a7" providerId="ADAL" clId="{4FD979A2-E614-4C3C-8066-1AD8A9564F0A}" dt="2025-04-17T16:08:48.128" v="440"/>
          <ac:spMkLst>
            <pc:docMk/>
            <pc:sldMk cId="2826532409" sldId="268"/>
            <ac:spMk id="2" creationId="{AB3F88B8-6B7C-4CE7-8818-8651287FCC68}"/>
          </ac:spMkLst>
        </pc:spChg>
        <pc:spChg chg="mod">
          <ac:chgData name="Grace N Larbi Boateng" userId="06307c3d-e887-4e7c-aafc-9de7f92a60a7" providerId="ADAL" clId="{4FD979A2-E614-4C3C-8066-1AD8A9564F0A}" dt="2025-04-17T16:08:56.878" v="441" actId="20577"/>
          <ac:spMkLst>
            <pc:docMk/>
            <pc:sldMk cId="2826532409" sldId="268"/>
            <ac:spMk id="4" creationId="{809B2484-5F9E-7A5C-8ECD-7C60E61CABEC}"/>
          </ac:spMkLst>
        </pc:spChg>
        <pc:spChg chg="add">
          <ac:chgData name="Grace N Larbi Boateng" userId="06307c3d-e887-4e7c-aafc-9de7f92a60a7" providerId="ADAL" clId="{4FD979A2-E614-4C3C-8066-1AD8A9564F0A}" dt="2025-04-17T16:08:39.955" v="438" actId="26606"/>
          <ac:spMkLst>
            <pc:docMk/>
            <pc:sldMk cId="2826532409" sldId="268"/>
            <ac:spMk id="11" creationId="{1CE580D1-F917-4567-AFB4-99AA9B52ADF0}"/>
          </ac:spMkLst>
        </pc:spChg>
        <pc:spChg chg="add">
          <ac:chgData name="Grace N Larbi Boateng" userId="06307c3d-e887-4e7c-aafc-9de7f92a60a7" providerId="ADAL" clId="{4FD979A2-E614-4C3C-8066-1AD8A9564F0A}" dt="2025-04-17T16:08:39.955" v="438" actId="26606"/>
          <ac:spMkLst>
            <pc:docMk/>
            <pc:sldMk cId="2826532409" sldId="268"/>
            <ac:spMk id="19" creationId="{C6870151-9189-4C3A-8379-EF3D95827A0A}"/>
          </ac:spMkLst>
        </pc:spChg>
        <pc:spChg chg="add">
          <ac:chgData name="Grace N Larbi Boateng" userId="06307c3d-e887-4e7c-aafc-9de7f92a60a7" providerId="ADAL" clId="{4FD979A2-E614-4C3C-8066-1AD8A9564F0A}" dt="2025-04-17T16:08:39.955" v="438" actId="26606"/>
          <ac:spMkLst>
            <pc:docMk/>
            <pc:sldMk cId="2826532409" sldId="268"/>
            <ac:spMk id="21" creationId="{123EA69C-102A-4DD0-9547-05DCD271D159}"/>
          </ac:spMkLst>
        </pc:spChg>
        <pc:spChg chg="add">
          <ac:chgData name="Grace N Larbi Boateng" userId="06307c3d-e887-4e7c-aafc-9de7f92a60a7" providerId="ADAL" clId="{4FD979A2-E614-4C3C-8066-1AD8A9564F0A}" dt="2025-04-17T16:08:39.955" v="438" actId="26606"/>
          <ac:spMkLst>
            <pc:docMk/>
            <pc:sldMk cId="2826532409" sldId="268"/>
            <ac:spMk id="23" creationId="{6A862265-5CA3-4C40-8582-7534C3B03C2A}"/>
          </ac:spMkLst>
        </pc:spChg>
        <pc:spChg chg="add">
          <ac:chgData name="Grace N Larbi Boateng" userId="06307c3d-e887-4e7c-aafc-9de7f92a60a7" providerId="ADAL" clId="{4FD979A2-E614-4C3C-8066-1AD8A9564F0A}" dt="2025-04-17T16:08:39.955" v="438" actId="26606"/>
          <ac:spMkLst>
            <pc:docMk/>
            <pc:sldMk cId="2826532409" sldId="268"/>
            <ac:spMk id="25" creationId="{600EF80B-0391-4082-9AF5-F15B091B4CE9}"/>
          </ac:spMkLst>
        </pc:spChg>
        <pc:spChg chg="add">
          <ac:chgData name="Grace N Larbi Boateng" userId="06307c3d-e887-4e7c-aafc-9de7f92a60a7" providerId="ADAL" clId="{4FD979A2-E614-4C3C-8066-1AD8A9564F0A}" dt="2025-04-17T16:08:39.955" v="438" actId="26606"/>
          <ac:spMkLst>
            <pc:docMk/>
            <pc:sldMk cId="2826532409" sldId="268"/>
            <ac:spMk id="29" creationId="{3FBF03E8-C602-4192-9C52-F84B29FDCC88}"/>
          </ac:spMkLst>
        </pc:spChg>
        <pc:picChg chg="add mod">
          <ac:chgData name="Grace N Larbi Boateng" userId="06307c3d-e887-4e7c-aafc-9de7f92a60a7" providerId="ADAL" clId="{4FD979A2-E614-4C3C-8066-1AD8A9564F0A}" dt="2025-04-17T16:08:39.955" v="438" actId="26606"/>
          <ac:picMkLst>
            <pc:docMk/>
            <pc:sldMk cId="2826532409" sldId="268"/>
            <ac:picMk id="6" creationId="{CE80C28B-2C38-C54E-8F0A-29C68986458A}"/>
          </ac:picMkLst>
        </pc:picChg>
        <pc:picChg chg="add">
          <ac:chgData name="Grace N Larbi Boateng" userId="06307c3d-e887-4e7c-aafc-9de7f92a60a7" providerId="ADAL" clId="{4FD979A2-E614-4C3C-8066-1AD8A9564F0A}" dt="2025-04-17T16:08:39.955" v="438" actId="26606"/>
          <ac:picMkLst>
            <pc:docMk/>
            <pc:sldMk cId="2826532409" sldId="268"/>
            <ac:picMk id="13" creationId="{1F5620B8-A2D8-4568-B566-F0453A0D9167}"/>
          </ac:picMkLst>
        </pc:picChg>
      </pc:sldChg>
      <pc:sldChg chg="addSp delSp modSp new mod ord">
        <pc:chgData name="Grace N Larbi Boateng" userId="06307c3d-e887-4e7c-aafc-9de7f92a60a7" providerId="ADAL" clId="{4FD979A2-E614-4C3C-8066-1AD8A9564F0A}" dt="2025-04-17T16:09:01.675" v="443"/>
        <pc:sldMkLst>
          <pc:docMk/>
          <pc:sldMk cId="2392695858" sldId="269"/>
        </pc:sldMkLst>
        <pc:picChg chg="add mod">
          <ac:chgData name="Grace N Larbi Boateng" userId="06307c3d-e887-4e7c-aafc-9de7f92a60a7" providerId="ADAL" clId="{4FD979A2-E614-4C3C-8066-1AD8A9564F0A}" dt="2025-04-16T20:14:46.166" v="397" actId="14100"/>
          <ac:picMkLst>
            <pc:docMk/>
            <pc:sldMk cId="2392695858" sldId="269"/>
            <ac:picMk id="5" creationId="{798A44D6-335E-620A-DF66-1A00144C3C81}"/>
          </ac:picMkLst>
        </pc:picChg>
        <pc:picChg chg="add mod">
          <ac:chgData name="Grace N Larbi Boateng" userId="06307c3d-e887-4e7c-aafc-9de7f92a60a7" providerId="ADAL" clId="{4FD979A2-E614-4C3C-8066-1AD8A9564F0A}" dt="2025-04-16T20:18:12.322" v="409" actId="14100"/>
          <ac:picMkLst>
            <pc:docMk/>
            <pc:sldMk cId="2392695858" sldId="269"/>
            <ac:picMk id="6" creationId="{6AA81480-92AC-9475-17F5-25F20DDF00B6}"/>
          </ac:picMkLst>
        </pc:picChg>
      </pc:sldChg>
      <pc:sldChg chg="addSp delSp modSp new mod">
        <pc:chgData name="Grace N Larbi Boateng" userId="06307c3d-e887-4e7c-aafc-9de7f92a60a7" providerId="ADAL" clId="{4FD979A2-E614-4C3C-8066-1AD8A9564F0A}" dt="2025-04-17T16:27:09.097" v="539" actId="27636"/>
        <pc:sldMkLst>
          <pc:docMk/>
          <pc:sldMk cId="574565810" sldId="270"/>
        </pc:sldMkLst>
        <pc:spChg chg="mod">
          <ac:chgData name="Grace N Larbi Boateng" userId="06307c3d-e887-4e7c-aafc-9de7f92a60a7" providerId="ADAL" clId="{4FD979A2-E614-4C3C-8066-1AD8A9564F0A}" dt="2025-04-17T16:10:44.868" v="477" actId="20577"/>
          <ac:spMkLst>
            <pc:docMk/>
            <pc:sldMk cId="574565810" sldId="270"/>
            <ac:spMk id="2" creationId="{C2A3E021-914A-8F08-3606-753F650E9934}"/>
          </ac:spMkLst>
        </pc:spChg>
        <pc:spChg chg="add mod">
          <ac:chgData name="Grace N Larbi Boateng" userId="06307c3d-e887-4e7c-aafc-9de7f92a60a7" providerId="ADAL" clId="{4FD979A2-E614-4C3C-8066-1AD8A9564F0A}" dt="2025-04-17T16:27:09.097" v="539" actId="27636"/>
          <ac:spMkLst>
            <pc:docMk/>
            <pc:sldMk cId="574565810" sldId="270"/>
            <ac:spMk id="7" creationId="{5ECD47CC-4A1D-0F7C-B2E0-7CB99A54B374}"/>
          </ac:spMkLst>
        </pc:spChg>
      </pc:sldChg>
      <pc:sldChg chg="addSp delSp modSp new mod setBg">
        <pc:chgData name="Grace N Larbi Boateng" userId="06307c3d-e887-4e7c-aafc-9de7f92a60a7" providerId="ADAL" clId="{4FD979A2-E614-4C3C-8066-1AD8A9564F0A}" dt="2025-04-18T20:33:14.516" v="737" actId="14100"/>
        <pc:sldMkLst>
          <pc:docMk/>
          <pc:sldMk cId="4209276128" sldId="271"/>
        </pc:sldMkLst>
        <pc:spChg chg="mod ord">
          <ac:chgData name="Grace N Larbi Boateng" userId="06307c3d-e887-4e7c-aafc-9de7f92a60a7" providerId="ADAL" clId="{4FD979A2-E614-4C3C-8066-1AD8A9564F0A}" dt="2025-04-18T20:32:08.787" v="730" actId="207"/>
          <ac:spMkLst>
            <pc:docMk/>
            <pc:sldMk cId="4209276128" sldId="271"/>
            <ac:spMk id="2" creationId="{EF46117E-FE52-75CA-B351-ABA3B86C6E84}"/>
          </ac:spMkLst>
        </pc:spChg>
        <pc:picChg chg="add mod">
          <ac:chgData name="Grace N Larbi Boateng" userId="06307c3d-e887-4e7c-aafc-9de7f92a60a7" providerId="ADAL" clId="{4FD979A2-E614-4C3C-8066-1AD8A9564F0A}" dt="2025-04-18T20:33:14.516" v="737" actId="14100"/>
          <ac:picMkLst>
            <pc:docMk/>
            <pc:sldMk cId="4209276128" sldId="271"/>
            <ac:picMk id="5" creationId="{19D4F3AB-FA6D-5811-0B17-13B7E78CD7A3}"/>
          </ac:picMkLst>
        </pc:picChg>
        <pc:picChg chg="add mod">
          <ac:chgData name="Grace N Larbi Boateng" userId="06307c3d-e887-4e7c-aafc-9de7f92a60a7" providerId="ADAL" clId="{4FD979A2-E614-4C3C-8066-1AD8A9564F0A}" dt="2025-04-18T20:33:10.273" v="736" actId="14100"/>
          <ac:picMkLst>
            <pc:docMk/>
            <pc:sldMk cId="4209276128" sldId="271"/>
            <ac:picMk id="11" creationId="{9BFACA18-1F39-8B7B-DEBD-134A1E3F665B}"/>
          </ac:picMkLst>
        </pc:picChg>
      </pc:sldChg>
      <pc:sldChg chg="addSp delSp modSp new mod setBg modAnim setClrOvrMap">
        <pc:chgData name="Grace N Larbi Boateng" userId="06307c3d-e887-4e7c-aafc-9de7f92a60a7" providerId="ADAL" clId="{4FD979A2-E614-4C3C-8066-1AD8A9564F0A}" dt="2025-04-18T20:40:07.839" v="800" actId="255"/>
        <pc:sldMkLst>
          <pc:docMk/>
          <pc:sldMk cId="1222392807" sldId="272"/>
        </pc:sldMkLst>
        <pc:spChg chg="mod">
          <ac:chgData name="Grace N Larbi Boateng" userId="06307c3d-e887-4e7c-aafc-9de7f92a60a7" providerId="ADAL" clId="{4FD979A2-E614-4C3C-8066-1AD8A9564F0A}" dt="2025-04-18T20:39:02.275" v="792" actId="26606"/>
          <ac:spMkLst>
            <pc:docMk/>
            <pc:sldMk cId="1222392807" sldId="272"/>
            <ac:spMk id="2" creationId="{F77B34DB-7066-F28A-2D71-4C7B78F62EF9}"/>
          </ac:spMkLst>
        </pc:spChg>
        <pc:spChg chg="add mod">
          <ac:chgData name="Grace N Larbi Boateng" userId="06307c3d-e887-4e7c-aafc-9de7f92a60a7" providerId="ADAL" clId="{4FD979A2-E614-4C3C-8066-1AD8A9564F0A}" dt="2025-04-18T20:40:07.839" v="800" actId="255"/>
          <ac:spMkLst>
            <pc:docMk/>
            <pc:sldMk cId="1222392807" sldId="272"/>
            <ac:spMk id="4" creationId="{6E638406-3D5B-C967-34BE-F83BB62A6EF8}"/>
          </ac:spMkLst>
        </pc:spChg>
        <pc:spChg chg="add">
          <ac:chgData name="Grace N Larbi Boateng" userId="06307c3d-e887-4e7c-aafc-9de7f92a60a7" providerId="ADAL" clId="{4FD979A2-E614-4C3C-8066-1AD8A9564F0A}" dt="2025-04-18T20:39:02.275" v="792" actId="26606"/>
          <ac:spMkLst>
            <pc:docMk/>
            <pc:sldMk cId="1222392807" sldId="272"/>
            <ac:spMk id="11" creationId="{C6870151-9189-4C3A-8379-EF3D95827A0A}"/>
          </ac:spMkLst>
        </pc:spChg>
        <pc:spChg chg="add">
          <ac:chgData name="Grace N Larbi Boateng" userId="06307c3d-e887-4e7c-aafc-9de7f92a60a7" providerId="ADAL" clId="{4FD979A2-E614-4C3C-8066-1AD8A9564F0A}" dt="2025-04-18T20:39:02.275" v="792" actId="26606"/>
          <ac:spMkLst>
            <pc:docMk/>
            <pc:sldMk cId="1222392807" sldId="272"/>
            <ac:spMk id="13" creationId="{123EA69C-102A-4DD0-9547-05DCD271D159}"/>
          </ac:spMkLst>
        </pc:spChg>
        <pc:spChg chg="add">
          <ac:chgData name="Grace N Larbi Boateng" userId="06307c3d-e887-4e7c-aafc-9de7f92a60a7" providerId="ADAL" clId="{4FD979A2-E614-4C3C-8066-1AD8A9564F0A}" dt="2025-04-18T20:39:02.275" v="792" actId="26606"/>
          <ac:spMkLst>
            <pc:docMk/>
            <pc:sldMk cId="1222392807" sldId="272"/>
            <ac:spMk id="15" creationId="{6A862265-5CA3-4C40-8582-7534C3B03C2A}"/>
          </ac:spMkLst>
        </pc:spChg>
        <pc:spChg chg="add">
          <ac:chgData name="Grace N Larbi Boateng" userId="06307c3d-e887-4e7c-aafc-9de7f92a60a7" providerId="ADAL" clId="{4FD979A2-E614-4C3C-8066-1AD8A9564F0A}" dt="2025-04-18T20:39:02.275" v="792" actId="26606"/>
          <ac:spMkLst>
            <pc:docMk/>
            <pc:sldMk cId="1222392807" sldId="272"/>
            <ac:spMk id="17" creationId="{600EF80B-0391-4082-9AF5-F15B091B4CE9}"/>
          </ac:spMkLst>
        </pc:spChg>
        <pc:spChg chg="add">
          <ac:chgData name="Grace N Larbi Boateng" userId="06307c3d-e887-4e7c-aafc-9de7f92a60a7" providerId="ADAL" clId="{4FD979A2-E614-4C3C-8066-1AD8A9564F0A}" dt="2025-04-18T20:39:02.275" v="792" actId="26606"/>
          <ac:spMkLst>
            <pc:docMk/>
            <pc:sldMk cId="1222392807" sldId="272"/>
            <ac:spMk id="21" creationId="{3FBF03E8-C602-4192-9C52-F84B29FDCC88}"/>
          </ac:spMkLst>
        </pc:spChg>
        <pc:picChg chg="add mod ord">
          <ac:chgData name="Grace N Larbi Boateng" userId="06307c3d-e887-4e7c-aafc-9de7f92a60a7" providerId="ADAL" clId="{4FD979A2-E614-4C3C-8066-1AD8A9564F0A}" dt="2025-04-18T20:39:02.275" v="792" actId="26606"/>
          <ac:picMkLst>
            <pc:docMk/>
            <pc:sldMk cId="1222392807" sldId="272"/>
            <ac:picMk id="6" creationId="{A5786125-D0ED-7493-85DF-74A90E40A40E}"/>
          </ac:picMkLst>
        </pc:picChg>
        <pc:cxnChg chg="add">
          <ac:chgData name="Grace N Larbi Boateng" userId="06307c3d-e887-4e7c-aafc-9de7f92a60a7" providerId="ADAL" clId="{4FD979A2-E614-4C3C-8066-1AD8A9564F0A}" dt="2025-04-18T20:39:02.275" v="792" actId="26606"/>
          <ac:cxnSpMkLst>
            <pc:docMk/>
            <pc:sldMk cId="1222392807" sldId="272"/>
            <ac:cxnSpMk id="19" creationId="{D33AC32D-5F44-45F7-A0BD-7C11A86BED57}"/>
          </ac:cxnSpMkLst>
        </pc:cxnChg>
      </pc:sldChg>
      <pc:sldChg chg="addSp delSp modSp new mod setBg setClrOvrMap">
        <pc:chgData name="Grace N Larbi Boateng" userId="06307c3d-e887-4e7c-aafc-9de7f92a60a7" providerId="ADAL" clId="{4FD979A2-E614-4C3C-8066-1AD8A9564F0A}" dt="2025-04-18T20:55:55.741" v="881" actId="14100"/>
        <pc:sldMkLst>
          <pc:docMk/>
          <pc:sldMk cId="1574123536" sldId="273"/>
        </pc:sldMkLst>
        <pc:spChg chg="mod">
          <ac:chgData name="Grace N Larbi Boateng" userId="06307c3d-e887-4e7c-aafc-9de7f92a60a7" providerId="ADAL" clId="{4FD979A2-E614-4C3C-8066-1AD8A9564F0A}" dt="2025-04-18T20:54:57.558" v="877" actId="26606"/>
          <ac:spMkLst>
            <pc:docMk/>
            <pc:sldMk cId="1574123536" sldId="273"/>
            <ac:spMk id="2" creationId="{3EFE8FD5-762D-B538-1BCF-47118C524BE2}"/>
          </ac:spMkLst>
        </pc:spChg>
        <pc:spChg chg="mod">
          <ac:chgData name="Grace N Larbi Boateng" userId="06307c3d-e887-4e7c-aafc-9de7f92a60a7" providerId="ADAL" clId="{4FD979A2-E614-4C3C-8066-1AD8A9564F0A}" dt="2025-04-18T20:55:55.741" v="881" actId="14100"/>
          <ac:spMkLst>
            <pc:docMk/>
            <pc:sldMk cId="1574123536" sldId="273"/>
            <ac:spMk id="3" creationId="{88D1A356-D93F-FD1E-95D1-CB96240FD88B}"/>
          </ac:spMkLst>
        </pc:spChg>
        <pc:spChg chg="add">
          <ac:chgData name="Grace N Larbi Boateng" userId="06307c3d-e887-4e7c-aafc-9de7f92a60a7" providerId="ADAL" clId="{4FD979A2-E614-4C3C-8066-1AD8A9564F0A}" dt="2025-04-18T20:54:57.558" v="877" actId="26606"/>
          <ac:spMkLst>
            <pc:docMk/>
            <pc:sldMk cId="1574123536" sldId="273"/>
            <ac:spMk id="31" creationId="{C6870151-9189-4C3A-8379-EF3D95827A0A}"/>
          </ac:spMkLst>
        </pc:spChg>
        <pc:spChg chg="add">
          <ac:chgData name="Grace N Larbi Boateng" userId="06307c3d-e887-4e7c-aafc-9de7f92a60a7" providerId="ADAL" clId="{4FD979A2-E614-4C3C-8066-1AD8A9564F0A}" dt="2025-04-18T20:54:57.558" v="877" actId="26606"/>
          <ac:spMkLst>
            <pc:docMk/>
            <pc:sldMk cId="1574123536" sldId="273"/>
            <ac:spMk id="32" creationId="{123EA69C-102A-4DD0-9547-05DCD271D159}"/>
          </ac:spMkLst>
        </pc:spChg>
        <pc:spChg chg="add">
          <ac:chgData name="Grace N Larbi Boateng" userId="06307c3d-e887-4e7c-aafc-9de7f92a60a7" providerId="ADAL" clId="{4FD979A2-E614-4C3C-8066-1AD8A9564F0A}" dt="2025-04-18T20:54:57.558" v="877" actId="26606"/>
          <ac:spMkLst>
            <pc:docMk/>
            <pc:sldMk cId="1574123536" sldId="273"/>
            <ac:spMk id="33" creationId="{6A862265-5CA3-4C40-8582-7534C3B03C2A}"/>
          </ac:spMkLst>
        </pc:spChg>
        <pc:spChg chg="add">
          <ac:chgData name="Grace N Larbi Boateng" userId="06307c3d-e887-4e7c-aafc-9de7f92a60a7" providerId="ADAL" clId="{4FD979A2-E614-4C3C-8066-1AD8A9564F0A}" dt="2025-04-18T20:54:57.558" v="877" actId="26606"/>
          <ac:spMkLst>
            <pc:docMk/>
            <pc:sldMk cId="1574123536" sldId="273"/>
            <ac:spMk id="34" creationId="{600EF80B-0391-4082-9AF5-F15B091B4CE9}"/>
          </ac:spMkLst>
        </pc:spChg>
        <pc:spChg chg="add">
          <ac:chgData name="Grace N Larbi Boateng" userId="06307c3d-e887-4e7c-aafc-9de7f92a60a7" providerId="ADAL" clId="{4FD979A2-E614-4C3C-8066-1AD8A9564F0A}" dt="2025-04-18T20:54:57.558" v="877" actId="26606"/>
          <ac:spMkLst>
            <pc:docMk/>
            <pc:sldMk cId="1574123536" sldId="273"/>
            <ac:spMk id="36" creationId="{3FBF03E8-C602-4192-9C52-F84B29FDCC88}"/>
          </ac:spMkLst>
        </pc:spChg>
        <pc:picChg chg="add mod ord">
          <ac:chgData name="Grace N Larbi Boateng" userId="06307c3d-e887-4e7c-aafc-9de7f92a60a7" providerId="ADAL" clId="{4FD979A2-E614-4C3C-8066-1AD8A9564F0A}" dt="2025-04-18T20:54:57.558" v="877" actId="26606"/>
          <ac:picMkLst>
            <pc:docMk/>
            <pc:sldMk cId="1574123536" sldId="273"/>
            <ac:picMk id="7" creationId="{3A60350F-797D-53E6-92E0-0D7BD385491D}"/>
          </ac:picMkLst>
        </pc:picChg>
        <pc:cxnChg chg="add">
          <ac:chgData name="Grace N Larbi Boateng" userId="06307c3d-e887-4e7c-aafc-9de7f92a60a7" providerId="ADAL" clId="{4FD979A2-E614-4C3C-8066-1AD8A9564F0A}" dt="2025-04-18T20:54:57.558" v="877" actId="26606"/>
          <ac:cxnSpMkLst>
            <pc:docMk/>
            <pc:sldMk cId="1574123536" sldId="273"/>
            <ac:cxnSpMk id="35" creationId="{D33AC32D-5F44-45F7-A0BD-7C11A86BED57}"/>
          </ac:cxnSpMkLst>
        </pc:cxnChg>
      </pc:sldChg>
      <pc:sldChg chg="addSp modSp new mod setBg">
        <pc:chgData name="Grace N Larbi Boateng" userId="06307c3d-e887-4e7c-aafc-9de7f92a60a7" providerId="ADAL" clId="{4FD979A2-E614-4C3C-8066-1AD8A9564F0A}" dt="2025-04-18T21:09:10.807" v="979" actId="27636"/>
        <pc:sldMkLst>
          <pc:docMk/>
          <pc:sldMk cId="2228774518" sldId="274"/>
        </pc:sldMkLst>
        <pc:spChg chg="mod">
          <ac:chgData name="Grace N Larbi Boateng" userId="06307c3d-e887-4e7c-aafc-9de7f92a60a7" providerId="ADAL" clId="{4FD979A2-E614-4C3C-8066-1AD8A9564F0A}" dt="2025-04-18T21:08:25.284" v="975" actId="255"/>
          <ac:spMkLst>
            <pc:docMk/>
            <pc:sldMk cId="2228774518" sldId="274"/>
            <ac:spMk id="2" creationId="{A97208B7-2A12-3C2D-6114-59C9F101EDB4}"/>
          </ac:spMkLst>
        </pc:spChg>
        <pc:spChg chg="mod">
          <ac:chgData name="Grace N Larbi Boateng" userId="06307c3d-e887-4e7c-aafc-9de7f92a60a7" providerId="ADAL" clId="{4FD979A2-E614-4C3C-8066-1AD8A9564F0A}" dt="2025-04-18T21:09:10.807" v="979" actId="27636"/>
          <ac:spMkLst>
            <pc:docMk/>
            <pc:sldMk cId="2228774518" sldId="274"/>
            <ac:spMk id="3" creationId="{9D9B0448-4324-893F-506D-9BAF620867B0}"/>
          </ac:spMkLst>
        </pc:spChg>
        <pc:spChg chg="add">
          <ac:chgData name="Grace N Larbi Boateng" userId="06307c3d-e887-4e7c-aafc-9de7f92a60a7" providerId="ADAL" clId="{4FD979A2-E614-4C3C-8066-1AD8A9564F0A}" dt="2025-04-18T21:05:37.393" v="968" actId="26606"/>
          <ac:spMkLst>
            <pc:docMk/>
            <pc:sldMk cId="2228774518" sldId="274"/>
            <ac:spMk id="10" creationId="{368B8211-0B9F-4516-8771-3316E00DB965}"/>
          </ac:spMkLst>
        </pc:spChg>
        <pc:picChg chg="add mod ord">
          <ac:chgData name="Grace N Larbi Boateng" userId="06307c3d-e887-4e7c-aafc-9de7f92a60a7" providerId="ADAL" clId="{4FD979A2-E614-4C3C-8066-1AD8A9564F0A}" dt="2025-04-18T21:05:37.393" v="968" actId="26606"/>
          <ac:picMkLst>
            <pc:docMk/>
            <pc:sldMk cId="2228774518" sldId="274"/>
            <ac:picMk id="5" creationId="{42CD554E-4D88-74B8-3349-7C02F9B72389}"/>
          </ac:picMkLst>
        </pc:picChg>
        <pc:cxnChg chg="add">
          <ac:chgData name="Grace N Larbi Boateng" userId="06307c3d-e887-4e7c-aafc-9de7f92a60a7" providerId="ADAL" clId="{4FD979A2-E614-4C3C-8066-1AD8A9564F0A}" dt="2025-04-18T21:05:37.393" v="968" actId="26606"/>
          <ac:cxnSpMkLst>
            <pc:docMk/>
            <pc:sldMk cId="2228774518" sldId="274"/>
            <ac:cxnSpMk id="12" creationId="{B7582E73-8B46-4A0E-944E-58357C80883F}"/>
          </ac:cxnSpMkLst>
        </pc:cxnChg>
      </pc:sldChg>
      <pc:sldChg chg="addSp delSp modSp new mod ord setBg">
        <pc:chgData name="Grace N Larbi Boateng" userId="06307c3d-e887-4e7c-aafc-9de7f92a60a7" providerId="ADAL" clId="{4FD979A2-E614-4C3C-8066-1AD8A9564F0A}" dt="2025-04-22T19:16:24.560" v="1046"/>
        <pc:sldMkLst>
          <pc:docMk/>
          <pc:sldMk cId="3856056464" sldId="275"/>
        </pc:sldMkLst>
        <pc:spChg chg="mod">
          <ac:chgData name="Grace N Larbi Boateng" userId="06307c3d-e887-4e7c-aafc-9de7f92a60a7" providerId="ADAL" clId="{4FD979A2-E614-4C3C-8066-1AD8A9564F0A}" dt="2025-04-22T19:16:11.022" v="1042" actId="26606"/>
          <ac:spMkLst>
            <pc:docMk/>
            <pc:sldMk cId="3856056464" sldId="275"/>
            <ac:spMk id="2" creationId="{C1148170-410B-2554-C1EB-0FC8E55AB979}"/>
          </ac:spMkLst>
        </pc:spChg>
        <pc:spChg chg="del">
          <ac:chgData name="Grace N Larbi Boateng" userId="06307c3d-e887-4e7c-aafc-9de7f92a60a7" providerId="ADAL" clId="{4FD979A2-E614-4C3C-8066-1AD8A9564F0A}" dt="2025-04-22T19:13:10.728" v="1025" actId="931"/>
          <ac:spMkLst>
            <pc:docMk/>
            <pc:sldMk cId="3856056464" sldId="275"/>
            <ac:spMk id="3" creationId="{0ED9687B-6784-F83C-870D-8542B2FF32E4}"/>
          </ac:spMkLst>
        </pc:spChg>
        <pc:spChg chg="add del">
          <ac:chgData name="Grace N Larbi Boateng" userId="06307c3d-e887-4e7c-aafc-9de7f92a60a7" providerId="ADAL" clId="{4FD979A2-E614-4C3C-8066-1AD8A9564F0A}" dt="2025-04-22T19:16:10.991" v="1041" actId="26606"/>
          <ac:spMkLst>
            <pc:docMk/>
            <pc:sldMk cId="3856056464" sldId="275"/>
            <ac:spMk id="13" creationId="{67B6C73B-B28E-8B4C-07AE-A936C279C9D9}"/>
          </ac:spMkLst>
        </pc:spChg>
        <pc:spChg chg="add">
          <ac:chgData name="Grace N Larbi Boateng" userId="06307c3d-e887-4e7c-aafc-9de7f92a60a7" providerId="ADAL" clId="{4FD979A2-E614-4C3C-8066-1AD8A9564F0A}" dt="2025-04-22T19:16:11.022" v="1042" actId="26606"/>
          <ac:spMkLst>
            <pc:docMk/>
            <pc:sldMk cId="3856056464" sldId="275"/>
            <ac:spMk id="14" creationId="{785F1D78-FD9F-4432-B90E-00D863D4F315}"/>
          </ac:spMkLst>
        </pc:spChg>
        <pc:spChg chg="add del">
          <ac:chgData name="Grace N Larbi Boateng" userId="06307c3d-e887-4e7c-aafc-9de7f92a60a7" providerId="ADAL" clId="{4FD979A2-E614-4C3C-8066-1AD8A9564F0A}" dt="2025-04-22T19:16:10.991" v="1041" actId="26606"/>
          <ac:spMkLst>
            <pc:docMk/>
            <pc:sldMk cId="3856056464" sldId="275"/>
            <ac:spMk id="16" creationId="{88011AB3-F298-489B-9CDC-E4D0C6BF7861}"/>
          </ac:spMkLst>
        </pc:spChg>
        <pc:spChg chg="add del">
          <ac:chgData name="Grace N Larbi Boateng" userId="06307c3d-e887-4e7c-aafc-9de7f92a60a7" providerId="ADAL" clId="{4FD979A2-E614-4C3C-8066-1AD8A9564F0A}" dt="2025-04-22T19:16:10.991" v="1041" actId="26606"/>
          <ac:spMkLst>
            <pc:docMk/>
            <pc:sldMk cId="3856056464" sldId="275"/>
            <ac:spMk id="20" creationId="{97ECE6F9-C5A2-4F4F-960C-6971D06126ED}"/>
          </ac:spMkLst>
        </pc:spChg>
        <pc:spChg chg="add del">
          <ac:chgData name="Grace N Larbi Boateng" userId="06307c3d-e887-4e7c-aafc-9de7f92a60a7" providerId="ADAL" clId="{4FD979A2-E614-4C3C-8066-1AD8A9564F0A}" dt="2025-04-22T19:16:10.991" v="1041" actId="26606"/>
          <ac:spMkLst>
            <pc:docMk/>
            <pc:sldMk cId="3856056464" sldId="275"/>
            <ac:spMk id="26" creationId="{0105ED54-B9E7-4A77-A906-6931E7BC18F5}"/>
          </ac:spMkLst>
        </pc:spChg>
        <pc:spChg chg="add">
          <ac:chgData name="Grace N Larbi Boateng" userId="06307c3d-e887-4e7c-aafc-9de7f92a60a7" providerId="ADAL" clId="{4FD979A2-E614-4C3C-8066-1AD8A9564F0A}" dt="2025-04-22T19:16:11.022" v="1042" actId="26606"/>
          <ac:spMkLst>
            <pc:docMk/>
            <pc:sldMk cId="3856056464" sldId="275"/>
            <ac:spMk id="37" creationId="{00F52BA6-94C5-41C9-BCF7-D168FB94ED94}"/>
          </ac:spMkLst>
        </pc:spChg>
        <pc:spChg chg="add">
          <ac:chgData name="Grace N Larbi Boateng" userId="06307c3d-e887-4e7c-aafc-9de7f92a60a7" providerId="ADAL" clId="{4FD979A2-E614-4C3C-8066-1AD8A9564F0A}" dt="2025-04-22T19:16:11.022" v="1042" actId="26606"/>
          <ac:spMkLst>
            <pc:docMk/>
            <pc:sldMk cId="3856056464" sldId="275"/>
            <ac:spMk id="38" creationId="{EF472CB7-87EB-45F0-874A-5CDE34C70818}"/>
          </ac:spMkLst>
        </pc:spChg>
        <pc:grpChg chg="add del">
          <ac:chgData name="Grace N Larbi Boateng" userId="06307c3d-e887-4e7c-aafc-9de7f92a60a7" providerId="ADAL" clId="{4FD979A2-E614-4C3C-8066-1AD8A9564F0A}" dt="2025-04-22T19:16:10.991" v="1041" actId="26606"/>
          <ac:grpSpMkLst>
            <pc:docMk/>
            <pc:sldMk cId="3856056464" sldId="275"/>
            <ac:grpSpMk id="22" creationId="{2816CFF4-7965-45A1-8E21-056F9AE41A72}"/>
          </ac:grpSpMkLst>
        </pc:grpChg>
        <pc:grpChg chg="add">
          <ac:chgData name="Grace N Larbi Boateng" userId="06307c3d-e887-4e7c-aafc-9de7f92a60a7" providerId="ADAL" clId="{4FD979A2-E614-4C3C-8066-1AD8A9564F0A}" dt="2025-04-22T19:16:11.022" v="1042" actId="26606"/>
          <ac:grpSpMkLst>
            <pc:docMk/>
            <pc:sldMk cId="3856056464" sldId="275"/>
            <ac:grpSpMk id="39" creationId="{5359AF68-FAEA-4797-B8EB-6B34206F5D87}"/>
          </ac:grpSpMkLst>
        </pc:grpChg>
        <pc:picChg chg="add mod">
          <ac:chgData name="Grace N Larbi Boateng" userId="06307c3d-e887-4e7c-aafc-9de7f92a60a7" providerId="ADAL" clId="{4FD979A2-E614-4C3C-8066-1AD8A9564F0A}" dt="2025-04-22T19:16:11.022" v="1042" actId="26606"/>
          <ac:picMkLst>
            <pc:docMk/>
            <pc:sldMk cId="3856056464" sldId="275"/>
            <ac:picMk id="5" creationId="{01999BA8-82FE-02EC-68B8-E5DDFF36409E}"/>
          </ac:picMkLst>
        </pc:picChg>
        <pc:picChg chg="add mod">
          <ac:chgData name="Grace N Larbi Boateng" userId="06307c3d-e887-4e7c-aafc-9de7f92a60a7" providerId="ADAL" clId="{4FD979A2-E614-4C3C-8066-1AD8A9564F0A}" dt="2025-04-22T19:16:11.022" v="1042" actId="26606"/>
          <ac:picMkLst>
            <pc:docMk/>
            <pc:sldMk cId="3856056464" sldId="275"/>
            <ac:picMk id="7" creationId="{8C800535-FC61-F049-1992-9D95872CB6F6}"/>
          </ac:picMkLst>
        </pc:picChg>
        <pc:picChg chg="add mod ord">
          <ac:chgData name="Grace N Larbi Boateng" userId="06307c3d-e887-4e7c-aafc-9de7f92a60a7" providerId="ADAL" clId="{4FD979A2-E614-4C3C-8066-1AD8A9564F0A}" dt="2025-04-22T19:16:11.022" v="1042" actId="26606"/>
          <ac:picMkLst>
            <pc:docMk/>
            <pc:sldMk cId="3856056464" sldId="275"/>
            <ac:picMk id="9" creationId="{3767600F-520A-4141-77C5-7F021B66B64F}"/>
          </ac:picMkLst>
        </pc:picChg>
        <pc:picChg chg="add del">
          <ac:chgData name="Grace N Larbi Boateng" userId="06307c3d-e887-4e7c-aafc-9de7f92a60a7" providerId="ADAL" clId="{4FD979A2-E614-4C3C-8066-1AD8A9564F0A}" dt="2025-04-22T19:16:10.991" v="1041" actId="26606"/>
          <ac:picMkLst>
            <pc:docMk/>
            <pc:sldMk cId="3856056464" sldId="275"/>
            <ac:picMk id="28" creationId="{84ACBFAF-EDCF-4F5A-9E73-1D74270EF509}"/>
          </ac:picMkLst>
        </pc:picChg>
        <pc:picChg chg="add">
          <ac:chgData name="Grace N Larbi Boateng" userId="06307c3d-e887-4e7c-aafc-9de7f92a60a7" providerId="ADAL" clId="{4FD979A2-E614-4C3C-8066-1AD8A9564F0A}" dt="2025-04-22T19:16:11.022" v="1042" actId="26606"/>
          <ac:picMkLst>
            <pc:docMk/>
            <pc:sldMk cId="3856056464" sldId="275"/>
            <ac:picMk id="32" creationId="{9FC7D97F-772D-41D6-BE6B-4AA67F53804E}"/>
          </ac:picMkLst>
        </pc:picChg>
        <pc:picChg chg="add">
          <ac:chgData name="Grace N Larbi Boateng" userId="06307c3d-e887-4e7c-aafc-9de7f92a60a7" providerId="ADAL" clId="{4FD979A2-E614-4C3C-8066-1AD8A9564F0A}" dt="2025-04-22T19:16:11.022" v="1042" actId="26606"/>
          <ac:picMkLst>
            <pc:docMk/>
            <pc:sldMk cId="3856056464" sldId="275"/>
            <ac:picMk id="33" creationId="{0F47C422-E141-4484-A58E-A1A3B656C567}"/>
          </ac:picMkLst>
        </pc:picChg>
      </pc:sldChg>
      <pc:sldChg chg="addSp delSp modSp new mod setBg">
        <pc:chgData name="Grace N Larbi Boateng" userId="06307c3d-e887-4e7c-aafc-9de7f92a60a7" providerId="ADAL" clId="{4FD979A2-E614-4C3C-8066-1AD8A9564F0A}" dt="2025-04-22T19:21:04.066" v="1069" actId="26606"/>
        <pc:sldMkLst>
          <pc:docMk/>
          <pc:sldMk cId="2159155133" sldId="276"/>
        </pc:sldMkLst>
        <pc:spChg chg="mod ord">
          <ac:chgData name="Grace N Larbi Boateng" userId="06307c3d-e887-4e7c-aafc-9de7f92a60a7" providerId="ADAL" clId="{4FD979A2-E614-4C3C-8066-1AD8A9564F0A}" dt="2025-04-22T19:21:04.066" v="1069" actId="26606"/>
          <ac:spMkLst>
            <pc:docMk/>
            <pc:sldMk cId="2159155133" sldId="276"/>
            <ac:spMk id="2" creationId="{6DFBA958-9A1D-70BC-12A4-95BA6BED159A}"/>
          </ac:spMkLst>
        </pc:spChg>
        <pc:spChg chg="del">
          <ac:chgData name="Grace N Larbi Boateng" userId="06307c3d-e887-4e7c-aafc-9de7f92a60a7" providerId="ADAL" clId="{4FD979A2-E614-4C3C-8066-1AD8A9564F0A}" dt="2025-04-22T19:20:58.067" v="1066" actId="931"/>
          <ac:spMkLst>
            <pc:docMk/>
            <pc:sldMk cId="2159155133" sldId="276"/>
            <ac:spMk id="3" creationId="{EE548366-D4A5-D619-CFC3-AAD4E41736B3}"/>
          </ac:spMkLst>
        </pc:spChg>
        <pc:spChg chg="add">
          <ac:chgData name="Grace N Larbi Boateng" userId="06307c3d-e887-4e7c-aafc-9de7f92a60a7" providerId="ADAL" clId="{4FD979A2-E614-4C3C-8066-1AD8A9564F0A}" dt="2025-04-22T19:21:04.066" v="1069" actId="26606"/>
          <ac:spMkLst>
            <pc:docMk/>
            <pc:sldMk cId="2159155133" sldId="276"/>
            <ac:spMk id="10" creationId="{C63C853E-3842-4594-86A9-051FFAF4D343}"/>
          </ac:spMkLst>
        </pc:spChg>
        <pc:spChg chg="add">
          <ac:chgData name="Grace N Larbi Boateng" userId="06307c3d-e887-4e7c-aafc-9de7f92a60a7" providerId="ADAL" clId="{4FD979A2-E614-4C3C-8066-1AD8A9564F0A}" dt="2025-04-22T19:21:04.066" v="1069" actId="26606"/>
          <ac:spMkLst>
            <pc:docMk/>
            <pc:sldMk cId="2159155133" sldId="276"/>
            <ac:spMk id="18" creationId="{2E67E8BF-E4B2-4098-9FB3-9E400BD86935}"/>
          </ac:spMkLst>
        </pc:spChg>
        <pc:picChg chg="add mod">
          <ac:chgData name="Grace N Larbi Boateng" userId="06307c3d-e887-4e7c-aafc-9de7f92a60a7" providerId="ADAL" clId="{4FD979A2-E614-4C3C-8066-1AD8A9564F0A}" dt="2025-04-22T19:21:04.066" v="1069" actId="26606"/>
          <ac:picMkLst>
            <pc:docMk/>
            <pc:sldMk cId="2159155133" sldId="276"/>
            <ac:picMk id="5" creationId="{592C7DEB-76A1-57B5-D5B7-E22298E900E8}"/>
          </ac:picMkLst>
        </pc:picChg>
        <pc:picChg chg="add">
          <ac:chgData name="Grace N Larbi Boateng" userId="06307c3d-e887-4e7c-aafc-9de7f92a60a7" providerId="ADAL" clId="{4FD979A2-E614-4C3C-8066-1AD8A9564F0A}" dt="2025-04-22T19:21:04.066" v="1069" actId="26606"/>
          <ac:picMkLst>
            <pc:docMk/>
            <pc:sldMk cId="2159155133" sldId="276"/>
            <ac:picMk id="12" creationId="{B591CDC5-6B61-4116-B3B5-0FF42B6E606D}"/>
          </ac:picMkLst>
        </pc:picChg>
        <pc:cxnChg chg="add">
          <ac:chgData name="Grace N Larbi Boateng" userId="06307c3d-e887-4e7c-aafc-9de7f92a60a7" providerId="ADAL" clId="{4FD979A2-E614-4C3C-8066-1AD8A9564F0A}" dt="2025-04-22T19:21:04.066" v="1069" actId="26606"/>
          <ac:cxnSpMkLst>
            <pc:docMk/>
            <pc:sldMk cId="2159155133" sldId="276"/>
            <ac:cxnSpMk id="14" creationId="{25B08984-5BEB-422F-A364-2B41E6A516EB}"/>
          </ac:cxnSpMkLst>
        </pc:cxnChg>
        <pc:cxnChg chg="add">
          <ac:chgData name="Grace N Larbi Boateng" userId="06307c3d-e887-4e7c-aafc-9de7f92a60a7" providerId="ADAL" clId="{4FD979A2-E614-4C3C-8066-1AD8A9564F0A}" dt="2025-04-22T19:21:04.066" v="1069" actId="26606"/>
          <ac:cxnSpMkLst>
            <pc:docMk/>
            <pc:sldMk cId="2159155133" sldId="276"/>
            <ac:cxnSpMk id="16" creationId="{A8F413B1-54E0-4B16-92AB-1CC5C7D645BC}"/>
          </ac:cxnSpMkLst>
        </pc:cxnChg>
        <pc:cxnChg chg="add">
          <ac:chgData name="Grace N Larbi Boateng" userId="06307c3d-e887-4e7c-aafc-9de7f92a60a7" providerId="ADAL" clId="{4FD979A2-E614-4C3C-8066-1AD8A9564F0A}" dt="2025-04-22T19:21:04.066" v="1069" actId="26606"/>
          <ac:cxnSpMkLst>
            <pc:docMk/>
            <pc:sldMk cId="2159155133" sldId="276"/>
            <ac:cxnSpMk id="20" creationId="{3781A10F-5DF6-4C9B-AE0B-5249E4399D26}"/>
          </ac:cxnSpMkLst>
        </pc:cxnChg>
      </pc:sldChg>
      <pc:sldChg chg="addSp delSp modSp new ord">
        <pc:chgData name="Grace N Larbi Boateng" userId="06307c3d-e887-4e7c-aafc-9de7f92a60a7" providerId="ADAL" clId="{4FD979A2-E614-4C3C-8066-1AD8A9564F0A}" dt="2025-04-22T19:42:09.814" v="1075"/>
        <pc:sldMkLst>
          <pc:docMk/>
          <pc:sldMk cId="421823630" sldId="277"/>
        </pc:sldMkLst>
        <pc:spChg chg="del">
          <ac:chgData name="Grace N Larbi Boateng" userId="06307c3d-e887-4e7c-aafc-9de7f92a60a7" providerId="ADAL" clId="{4FD979A2-E614-4C3C-8066-1AD8A9564F0A}" dt="2025-04-22T19:41:58.961" v="1073"/>
          <ac:spMkLst>
            <pc:docMk/>
            <pc:sldMk cId="421823630" sldId="277"/>
            <ac:spMk id="3" creationId="{DE8C6C84-D47F-58D8-23EF-B591E3A20806}"/>
          </ac:spMkLst>
        </pc:spChg>
        <pc:graphicFrameChg chg="add mod">
          <ac:chgData name="Grace N Larbi Boateng" userId="06307c3d-e887-4e7c-aafc-9de7f92a60a7" providerId="ADAL" clId="{4FD979A2-E614-4C3C-8066-1AD8A9564F0A}" dt="2025-04-22T19:41:58.961" v="1073"/>
          <ac:graphicFrameMkLst>
            <pc:docMk/>
            <pc:sldMk cId="421823630" sldId="277"/>
            <ac:graphicFrameMk id="4" creationId="{96C13708-7093-D136-2313-57EFDAB81C35}"/>
          </ac:graphicFrameMkLst>
        </pc:graphicFrameChg>
      </pc:sldChg>
      <pc:sldChg chg="addSp delSp new mod">
        <pc:chgData name="Grace N Larbi Boateng" userId="06307c3d-e887-4e7c-aafc-9de7f92a60a7" providerId="ADAL" clId="{4FD979A2-E614-4C3C-8066-1AD8A9564F0A}" dt="2025-04-22T19:23:14.457" v="1072" actId="21"/>
        <pc:sldMkLst>
          <pc:docMk/>
          <pc:sldMk cId="3783803752" sldId="278"/>
        </pc:sldMkLst>
        <pc:spChg chg="add del">
          <ac:chgData name="Grace N Larbi Boateng" userId="06307c3d-e887-4e7c-aafc-9de7f92a60a7" providerId="ADAL" clId="{4FD979A2-E614-4C3C-8066-1AD8A9564F0A}" dt="2025-04-22T19:23:14.457" v="1072" actId="21"/>
          <ac:spMkLst>
            <pc:docMk/>
            <pc:sldMk cId="3783803752" sldId="278"/>
            <ac:spMk id="2" creationId="{11E21038-B9ED-3223-A8CF-4D578A4CB4AB}"/>
          </ac:spMkLst>
        </pc:spChg>
      </pc:sldChg>
      <pc:sldChg chg="modSp new mod">
        <pc:chgData name="Grace N Larbi Boateng" userId="06307c3d-e887-4e7c-aafc-9de7f92a60a7" providerId="ADAL" clId="{4FD979A2-E614-4C3C-8066-1AD8A9564F0A}" dt="2025-04-23T16:26:23.736" v="1162" actId="20577"/>
        <pc:sldMkLst>
          <pc:docMk/>
          <pc:sldMk cId="2736037281" sldId="279"/>
        </pc:sldMkLst>
        <pc:spChg chg="mod">
          <ac:chgData name="Grace N Larbi Boateng" userId="06307c3d-e887-4e7c-aafc-9de7f92a60a7" providerId="ADAL" clId="{4FD979A2-E614-4C3C-8066-1AD8A9564F0A}" dt="2025-04-23T16:26:23.736" v="1162" actId="20577"/>
          <ac:spMkLst>
            <pc:docMk/>
            <pc:sldMk cId="2736037281" sldId="279"/>
            <ac:spMk id="4" creationId="{227DFE2A-A78C-AD6D-D319-F9478B88A182}"/>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170184F-F0D7-46D1-B2F5-DBE04BFCC530}"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505E1050-DEF5-4AEF-986B-43FE6E95A70D}">
      <dgm:prSet phldrT="[Text]"/>
      <dgm:spPr/>
      <dgm:t>
        <a:bodyPr/>
        <a:lstStyle/>
        <a:p>
          <a:r>
            <a:rPr lang="en-US" dirty="0" err="1"/>
            <a:t>Coperate</a:t>
          </a:r>
          <a:r>
            <a:rPr lang="en-US" dirty="0"/>
            <a:t> Owner </a:t>
          </a:r>
        </a:p>
        <a:p>
          <a:r>
            <a:rPr lang="en-US" dirty="0"/>
            <a:t>Mr. Robert Larbi Duodu</a:t>
          </a:r>
        </a:p>
      </dgm:t>
    </dgm:pt>
    <dgm:pt modelId="{0D652F94-9837-44A4-B8BB-6EE089949ED1}" type="parTrans" cxnId="{4F3EFE3F-D361-4EF2-A914-2B838BDFA75F}">
      <dgm:prSet/>
      <dgm:spPr/>
      <dgm:t>
        <a:bodyPr/>
        <a:lstStyle/>
        <a:p>
          <a:endParaRPr lang="en-US"/>
        </a:p>
      </dgm:t>
    </dgm:pt>
    <dgm:pt modelId="{C50E9939-A715-4C48-BBD1-D73D384DAE86}" type="sibTrans" cxnId="{4F3EFE3F-D361-4EF2-A914-2B838BDFA75F}">
      <dgm:prSet/>
      <dgm:spPr/>
      <dgm:t>
        <a:bodyPr/>
        <a:lstStyle/>
        <a:p>
          <a:endParaRPr lang="en-US"/>
        </a:p>
      </dgm:t>
    </dgm:pt>
    <dgm:pt modelId="{71E0DDA9-7BFD-4C0C-ABA8-E9834C7C2F5E}" type="asst">
      <dgm:prSet phldrT="[Text]"/>
      <dgm:spPr/>
      <dgm:t>
        <a:bodyPr/>
        <a:lstStyle/>
        <a:p>
          <a:r>
            <a:rPr lang="en-US"/>
            <a:t>Chief Executive Officer (C.E.O)</a:t>
          </a:r>
        </a:p>
        <a:p>
          <a:r>
            <a:rPr lang="en-US"/>
            <a:t>Grace Larbi Boateng </a:t>
          </a:r>
        </a:p>
      </dgm:t>
    </dgm:pt>
    <dgm:pt modelId="{2152B048-1A68-4416-8386-12D1F258F550}" type="parTrans" cxnId="{0D72B908-82B1-47CC-876D-6D8C4A82B3BA}">
      <dgm:prSet/>
      <dgm:spPr/>
      <dgm:t>
        <a:bodyPr/>
        <a:lstStyle/>
        <a:p>
          <a:endParaRPr lang="en-US"/>
        </a:p>
      </dgm:t>
    </dgm:pt>
    <dgm:pt modelId="{D750A075-5436-4DA3-9741-1C8CEE607D18}" type="sibTrans" cxnId="{0D72B908-82B1-47CC-876D-6D8C4A82B3BA}">
      <dgm:prSet/>
      <dgm:spPr/>
      <dgm:t>
        <a:bodyPr/>
        <a:lstStyle/>
        <a:p>
          <a:endParaRPr lang="en-US"/>
        </a:p>
      </dgm:t>
    </dgm:pt>
    <dgm:pt modelId="{D29B9542-F335-41F3-A0F8-6D613AC5D18C}">
      <dgm:prSet phldrT="[Text]"/>
      <dgm:spPr/>
      <dgm:t>
        <a:bodyPr/>
        <a:lstStyle/>
        <a:p>
          <a:r>
            <a:rPr lang="en-US"/>
            <a:t>Interim Operational Manager </a:t>
          </a:r>
        </a:p>
        <a:p>
          <a:r>
            <a:rPr lang="en-US"/>
            <a:t>Sarah tetteh </a:t>
          </a:r>
        </a:p>
      </dgm:t>
    </dgm:pt>
    <dgm:pt modelId="{E8607E89-DD57-4EDD-83FB-134777064F66}" type="parTrans" cxnId="{607F1709-37DF-4737-97BE-56E391F3CA52}">
      <dgm:prSet/>
      <dgm:spPr/>
      <dgm:t>
        <a:bodyPr/>
        <a:lstStyle/>
        <a:p>
          <a:endParaRPr lang="en-US"/>
        </a:p>
      </dgm:t>
    </dgm:pt>
    <dgm:pt modelId="{AAA50778-548E-4824-8F71-6F99FA4AF6F6}" type="sibTrans" cxnId="{607F1709-37DF-4737-97BE-56E391F3CA52}">
      <dgm:prSet/>
      <dgm:spPr/>
      <dgm:t>
        <a:bodyPr/>
        <a:lstStyle/>
        <a:p>
          <a:endParaRPr lang="en-US"/>
        </a:p>
      </dgm:t>
    </dgm:pt>
    <dgm:pt modelId="{3E04EF9C-D54B-4F7C-9303-052D19DFB62F}">
      <dgm:prSet phldrT="[Text]"/>
      <dgm:spPr/>
      <dgm:t>
        <a:bodyPr/>
        <a:lstStyle/>
        <a:p>
          <a:r>
            <a:rPr lang="en-US"/>
            <a:t>Hous keeping Supervisor on ground </a:t>
          </a:r>
        </a:p>
        <a:p>
          <a:r>
            <a:rPr lang="en-US"/>
            <a:t>(           )</a:t>
          </a:r>
        </a:p>
      </dgm:t>
    </dgm:pt>
    <dgm:pt modelId="{FA7D63C1-B5FD-4FC5-956D-D71E7E75D181}" type="parTrans" cxnId="{5D5C6940-5813-4C0C-836A-A1C3BB21C151}">
      <dgm:prSet/>
      <dgm:spPr/>
      <dgm:t>
        <a:bodyPr/>
        <a:lstStyle/>
        <a:p>
          <a:endParaRPr lang="en-US"/>
        </a:p>
      </dgm:t>
    </dgm:pt>
    <dgm:pt modelId="{F8379E34-FB2F-46DC-A595-6C5F7F23A01C}" type="sibTrans" cxnId="{5D5C6940-5813-4C0C-836A-A1C3BB21C151}">
      <dgm:prSet/>
      <dgm:spPr/>
      <dgm:t>
        <a:bodyPr/>
        <a:lstStyle/>
        <a:p>
          <a:endParaRPr lang="en-US"/>
        </a:p>
      </dgm:t>
    </dgm:pt>
    <dgm:pt modelId="{96F71C9A-9C69-40F9-938E-A900CEC80B00}">
      <dgm:prSet phldrT="[Text]"/>
      <dgm:spPr/>
      <dgm:t>
        <a:bodyPr/>
        <a:lstStyle/>
        <a:p>
          <a:r>
            <a:rPr lang="en-US"/>
            <a:t>Restaurant Manager </a:t>
          </a:r>
        </a:p>
      </dgm:t>
    </dgm:pt>
    <dgm:pt modelId="{5FA80D5F-3B21-4693-9DFA-2D19F1978440}" type="parTrans" cxnId="{E80B50B5-653C-4FFF-A9E4-447D7A6A7E2F}">
      <dgm:prSet/>
      <dgm:spPr/>
      <dgm:t>
        <a:bodyPr/>
        <a:lstStyle/>
        <a:p>
          <a:endParaRPr lang="en-US"/>
        </a:p>
      </dgm:t>
    </dgm:pt>
    <dgm:pt modelId="{91A6E9DE-EA34-44C4-B7D9-073C69185177}" type="sibTrans" cxnId="{E80B50B5-653C-4FFF-A9E4-447D7A6A7E2F}">
      <dgm:prSet/>
      <dgm:spPr/>
      <dgm:t>
        <a:bodyPr/>
        <a:lstStyle/>
        <a:p>
          <a:endParaRPr lang="en-US"/>
        </a:p>
      </dgm:t>
    </dgm:pt>
    <dgm:pt modelId="{2F0161C8-0440-4709-ABB2-4E34AF2071FD}">
      <dgm:prSet/>
      <dgm:spPr/>
      <dgm:t>
        <a:bodyPr/>
        <a:lstStyle/>
        <a:p>
          <a:r>
            <a:rPr lang="en-US"/>
            <a:t>Professional Chef and Cook</a:t>
          </a:r>
        </a:p>
      </dgm:t>
    </dgm:pt>
    <dgm:pt modelId="{A4FF0F67-E790-4A10-B075-298C11F79079}" type="parTrans" cxnId="{4AA0BA1B-24CF-4C70-B5F0-F3991AA9D7DA}">
      <dgm:prSet/>
      <dgm:spPr/>
      <dgm:t>
        <a:bodyPr/>
        <a:lstStyle/>
        <a:p>
          <a:endParaRPr lang="en-US"/>
        </a:p>
      </dgm:t>
    </dgm:pt>
    <dgm:pt modelId="{0BC1E57D-2405-4A3B-BA53-89B4E3570EDD}" type="sibTrans" cxnId="{4AA0BA1B-24CF-4C70-B5F0-F3991AA9D7DA}">
      <dgm:prSet/>
      <dgm:spPr/>
      <dgm:t>
        <a:bodyPr/>
        <a:lstStyle/>
        <a:p>
          <a:endParaRPr lang="en-US"/>
        </a:p>
      </dgm:t>
    </dgm:pt>
    <dgm:pt modelId="{9CAA40E8-0D4F-4E74-9CF6-BBEA52294164}" type="asst">
      <dgm:prSet/>
      <dgm:spPr/>
      <dgm:t>
        <a:bodyPr/>
        <a:lstStyle/>
        <a:p>
          <a:r>
            <a:rPr lang="en-US"/>
            <a:t>Waiters</a:t>
          </a:r>
        </a:p>
      </dgm:t>
    </dgm:pt>
    <dgm:pt modelId="{E8978B22-FA17-4771-9D8B-3C39497D4858}" type="parTrans" cxnId="{FB63D46E-72F2-4FAD-811D-CD48AC27A18E}">
      <dgm:prSet/>
      <dgm:spPr/>
      <dgm:t>
        <a:bodyPr/>
        <a:lstStyle/>
        <a:p>
          <a:endParaRPr lang="en-US"/>
        </a:p>
      </dgm:t>
    </dgm:pt>
    <dgm:pt modelId="{D64A1028-7D44-4940-9B47-0CD8B3EE6CF3}" type="sibTrans" cxnId="{FB63D46E-72F2-4FAD-811D-CD48AC27A18E}">
      <dgm:prSet/>
      <dgm:spPr/>
      <dgm:t>
        <a:bodyPr/>
        <a:lstStyle/>
        <a:p>
          <a:endParaRPr lang="en-US"/>
        </a:p>
      </dgm:t>
    </dgm:pt>
    <dgm:pt modelId="{37831DA2-7E0B-4297-9F87-1F2BE849125C}" type="asst">
      <dgm:prSet/>
      <dgm:spPr/>
      <dgm:t>
        <a:bodyPr/>
        <a:lstStyle/>
        <a:p>
          <a:r>
            <a:rPr lang="en-US"/>
            <a:t>Assisstance </a:t>
          </a:r>
        </a:p>
      </dgm:t>
    </dgm:pt>
    <dgm:pt modelId="{D9134A2E-A4A7-4295-89D6-BCD40B4C129E}" type="parTrans" cxnId="{8964C5C3-AB64-49FE-9A6F-8255B6C18A50}">
      <dgm:prSet/>
      <dgm:spPr/>
      <dgm:t>
        <a:bodyPr/>
        <a:lstStyle/>
        <a:p>
          <a:endParaRPr lang="en-US"/>
        </a:p>
      </dgm:t>
    </dgm:pt>
    <dgm:pt modelId="{A4C1BE6E-36DB-40D6-96A0-DA6BEB46FF28}" type="sibTrans" cxnId="{8964C5C3-AB64-49FE-9A6F-8255B6C18A50}">
      <dgm:prSet/>
      <dgm:spPr/>
      <dgm:t>
        <a:bodyPr/>
        <a:lstStyle/>
        <a:p>
          <a:endParaRPr lang="en-US"/>
        </a:p>
      </dgm:t>
    </dgm:pt>
    <dgm:pt modelId="{EDC59F9B-C922-43B9-9B17-AE0A43A9969C}">
      <dgm:prSet/>
      <dgm:spPr/>
      <dgm:t>
        <a:bodyPr/>
        <a:lstStyle/>
        <a:p>
          <a:r>
            <a:rPr lang="en-US"/>
            <a:t>Front Desk Attendace </a:t>
          </a:r>
        </a:p>
      </dgm:t>
    </dgm:pt>
    <dgm:pt modelId="{D0C1E7F4-8F79-43D6-A278-C819EE040D87}" type="parTrans" cxnId="{94D91ECA-2309-45BA-8937-48CDF1C4633C}">
      <dgm:prSet/>
      <dgm:spPr/>
      <dgm:t>
        <a:bodyPr/>
        <a:lstStyle/>
        <a:p>
          <a:endParaRPr lang="en-US"/>
        </a:p>
      </dgm:t>
    </dgm:pt>
    <dgm:pt modelId="{338438A1-F3BB-457A-A028-530163086353}" type="sibTrans" cxnId="{94D91ECA-2309-45BA-8937-48CDF1C4633C}">
      <dgm:prSet/>
      <dgm:spPr/>
      <dgm:t>
        <a:bodyPr/>
        <a:lstStyle/>
        <a:p>
          <a:endParaRPr lang="en-US"/>
        </a:p>
      </dgm:t>
    </dgm:pt>
    <dgm:pt modelId="{C03FB798-FDE6-43DB-99A2-B5B9011B99B8}">
      <dgm:prSet/>
      <dgm:spPr/>
      <dgm:t>
        <a:bodyPr/>
        <a:lstStyle/>
        <a:p>
          <a:r>
            <a:rPr lang="en-US"/>
            <a:t>Laundry, Grounds keeper</a:t>
          </a:r>
        </a:p>
      </dgm:t>
    </dgm:pt>
    <dgm:pt modelId="{298A33C3-C14B-499D-B727-880C0AFAA5C8}" type="parTrans" cxnId="{DBF2E163-5319-4A1D-83F6-4E9CF9DD336A}">
      <dgm:prSet/>
      <dgm:spPr/>
      <dgm:t>
        <a:bodyPr/>
        <a:lstStyle/>
        <a:p>
          <a:endParaRPr lang="en-US"/>
        </a:p>
      </dgm:t>
    </dgm:pt>
    <dgm:pt modelId="{89C79390-B1A9-4476-AA8D-1927CAD25F35}" type="sibTrans" cxnId="{DBF2E163-5319-4A1D-83F6-4E9CF9DD336A}">
      <dgm:prSet/>
      <dgm:spPr/>
      <dgm:t>
        <a:bodyPr/>
        <a:lstStyle/>
        <a:p>
          <a:endParaRPr lang="en-US"/>
        </a:p>
      </dgm:t>
    </dgm:pt>
    <dgm:pt modelId="{DFB8B45C-09E0-4813-AF3A-05F2E516E5C2}">
      <dgm:prSet/>
      <dgm:spPr/>
      <dgm:t>
        <a:bodyPr/>
        <a:lstStyle/>
        <a:p>
          <a:endParaRPr lang="en-US"/>
        </a:p>
      </dgm:t>
    </dgm:pt>
    <dgm:pt modelId="{3449943F-961B-4078-A700-D82ABAC568C0}" type="parTrans" cxnId="{2ABC5414-7DEA-4C2D-83F7-AD0627C78AF7}">
      <dgm:prSet/>
      <dgm:spPr/>
      <dgm:t>
        <a:bodyPr/>
        <a:lstStyle/>
        <a:p>
          <a:endParaRPr lang="en-US"/>
        </a:p>
      </dgm:t>
    </dgm:pt>
    <dgm:pt modelId="{6167951E-51AA-4E9B-A30B-473C7B4ABE9D}" type="sibTrans" cxnId="{2ABC5414-7DEA-4C2D-83F7-AD0627C78AF7}">
      <dgm:prSet/>
      <dgm:spPr/>
      <dgm:t>
        <a:bodyPr/>
        <a:lstStyle/>
        <a:p>
          <a:endParaRPr lang="en-US"/>
        </a:p>
      </dgm:t>
    </dgm:pt>
    <dgm:pt modelId="{61674EC9-2DEC-448B-8A3D-36125732DD5E}">
      <dgm:prSet/>
      <dgm:spPr/>
      <dgm:t>
        <a:bodyPr/>
        <a:lstStyle/>
        <a:p>
          <a:r>
            <a:rPr lang="en-US"/>
            <a:t>Interim Operational Manager</a:t>
          </a:r>
        </a:p>
        <a:p>
          <a:r>
            <a:rPr lang="en-US"/>
            <a:t>Sarah tetteh  </a:t>
          </a:r>
        </a:p>
      </dgm:t>
    </dgm:pt>
    <dgm:pt modelId="{AD0A1B37-B7AB-45F3-9525-6441C4CDB259}" type="parTrans" cxnId="{4A56802C-3493-4AD9-B289-F7CA17BF2A47}">
      <dgm:prSet/>
      <dgm:spPr/>
      <dgm:t>
        <a:bodyPr/>
        <a:lstStyle/>
        <a:p>
          <a:endParaRPr lang="en-US"/>
        </a:p>
      </dgm:t>
    </dgm:pt>
    <dgm:pt modelId="{4AB9222C-DA0A-45F4-99F6-142D7B71E13A}" type="sibTrans" cxnId="{4A56802C-3493-4AD9-B289-F7CA17BF2A47}">
      <dgm:prSet/>
      <dgm:spPr/>
      <dgm:t>
        <a:bodyPr/>
        <a:lstStyle/>
        <a:p>
          <a:endParaRPr lang="en-US"/>
        </a:p>
      </dgm:t>
    </dgm:pt>
    <dgm:pt modelId="{27F9B81A-0052-49FF-9A96-FC1127377503}">
      <dgm:prSet/>
      <dgm:spPr/>
      <dgm:t>
        <a:bodyPr/>
        <a:lstStyle/>
        <a:p>
          <a:endParaRPr lang="en-US"/>
        </a:p>
      </dgm:t>
    </dgm:pt>
    <dgm:pt modelId="{5A034D72-7A34-4C4B-BC74-B0CFBD1AF389}" type="parTrans" cxnId="{ED60881A-4A3C-4FD9-9AA7-2218812CA0B9}">
      <dgm:prSet/>
      <dgm:spPr/>
      <dgm:t>
        <a:bodyPr/>
        <a:lstStyle/>
        <a:p>
          <a:endParaRPr lang="en-US"/>
        </a:p>
      </dgm:t>
    </dgm:pt>
    <dgm:pt modelId="{2F053DF1-8B10-4280-A6D2-AD39C8666C24}" type="sibTrans" cxnId="{ED60881A-4A3C-4FD9-9AA7-2218812CA0B9}">
      <dgm:prSet/>
      <dgm:spPr/>
      <dgm:t>
        <a:bodyPr/>
        <a:lstStyle/>
        <a:p>
          <a:endParaRPr lang="en-US"/>
        </a:p>
      </dgm:t>
    </dgm:pt>
    <dgm:pt modelId="{07CF3FFB-AB78-407A-BD22-C2E8C8EDAF46}" type="pres">
      <dgm:prSet presAssocID="{4170184F-F0D7-46D1-B2F5-DBE04BFCC530}" presName="hierChild1" presStyleCnt="0">
        <dgm:presLayoutVars>
          <dgm:orgChart val="1"/>
          <dgm:chPref val="1"/>
          <dgm:dir/>
          <dgm:animOne val="branch"/>
          <dgm:animLvl val="lvl"/>
          <dgm:resizeHandles/>
        </dgm:presLayoutVars>
      </dgm:prSet>
      <dgm:spPr/>
    </dgm:pt>
    <dgm:pt modelId="{C01A38B9-692B-4732-85E4-FAD329E00176}" type="pres">
      <dgm:prSet presAssocID="{505E1050-DEF5-4AEF-986B-43FE6E95A70D}" presName="hierRoot1" presStyleCnt="0">
        <dgm:presLayoutVars>
          <dgm:hierBranch val="init"/>
        </dgm:presLayoutVars>
      </dgm:prSet>
      <dgm:spPr/>
    </dgm:pt>
    <dgm:pt modelId="{2A313B03-414A-430D-A678-14D29CBD19F9}" type="pres">
      <dgm:prSet presAssocID="{505E1050-DEF5-4AEF-986B-43FE6E95A70D}" presName="rootComposite1" presStyleCnt="0"/>
      <dgm:spPr/>
    </dgm:pt>
    <dgm:pt modelId="{C9455417-9E1A-4F3A-A53C-50E395099661}" type="pres">
      <dgm:prSet presAssocID="{505E1050-DEF5-4AEF-986B-43FE6E95A70D}" presName="rootText1" presStyleLbl="node0" presStyleIdx="0" presStyleCnt="1" custScaleX="212588">
        <dgm:presLayoutVars>
          <dgm:chPref val="3"/>
        </dgm:presLayoutVars>
      </dgm:prSet>
      <dgm:spPr/>
    </dgm:pt>
    <dgm:pt modelId="{96AF227D-65E2-4D60-8551-B7E696BE794A}" type="pres">
      <dgm:prSet presAssocID="{505E1050-DEF5-4AEF-986B-43FE6E95A70D}" presName="rootConnector1" presStyleLbl="node1" presStyleIdx="0" presStyleCnt="0"/>
      <dgm:spPr/>
    </dgm:pt>
    <dgm:pt modelId="{42889824-81BB-4651-920D-242A4E4DAA11}" type="pres">
      <dgm:prSet presAssocID="{505E1050-DEF5-4AEF-986B-43FE6E95A70D}" presName="hierChild2" presStyleCnt="0"/>
      <dgm:spPr/>
    </dgm:pt>
    <dgm:pt modelId="{711940CB-E204-4A91-A7AA-6057EC5C864B}" type="pres">
      <dgm:prSet presAssocID="{E8607E89-DD57-4EDD-83FB-134777064F66}" presName="Name37" presStyleLbl="parChTrans1D2" presStyleIdx="0" presStyleCnt="4"/>
      <dgm:spPr/>
    </dgm:pt>
    <dgm:pt modelId="{FC31136F-D913-49FE-9275-4EF5B6989861}" type="pres">
      <dgm:prSet presAssocID="{D29B9542-F335-41F3-A0F8-6D613AC5D18C}" presName="hierRoot2" presStyleCnt="0">
        <dgm:presLayoutVars>
          <dgm:hierBranch val="init"/>
        </dgm:presLayoutVars>
      </dgm:prSet>
      <dgm:spPr/>
    </dgm:pt>
    <dgm:pt modelId="{6E09AA3E-901A-46BA-9BC0-6AF905967956}" type="pres">
      <dgm:prSet presAssocID="{D29B9542-F335-41F3-A0F8-6D613AC5D18C}" presName="rootComposite" presStyleCnt="0"/>
      <dgm:spPr/>
    </dgm:pt>
    <dgm:pt modelId="{DA17BEEC-8CA9-428B-BD9C-431ED515163D}" type="pres">
      <dgm:prSet presAssocID="{D29B9542-F335-41F3-A0F8-6D613AC5D18C}" presName="rootText" presStyleLbl="node2" presStyleIdx="0" presStyleCnt="3" custScaleX="156888">
        <dgm:presLayoutVars>
          <dgm:chPref val="3"/>
        </dgm:presLayoutVars>
      </dgm:prSet>
      <dgm:spPr/>
    </dgm:pt>
    <dgm:pt modelId="{1F8A434E-9B7B-4322-9D8E-5C5B3CBBE6FA}" type="pres">
      <dgm:prSet presAssocID="{D29B9542-F335-41F3-A0F8-6D613AC5D18C}" presName="rootConnector" presStyleLbl="node2" presStyleIdx="0" presStyleCnt="3"/>
      <dgm:spPr/>
    </dgm:pt>
    <dgm:pt modelId="{1446290F-2E94-4615-A2EF-E0E60DD96CD7}" type="pres">
      <dgm:prSet presAssocID="{D29B9542-F335-41F3-A0F8-6D613AC5D18C}" presName="hierChild4" presStyleCnt="0"/>
      <dgm:spPr/>
    </dgm:pt>
    <dgm:pt modelId="{DC780DAA-E727-4613-B8DB-7ECA8C24C3B0}" type="pres">
      <dgm:prSet presAssocID="{D0C1E7F4-8F79-43D6-A278-C819EE040D87}" presName="Name37" presStyleLbl="parChTrans1D3" presStyleIdx="0" presStyleCnt="6"/>
      <dgm:spPr/>
    </dgm:pt>
    <dgm:pt modelId="{D7011A84-F7B9-4D58-B81D-5BF1F49F6AED}" type="pres">
      <dgm:prSet presAssocID="{EDC59F9B-C922-43B9-9B17-AE0A43A9969C}" presName="hierRoot2" presStyleCnt="0">
        <dgm:presLayoutVars>
          <dgm:hierBranch val="init"/>
        </dgm:presLayoutVars>
      </dgm:prSet>
      <dgm:spPr/>
    </dgm:pt>
    <dgm:pt modelId="{883BCA81-BEE3-416C-824E-628F2D2F85AE}" type="pres">
      <dgm:prSet presAssocID="{EDC59F9B-C922-43B9-9B17-AE0A43A9969C}" presName="rootComposite" presStyleCnt="0"/>
      <dgm:spPr/>
    </dgm:pt>
    <dgm:pt modelId="{69F510EF-FE77-45FA-BE6C-9263CA453D17}" type="pres">
      <dgm:prSet presAssocID="{EDC59F9B-C922-43B9-9B17-AE0A43A9969C}" presName="rootText" presStyleLbl="node3" presStyleIdx="0" presStyleCnt="6" custLinFactX="-5999" custLinFactNeighborX="-100000" custLinFactNeighborY="-1198">
        <dgm:presLayoutVars>
          <dgm:chPref val="3"/>
        </dgm:presLayoutVars>
      </dgm:prSet>
      <dgm:spPr/>
    </dgm:pt>
    <dgm:pt modelId="{5E9B6B73-518C-46F2-938C-37F70BBE4A2D}" type="pres">
      <dgm:prSet presAssocID="{EDC59F9B-C922-43B9-9B17-AE0A43A9969C}" presName="rootConnector" presStyleLbl="node3" presStyleIdx="0" presStyleCnt="6"/>
      <dgm:spPr/>
    </dgm:pt>
    <dgm:pt modelId="{D4749B9C-A85B-4A89-ACF4-EED6A24BBE82}" type="pres">
      <dgm:prSet presAssocID="{EDC59F9B-C922-43B9-9B17-AE0A43A9969C}" presName="hierChild4" presStyleCnt="0"/>
      <dgm:spPr/>
    </dgm:pt>
    <dgm:pt modelId="{8472016D-5780-4503-B405-41620A520D41}" type="pres">
      <dgm:prSet presAssocID="{EDC59F9B-C922-43B9-9B17-AE0A43A9969C}" presName="hierChild5" presStyleCnt="0"/>
      <dgm:spPr/>
    </dgm:pt>
    <dgm:pt modelId="{920D23EB-9F49-4D7D-BFFB-E786801D08E0}" type="pres">
      <dgm:prSet presAssocID="{D29B9542-F335-41F3-A0F8-6D613AC5D18C}" presName="hierChild5" presStyleCnt="0"/>
      <dgm:spPr/>
    </dgm:pt>
    <dgm:pt modelId="{8EE3B792-D1EB-4951-8766-32B1CAB670CF}" type="pres">
      <dgm:prSet presAssocID="{FA7D63C1-B5FD-4FC5-956D-D71E7E75D181}" presName="Name37" presStyleLbl="parChTrans1D2" presStyleIdx="1" presStyleCnt="4"/>
      <dgm:spPr/>
    </dgm:pt>
    <dgm:pt modelId="{73BC37E5-F8AC-409B-9E23-1F1E3A8E1FD6}" type="pres">
      <dgm:prSet presAssocID="{3E04EF9C-D54B-4F7C-9303-052D19DFB62F}" presName="hierRoot2" presStyleCnt="0">
        <dgm:presLayoutVars>
          <dgm:hierBranch val="init"/>
        </dgm:presLayoutVars>
      </dgm:prSet>
      <dgm:spPr/>
    </dgm:pt>
    <dgm:pt modelId="{3D735D51-B0C3-4E1E-B933-468A789BBA8C}" type="pres">
      <dgm:prSet presAssocID="{3E04EF9C-D54B-4F7C-9303-052D19DFB62F}" presName="rootComposite" presStyleCnt="0"/>
      <dgm:spPr/>
    </dgm:pt>
    <dgm:pt modelId="{FDDF6967-D6C5-4093-834C-CFF4970E1A9F}" type="pres">
      <dgm:prSet presAssocID="{3E04EF9C-D54B-4F7C-9303-052D19DFB62F}" presName="rootText" presStyleLbl="node2" presStyleIdx="1" presStyleCnt="3" custScaleX="124322">
        <dgm:presLayoutVars>
          <dgm:chPref val="3"/>
        </dgm:presLayoutVars>
      </dgm:prSet>
      <dgm:spPr/>
    </dgm:pt>
    <dgm:pt modelId="{9029A9B8-7414-422B-A426-98C6DF748118}" type="pres">
      <dgm:prSet presAssocID="{3E04EF9C-D54B-4F7C-9303-052D19DFB62F}" presName="rootConnector" presStyleLbl="node2" presStyleIdx="1" presStyleCnt="3"/>
      <dgm:spPr/>
    </dgm:pt>
    <dgm:pt modelId="{F0C4C27C-F44F-4E66-8D14-9431CFCFA190}" type="pres">
      <dgm:prSet presAssocID="{3E04EF9C-D54B-4F7C-9303-052D19DFB62F}" presName="hierChild4" presStyleCnt="0"/>
      <dgm:spPr/>
    </dgm:pt>
    <dgm:pt modelId="{8F4BC2E8-CC8C-46EE-B222-D733C4ACAF17}" type="pres">
      <dgm:prSet presAssocID="{298A33C3-C14B-499D-B727-880C0AFAA5C8}" presName="Name37" presStyleLbl="parChTrans1D3" presStyleIdx="1" presStyleCnt="6"/>
      <dgm:spPr/>
    </dgm:pt>
    <dgm:pt modelId="{5E4261C9-A082-4066-AB08-66D5F8770F2D}" type="pres">
      <dgm:prSet presAssocID="{C03FB798-FDE6-43DB-99A2-B5B9011B99B8}" presName="hierRoot2" presStyleCnt="0">
        <dgm:presLayoutVars>
          <dgm:hierBranch val="init"/>
        </dgm:presLayoutVars>
      </dgm:prSet>
      <dgm:spPr/>
    </dgm:pt>
    <dgm:pt modelId="{EC89007B-8662-409B-B688-B4EEA49BD057}" type="pres">
      <dgm:prSet presAssocID="{C03FB798-FDE6-43DB-99A2-B5B9011B99B8}" presName="rootComposite" presStyleCnt="0"/>
      <dgm:spPr/>
    </dgm:pt>
    <dgm:pt modelId="{C89F43DD-A711-498A-9DA8-5E2FB3724891}" type="pres">
      <dgm:prSet presAssocID="{C03FB798-FDE6-43DB-99A2-B5B9011B99B8}" presName="rootText" presStyleLbl="node3" presStyleIdx="1" presStyleCnt="6">
        <dgm:presLayoutVars>
          <dgm:chPref val="3"/>
        </dgm:presLayoutVars>
      </dgm:prSet>
      <dgm:spPr/>
    </dgm:pt>
    <dgm:pt modelId="{2916D664-5C9C-44CB-B49B-0F9C61B8047F}" type="pres">
      <dgm:prSet presAssocID="{C03FB798-FDE6-43DB-99A2-B5B9011B99B8}" presName="rootConnector" presStyleLbl="node3" presStyleIdx="1" presStyleCnt="6"/>
      <dgm:spPr/>
    </dgm:pt>
    <dgm:pt modelId="{EEE7BCDD-CABA-44C3-B5BF-83CCF080A6A4}" type="pres">
      <dgm:prSet presAssocID="{C03FB798-FDE6-43DB-99A2-B5B9011B99B8}" presName="hierChild4" presStyleCnt="0"/>
      <dgm:spPr/>
    </dgm:pt>
    <dgm:pt modelId="{8488F09A-29D3-495E-A9A1-25702439C021}" type="pres">
      <dgm:prSet presAssocID="{C03FB798-FDE6-43DB-99A2-B5B9011B99B8}" presName="hierChild5" presStyleCnt="0"/>
      <dgm:spPr/>
    </dgm:pt>
    <dgm:pt modelId="{A782A284-0FD6-4857-9842-A342692C5439}" type="pres">
      <dgm:prSet presAssocID="{3E04EF9C-D54B-4F7C-9303-052D19DFB62F}" presName="hierChild5" presStyleCnt="0"/>
      <dgm:spPr/>
    </dgm:pt>
    <dgm:pt modelId="{28E5244C-C2BC-4546-9462-A7CC435477C8}" type="pres">
      <dgm:prSet presAssocID="{5FA80D5F-3B21-4693-9DFA-2D19F1978440}" presName="Name37" presStyleLbl="parChTrans1D2" presStyleIdx="2" presStyleCnt="4"/>
      <dgm:spPr/>
    </dgm:pt>
    <dgm:pt modelId="{8AFE8DE4-546E-4479-9143-BB4DDFED0E50}" type="pres">
      <dgm:prSet presAssocID="{96F71C9A-9C69-40F9-938E-A900CEC80B00}" presName="hierRoot2" presStyleCnt="0">
        <dgm:presLayoutVars>
          <dgm:hierBranch val="init"/>
        </dgm:presLayoutVars>
      </dgm:prSet>
      <dgm:spPr/>
    </dgm:pt>
    <dgm:pt modelId="{C5A65790-4100-4BF8-AC1D-1C4B76BBAC89}" type="pres">
      <dgm:prSet presAssocID="{96F71C9A-9C69-40F9-938E-A900CEC80B00}" presName="rootComposite" presStyleCnt="0"/>
      <dgm:spPr/>
    </dgm:pt>
    <dgm:pt modelId="{196F8A9A-2C17-4F1A-B968-DDD2E22F9823}" type="pres">
      <dgm:prSet presAssocID="{96F71C9A-9C69-40F9-938E-A900CEC80B00}" presName="rootText" presStyleLbl="node2" presStyleIdx="2" presStyleCnt="3">
        <dgm:presLayoutVars>
          <dgm:chPref val="3"/>
        </dgm:presLayoutVars>
      </dgm:prSet>
      <dgm:spPr/>
    </dgm:pt>
    <dgm:pt modelId="{63C4C40C-1269-4B36-BD1E-095CC8AA474D}" type="pres">
      <dgm:prSet presAssocID="{96F71C9A-9C69-40F9-938E-A900CEC80B00}" presName="rootConnector" presStyleLbl="node2" presStyleIdx="2" presStyleCnt="3"/>
      <dgm:spPr/>
    </dgm:pt>
    <dgm:pt modelId="{7968057F-DF70-438B-8BE9-1D76777113A8}" type="pres">
      <dgm:prSet presAssocID="{96F71C9A-9C69-40F9-938E-A900CEC80B00}" presName="hierChild4" presStyleCnt="0"/>
      <dgm:spPr/>
    </dgm:pt>
    <dgm:pt modelId="{AD51BB1E-0BEE-4A18-B98A-C4F50240B321}" type="pres">
      <dgm:prSet presAssocID="{A4FF0F67-E790-4A10-B075-298C11F79079}" presName="Name37" presStyleLbl="parChTrans1D3" presStyleIdx="2" presStyleCnt="6"/>
      <dgm:spPr/>
    </dgm:pt>
    <dgm:pt modelId="{6303FF5A-32B1-4FA7-B858-7B61BAC31FAD}" type="pres">
      <dgm:prSet presAssocID="{2F0161C8-0440-4709-ABB2-4E34AF2071FD}" presName="hierRoot2" presStyleCnt="0">
        <dgm:presLayoutVars>
          <dgm:hierBranch val="init"/>
        </dgm:presLayoutVars>
      </dgm:prSet>
      <dgm:spPr/>
    </dgm:pt>
    <dgm:pt modelId="{840E8E0A-FDEF-482B-B56B-069BA01EBA5F}" type="pres">
      <dgm:prSet presAssocID="{2F0161C8-0440-4709-ABB2-4E34AF2071FD}" presName="rootComposite" presStyleCnt="0"/>
      <dgm:spPr/>
    </dgm:pt>
    <dgm:pt modelId="{1AF52FEF-5D75-41EB-9649-DF5B28EAA249}" type="pres">
      <dgm:prSet presAssocID="{2F0161C8-0440-4709-ABB2-4E34AF2071FD}" presName="rootText" presStyleLbl="node3" presStyleIdx="2" presStyleCnt="6">
        <dgm:presLayoutVars>
          <dgm:chPref val="3"/>
        </dgm:presLayoutVars>
      </dgm:prSet>
      <dgm:spPr/>
    </dgm:pt>
    <dgm:pt modelId="{F7C4DF02-19C5-477F-8C1E-76F326E4B0B6}" type="pres">
      <dgm:prSet presAssocID="{2F0161C8-0440-4709-ABB2-4E34AF2071FD}" presName="rootConnector" presStyleLbl="node3" presStyleIdx="2" presStyleCnt="6"/>
      <dgm:spPr/>
    </dgm:pt>
    <dgm:pt modelId="{072AA706-1414-4B8F-8271-76E2A1005B51}" type="pres">
      <dgm:prSet presAssocID="{2F0161C8-0440-4709-ABB2-4E34AF2071FD}" presName="hierChild4" presStyleCnt="0"/>
      <dgm:spPr/>
    </dgm:pt>
    <dgm:pt modelId="{F60FD058-A82D-43C9-B0DF-B057B834C7EF}" type="pres">
      <dgm:prSet presAssocID="{2F0161C8-0440-4709-ABB2-4E34AF2071FD}" presName="hierChild5" presStyleCnt="0"/>
      <dgm:spPr/>
    </dgm:pt>
    <dgm:pt modelId="{D0B33B31-E7FB-4644-9727-D2952D6BBC4E}" type="pres">
      <dgm:prSet presAssocID="{E8978B22-FA17-4771-9D8B-3C39497D4858}" presName="Name111" presStyleLbl="parChTrans1D4" presStyleIdx="0" presStyleCnt="2"/>
      <dgm:spPr/>
    </dgm:pt>
    <dgm:pt modelId="{849BAC1A-796C-414A-9900-7BE0FE914BB6}" type="pres">
      <dgm:prSet presAssocID="{9CAA40E8-0D4F-4E74-9CF6-BBEA52294164}" presName="hierRoot3" presStyleCnt="0">
        <dgm:presLayoutVars>
          <dgm:hierBranch val="init"/>
        </dgm:presLayoutVars>
      </dgm:prSet>
      <dgm:spPr/>
    </dgm:pt>
    <dgm:pt modelId="{6AA091CF-AD46-4F5B-92A1-7CD605B0245F}" type="pres">
      <dgm:prSet presAssocID="{9CAA40E8-0D4F-4E74-9CF6-BBEA52294164}" presName="rootComposite3" presStyleCnt="0"/>
      <dgm:spPr/>
    </dgm:pt>
    <dgm:pt modelId="{BE00E2E7-8246-4D5C-B628-5596992ED82C}" type="pres">
      <dgm:prSet presAssocID="{9CAA40E8-0D4F-4E74-9CF6-BBEA52294164}" presName="rootText3" presStyleLbl="asst3" presStyleIdx="0" presStyleCnt="2">
        <dgm:presLayoutVars>
          <dgm:chPref val="3"/>
        </dgm:presLayoutVars>
      </dgm:prSet>
      <dgm:spPr/>
    </dgm:pt>
    <dgm:pt modelId="{85E6A6C0-64E3-4EA7-9EA2-7D0DA1F2228E}" type="pres">
      <dgm:prSet presAssocID="{9CAA40E8-0D4F-4E74-9CF6-BBEA52294164}" presName="rootConnector3" presStyleLbl="asst3" presStyleIdx="0" presStyleCnt="2"/>
      <dgm:spPr/>
    </dgm:pt>
    <dgm:pt modelId="{A2A21EB4-C18E-4B3D-9296-E22DD1741861}" type="pres">
      <dgm:prSet presAssocID="{9CAA40E8-0D4F-4E74-9CF6-BBEA52294164}" presName="hierChild6" presStyleCnt="0"/>
      <dgm:spPr/>
    </dgm:pt>
    <dgm:pt modelId="{D9D645D1-2E1D-4FF8-B105-F67D33EFCF5B}" type="pres">
      <dgm:prSet presAssocID="{9CAA40E8-0D4F-4E74-9CF6-BBEA52294164}" presName="hierChild7" presStyleCnt="0"/>
      <dgm:spPr/>
    </dgm:pt>
    <dgm:pt modelId="{D0D294E1-80E9-4A60-BC00-13F447C7C22A}" type="pres">
      <dgm:prSet presAssocID="{D9134A2E-A4A7-4295-89D6-BCD40B4C129E}" presName="Name111" presStyleLbl="parChTrans1D4" presStyleIdx="1" presStyleCnt="2"/>
      <dgm:spPr/>
    </dgm:pt>
    <dgm:pt modelId="{8A755458-7CE5-440A-BAA9-42A82AF0689F}" type="pres">
      <dgm:prSet presAssocID="{37831DA2-7E0B-4297-9F87-1F2BE849125C}" presName="hierRoot3" presStyleCnt="0">
        <dgm:presLayoutVars>
          <dgm:hierBranch val="init"/>
        </dgm:presLayoutVars>
      </dgm:prSet>
      <dgm:spPr/>
    </dgm:pt>
    <dgm:pt modelId="{420F14D9-1DDE-4AC8-BF37-A239FF895B59}" type="pres">
      <dgm:prSet presAssocID="{37831DA2-7E0B-4297-9F87-1F2BE849125C}" presName="rootComposite3" presStyleCnt="0"/>
      <dgm:spPr/>
    </dgm:pt>
    <dgm:pt modelId="{D14B2316-13F9-46A0-B117-3A31ED2F9E93}" type="pres">
      <dgm:prSet presAssocID="{37831DA2-7E0B-4297-9F87-1F2BE849125C}" presName="rootText3" presStyleLbl="asst3" presStyleIdx="1" presStyleCnt="2" custLinFactX="91208" custLinFactY="-44225" custLinFactNeighborX="100000" custLinFactNeighborY="-100000">
        <dgm:presLayoutVars>
          <dgm:chPref val="3"/>
        </dgm:presLayoutVars>
      </dgm:prSet>
      <dgm:spPr/>
    </dgm:pt>
    <dgm:pt modelId="{0437347D-D93E-4792-90A1-354134897B1E}" type="pres">
      <dgm:prSet presAssocID="{37831DA2-7E0B-4297-9F87-1F2BE849125C}" presName="rootConnector3" presStyleLbl="asst3" presStyleIdx="1" presStyleCnt="2"/>
      <dgm:spPr/>
    </dgm:pt>
    <dgm:pt modelId="{B1F47CDB-A1DE-4B16-AA40-9776338497FE}" type="pres">
      <dgm:prSet presAssocID="{37831DA2-7E0B-4297-9F87-1F2BE849125C}" presName="hierChild6" presStyleCnt="0"/>
      <dgm:spPr/>
    </dgm:pt>
    <dgm:pt modelId="{DFCC972B-60B2-4C66-A692-DBB54D33E3D2}" type="pres">
      <dgm:prSet presAssocID="{37831DA2-7E0B-4297-9F87-1F2BE849125C}" presName="hierChild7" presStyleCnt="0"/>
      <dgm:spPr/>
    </dgm:pt>
    <dgm:pt modelId="{11C4D204-4E99-42A0-9664-2BED8B42B2C9}" type="pres">
      <dgm:prSet presAssocID="{96F71C9A-9C69-40F9-938E-A900CEC80B00}" presName="hierChild5" presStyleCnt="0"/>
      <dgm:spPr/>
    </dgm:pt>
    <dgm:pt modelId="{8490BDFA-ABED-4413-B531-83A06CA51974}" type="pres">
      <dgm:prSet presAssocID="{505E1050-DEF5-4AEF-986B-43FE6E95A70D}" presName="hierChild3" presStyleCnt="0"/>
      <dgm:spPr/>
    </dgm:pt>
    <dgm:pt modelId="{D496D343-60EC-4471-95D1-C430DDE2D01B}" type="pres">
      <dgm:prSet presAssocID="{2152B048-1A68-4416-8386-12D1F258F550}" presName="Name111" presStyleLbl="parChTrans1D2" presStyleIdx="3" presStyleCnt="4"/>
      <dgm:spPr/>
    </dgm:pt>
    <dgm:pt modelId="{490E8A6D-E4C5-47A6-9CB7-293BCFF3E635}" type="pres">
      <dgm:prSet presAssocID="{71E0DDA9-7BFD-4C0C-ABA8-E9834C7C2F5E}" presName="hierRoot3" presStyleCnt="0">
        <dgm:presLayoutVars>
          <dgm:hierBranch val="init"/>
        </dgm:presLayoutVars>
      </dgm:prSet>
      <dgm:spPr/>
    </dgm:pt>
    <dgm:pt modelId="{2BBA1361-B93C-45CA-9A43-D2F268194E60}" type="pres">
      <dgm:prSet presAssocID="{71E0DDA9-7BFD-4C0C-ABA8-E9834C7C2F5E}" presName="rootComposite3" presStyleCnt="0"/>
      <dgm:spPr/>
    </dgm:pt>
    <dgm:pt modelId="{9127AA8B-C516-45DD-B3A4-A91E1F1A2426}" type="pres">
      <dgm:prSet presAssocID="{71E0DDA9-7BFD-4C0C-ABA8-E9834C7C2F5E}" presName="rootText3" presStyleLbl="asst1" presStyleIdx="0" presStyleCnt="1" custScaleX="147814">
        <dgm:presLayoutVars>
          <dgm:chPref val="3"/>
        </dgm:presLayoutVars>
      </dgm:prSet>
      <dgm:spPr/>
    </dgm:pt>
    <dgm:pt modelId="{20ED31B1-B7B3-4262-AB51-AAA4568F3B4C}" type="pres">
      <dgm:prSet presAssocID="{71E0DDA9-7BFD-4C0C-ABA8-E9834C7C2F5E}" presName="rootConnector3" presStyleLbl="asst1" presStyleIdx="0" presStyleCnt="1"/>
      <dgm:spPr/>
    </dgm:pt>
    <dgm:pt modelId="{7C38F5BE-688E-4B21-AF9D-95AA30E06AF4}" type="pres">
      <dgm:prSet presAssocID="{71E0DDA9-7BFD-4C0C-ABA8-E9834C7C2F5E}" presName="hierChild6" presStyleCnt="0"/>
      <dgm:spPr/>
    </dgm:pt>
    <dgm:pt modelId="{CAA51819-6CC5-4E9C-A387-EFFE68B4CD8A}" type="pres">
      <dgm:prSet presAssocID="{3449943F-961B-4078-A700-D82ABAC568C0}" presName="Name37" presStyleLbl="parChTrans1D3" presStyleIdx="3" presStyleCnt="6"/>
      <dgm:spPr/>
    </dgm:pt>
    <dgm:pt modelId="{8E59D24D-159A-439A-B606-2F2FBD40B2B5}" type="pres">
      <dgm:prSet presAssocID="{DFB8B45C-09E0-4813-AF3A-05F2E516E5C2}" presName="hierRoot2" presStyleCnt="0">
        <dgm:presLayoutVars>
          <dgm:hierBranch val="init"/>
        </dgm:presLayoutVars>
      </dgm:prSet>
      <dgm:spPr/>
    </dgm:pt>
    <dgm:pt modelId="{F6EC0F07-1D0B-46D2-B09D-1111236AC328}" type="pres">
      <dgm:prSet presAssocID="{DFB8B45C-09E0-4813-AF3A-05F2E516E5C2}" presName="rootComposite" presStyleCnt="0"/>
      <dgm:spPr/>
    </dgm:pt>
    <dgm:pt modelId="{52738BB2-7F27-490B-B981-CCC11A066A50}" type="pres">
      <dgm:prSet presAssocID="{DFB8B45C-09E0-4813-AF3A-05F2E516E5C2}" presName="rootText" presStyleLbl="node3" presStyleIdx="3" presStyleCnt="6" custScaleX="182366">
        <dgm:presLayoutVars>
          <dgm:chPref val="3"/>
        </dgm:presLayoutVars>
      </dgm:prSet>
      <dgm:spPr/>
    </dgm:pt>
    <dgm:pt modelId="{820C10A9-5C9A-4DE7-A427-B70CEA9C4859}" type="pres">
      <dgm:prSet presAssocID="{DFB8B45C-09E0-4813-AF3A-05F2E516E5C2}" presName="rootConnector" presStyleLbl="node3" presStyleIdx="3" presStyleCnt="6"/>
      <dgm:spPr/>
    </dgm:pt>
    <dgm:pt modelId="{16C338DF-5C96-42EA-B866-CBECD997D53F}" type="pres">
      <dgm:prSet presAssocID="{DFB8B45C-09E0-4813-AF3A-05F2E516E5C2}" presName="hierChild4" presStyleCnt="0"/>
      <dgm:spPr/>
    </dgm:pt>
    <dgm:pt modelId="{F6B78136-4F04-4E05-91CB-5086AC032C02}" type="pres">
      <dgm:prSet presAssocID="{DFB8B45C-09E0-4813-AF3A-05F2E516E5C2}" presName="hierChild5" presStyleCnt="0"/>
      <dgm:spPr/>
    </dgm:pt>
    <dgm:pt modelId="{2A4548C9-6E45-4949-B50B-FDEE51F13BD0}" type="pres">
      <dgm:prSet presAssocID="{AD0A1B37-B7AB-45F3-9525-6441C4CDB259}" presName="Name37" presStyleLbl="parChTrans1D3" presStyleIdx="4" presStyleCnt="6"/>
      <dgm:spPr/>
    </dgm:pt>
    <dgm:pt modelId="{9F47FE7C-485F-45B0-8203-66B245ACA6C9}" type="pres">
      <dgm:prSet presAssocID="{61674EC9-2DEC-448B-8A3D-36125732DD5E}" presName="hierRoot2" presStyleCnt="0">
        <dgm:presLayoutVars>
          <dgm:hierBranch val="init"/>
        </dgm:presLayoutVars>
      </dgm:prSet>
      <dgm:spPr/>
    </dgm:pt>
    <dgm:pt modelId="{257D243E-1785-4192-8E7D-0CA9B02F32A7}" type="pres">
      <dgm:prSet presAssocID="{61674EC9-2DEC-448B-8A3D-36125732DD5E}" presName="rootComposite" presStyleCnt="0"/>
      <dgm:spPr/>
    </dgm:pt>
    <dgm:pt modelId="{8094A789-0B2C-4880-80E8-8BB5AF35CB4E}" type="pres">
      <dgm:prSet presAssocID="{61674EC9-2DEC-448B-8A3D-36125732DD5E}" presName="rootText" presStyleLbl="node3" presStyleIdx="4" presStyleCnt="6" custScaleX="254695">
        <dgm:presLayoutVars>
          <dgm:chPref val="3"/>
        </dgm:presLayoutVars>
      </dgm:prSet>
      <dgm:spPr/>
    </dgm:pt>
    <dgm:pt modelId="{A985AA93-984C-4110-9B58-B4F7D1E6EE26}" type="pres">
      <dgm:prSet presAssocID="{61674EC9-2DEC-448B-8A3D-36125732DD5E}" presName="rootConnector" presStyleLbl="node3" presStyleIdx="4" presStyleCnt="6"/>
      <dgm:spPr/>
    </dgm:pt>
    <dgm:pt modelId="{7FF4DC49-2F09-4431-A8E2-F3C206E2FDB3}" type="pres">
      <dgm:prSet presAssocID="{61674EC9-2DEC-448B-8A3D-36125732DD5E}" presName="hierChild4" presStyleCnt="0"/>
      <dgm:spPr/>
    </dgm:pt>
    <dgm:pt modelId="{9C710BE5-D7BE-489A-B455-FFB722E724EB}" type="pres">
      <dgm:prSet presAssocID="{61674EC9-2DEC-448B-8A3D-36125732DD5E}" presName="hierChild5" presStyleCnt="0"/>
      <dgm:spPr/>
    </dgm:pt>
    <dgm:pt modelId="{DD4A0827-1951-4065-BC24-FDC05B71E37C}" type="pres">
      <dgm:prSet presAssocID="{5A034D72-7A34-4C4B-BC74-B0CFBD1AF389}" presName="Name37" presStyleLbl="parChTrans1D3" presStyleIdx="5" presStyleCnt="6"/>
      <dgm:spPr/>
    </dgm:pt>
    <dgm:pt modelId="{088261A2-6352-4A6A-B27D-DA0A23622601}" type="pres">
      <dgm:prSet presAssocID="{27F9B81A-0052-49FF-9A96-FC1127377503}" presName="hierRoot2" presStyleCnt="0">
        <dgm:presLayoutVars>
          <dgm:hierBranch val="init"/>
        </dgm:presLayoutVars>
      </dgm:prSet>
      <dgm:spPr/>
    </dgm:pt>
    <dgm:pt modelId="{C2CCC315-8EFF-486B-88A6-90514CC4BC35}" type="pres">
      <dgm:prSet presAssocID="{27F9B81A-0052-49FF-9A96-FC1127377503}" presName="rootComposite" presStyleCnt="0"/>
      <dgm:spPr/>
    </dgm:pt>
    <dgm:pt modelId="{AFF5FC60-129D-433A-B7E4-B7BA7F9D47C7}" type="pres">
      <dgm:prSet presAssocID="{27F9B81A-0052-49FF-9A96-FC1127377503}" presName="rootText" presStyleLbl="node3" presStyleIdx="5" presStyleCnt="6" custScaleX="254695">
        <dgm:presLayoutVars>
          <dgm:chPref val="3"/>
        </dgm:presLayoutVars>
      </dgm:prSet>
      <dgm:spPr/>
    </dgm:pt>
    <dgm:pt modelId="{E400A549-EFDC-4429-8BD9-A0B730B53139}" type="pres">
      <dgm:prSet presAssocID="{27F9B81A-0052-49FF-9A96-FC1127377503}" presName="rootConnector" presStyleLbl="node3" presStyleIdx="5" presStyleCnt="6"/>
      <dgm:spPr/>
    </dgm:pt>
    <dgm:pt modelId="{FE19AFF3-9458-4FD6-B78D-D2B6B8F323DA}" type="pres">
      <dgm:prSet presAssocID="{27F9B81A-0052-49FF-9A96-FC1127377503}" presName="hierChild4" presStyleCnt="0"/>
      <dgm:spPr/>
    </dgm:pt>
    <dgm:pt modelId="{1EC1E3A2-33B1-42DC-B077-C408522FA47C}" type="pres">
      <dgm:prSet presAssocID="{27F9B81A-0052-49FF-9A96-FC1127377503}" presName="hierChild5" presStyleCnt="0"/>
      <dgm:spPr/>
    </dgm:pt>
    <dgm:pt modelId="{26B8FBF8-2CF0-4EF8-9312-C43BAC21FA9F}" type="pres">
      <dgm:prSet presAssocID="{71E0DDA9-7BFD-4C0C-ABA8-E9834C7C2F5E}" presName="hierChild7" presStyleCnt="0"/>
      <dgm:spPr/>
    </dgm:pt>
  </dgm:ptLst>
  <dgm:cxnLst>
    <dgm:cxn modelId="{BED18902-8A9E-43A6-8ABE-6908E5E1F93D}" type="presOf" srcId="{71E0DDA9-7BFD-4C0C-ABA8-E9834C7C2F5E}" destId="{20ED31B1-B7B3-4262-AB51-AAA4568F3B4C}" srcOrd="1" destOrd="0" presId="urn:microsoft.com/office/officeart/2005/8/layout/orgChart1"/>
    <dgm:cxn modelId="{0D72B908-82B1-47CC-876D-6D8C4A82B3BA}" srcId="{505E1050-DEF5-4AEF-986B-43FE6E95A70D}" destId="{71E0DDA9-7BFD-4C0C-ABA8-E9834C7C2F5E}" srcOrd="0" destOrd="0" parTransId="{2152B048-1A68-4416-8386-12D1F258F550}" sibTransId="{D750A075-5436-4DA3-9741-1C8CEE607D18}"/>
    <dgm:cxn modelId="{607F1709-37DF-4737-97BE-56E391F3CA52}" srcId="{505E1050-DEF5-4AEF-986B-43FE6E95A70D}" destId="{D29B9542-F335-41F3-A0F8-6D613AC5D18C}" srcOrd="1" destOrd="0" parTransId="{E8607E89-DD57-4EDD-83FB-134777064F66}" sibTransId="{AAA50778-548E-4824-8F71-6F99FA4AF6F6}"/>
    <dgm:cxn modelId="{3EF3ED12-5B15-4132-A121-9FC4D1349F33}" type="presOf" srcId="{D0C1E7F4-8F79-43D6-A278-C819EE040D87}" destId="{DC780DAA-E727-4613-B8DB-7ECA8C24C3B0}" srcOrd="0" destOrd="0" presId="urn:microsoft.com/office/officeart/2005/8/layout/orgChart1"/>
    <dgm:cxn modelId="{2ABC5414-7DEA-4C2D-83F7-AD0627C78AF7}" srcId="{71E0DDA9-7BFD-4C0C-ABA8-E9834C7C2F5E}" destId="{DFB8B45C-09E0-4813-AF3A-05F2E516E5C2}" srcOrd="0" destOrd="0" parTransId="{3449943F-961B-4078-A700-D82ABAC568C0}" sibTransId="{6167951E-51AA-4E9B-A30B-473C7B4ABE9D}"/>
    <dgm:cxn modelId="{ED60881A-4A3C-4FD9-9AA7-2218812CA0B9}" srcId="{71E0DDA9-7BFD-4C0C-ABA8-E9834C7C2F5E}" destId="{27F9B81A-0052-49FF-9A96-FC1127377503}" srcOrd="2" destOrd="0" parTransId="{5A034D72-7A34-4C4B-BC74-B0CFBD1AF389}" sibTransId="{2F053DF1-8B10-4280-A6D2-AD39C8666C24}"/>
    <dgm:cxn modelId="{4AA0BA1B-24CF-4C70-B5F0-F3991AA9D7DA}" srcId="{96F71C9A-9C69-40F9-938E-A900CEC80B00}" destId="{2F0161C8-0440-4709-ABB2-4E34AF2071FD}" srcOrd="0" destOrd="0" parTransId="{A4FF0F67-E790-4A10-B075-298C11F79079}" sibTransId="{0BC1E57D-2405-4A3B-BA53-89B4E3570EDD}"/>
    <dgm:cxn modelId="{A13A6726-0000-462E-8D8A-84F97745665D}" type="presOf" srcId="{2F0161C8-0440-4709-ABB2-4E34AF2071FD}" destId="{1AF52FEF-5D75-41EB-9649-DF5B28EAA249}" srcOrd="0" destOrd="0" presId="urn:microsoft.com/office/officeart/2005/8/layout/orgChart1"/>
    <dgm:cxn modelId="{79264128-3955-4AF0-AD69-D566834BB459}" type="presOf" srcId="{E8978B22-FA17-4771-9D8B-3C39497D4858}" destId="{D0B33B31-E7FB-4644-9727-D2952D6BBC4E}" srcOrd="0" destOrd="0" presId="urn:microsoft.com/office/officeart/2005/8/layout/orgChart1"/>
    <dgm:cxn modelId="{A368CC2A-C54F-48C6-960C-5A9B6028B523}" type="presOf" srcId="{505E1050-DEF5-4AEF-986B-43FE6E95A70D}" destId="{96AF227D-65E2-4D60-8551-B7E696BE794A}" srcOrd="1" destOrd="0" presId="urn:microsoft.com/office/officeart/2005/8/layout/orgChart1"/>
    <dgm:cxn modelId="{4A56802C-3493-4AD9-B289-F7CA17BF2A47}" srcId="{71E0DDA9-7BFD-4C0C-ABA8-E9834C7C2F5E}" destId="{61674EC9-2DEC-448B-8A3D-36125732DD5E}" srcOrd="1" destOrd="0" parTransId="{AD0A1B37-B7AB-45F3-9525-6441C4CDB259}" sibTransId="{4AB9222C-DA0A-45F4-99F6-142D7B71E13A}"/>
    <dgm:cxn modelId="{05CC6C38-2106-423A-A898-05058139456E}" type="presOf" srcId="{D29B9542-F335-41F3-A0F8-6D613AC5D18C}" destId="{DA17BEEC-8CA9-428B-BD9C-431ED515163D}" srcOrd="0" destOrd="0" presId="urn:microsoft.com/office/officeart/2005/8/layout/orgChart1"/>
    <dgm:cxn modelId="{D17DD63B-8565-4E0E-86EA-043F770D5D4A}" type="presOf" srcId="{D9134A2E-A4A7-4295-89D6-BCD40B4C129E}" destId="{D0D294E1-80E9-4A60-BC00-13F447C7C22A}" srcOrd="0" destOrd="0" presId="urn:microsoft.com/office/officeart/2005/8/layout/orgChart1"/>
    <dgm:cxn modelId="{9B4DD73B-C994-4C26-ACD5-7F7BFFEC25DA}" type="presOf" srcId="{DFB8B45C-09E0-4813-AF3A-05F2E516E5C2}" destId="{820C10A9-5C9A-4DE7-A427-B70CEA9C4859}" srcOrd="1" destOrd="0" presId="urn:microsoft.com/office/officeart/2005/8/layout/orgChart1"/>
    <dgm:cxn modelId="{1108E03D-4FB5-45F4-B8EB-4B18F9132BAE}" type="presOf" srcId="{AD0A1B37-B7AB-45F3-9525-6441C4CDB259}" destId="{2A4548C9-6E45-4949-B50B-FDEE51F13BD0}" srcOrd="0" destOrd="0" presId="urn:microsoft.com/office/officeart/2005/8/layout/orgChart1"/>
    <dgm:cxn modelId="{4F3EFE3F-D361-4EF2-A914-2B838BDFA75F}" srcId="{4170184F-F0D7-46D1-B2F5-DBE04BFCC530}" destId="{505E1050-DEF5-4AEF-986B-43FE6E95A70D}" srcOrd="0" destOrd="0" parTransId="{0D652F94-9837-44A4-B8BB-6EE089949ED1}" sibTransId="{C50E9939-A715-4C48-BBD1-D73D384DAE86}"/>
    <dgm:cxn modelId="{5D5C6940-5813-4C0C-836A-A1C3BB21C151}" srcId="{505E1050-DEF5-4AEF-986B-43FE6E95A70D}" destId="{3E04EF9C-D54B-4F7C-9303-052D19DFB62F}" srcOrd="2" destOrd="0" parTransId="{FA7D63C1-B5FD-4FC5-956D-D71E7E75D181}" sibTransId="{F8379E34-FB2F-46DC-A595-6C5F7F23A01C}"/>
    <dgm:cxn modelId="{DBF2E163-5319-4A1D-83F6-4E9CF9DD336A}" srcId="{3E04EF9C-D54B-4F7C-9303-052D19DFB62F}" destId="{C03FB798-FDE6-43DB-99A2-B5B9011B99B8}" srcOrd="0" destOrd="0" parTransId="{298A33C3-C14B-499D-B727-880C0AFAA5C8}" sibTransId="{89C79390-B1A9-4476-AA8D-1927CAD25F35}"/>
    <dgm:cxn modelId="{7321CB65-66CD-4777-8836-03E631034EDC}" type="presOf" srcId="{5A034D72-7A34-4C4B-BC74-B0CFBD1AF389}" destId="{DD4A0827-1951-4065-BC24-FDC05B71E37C}" srcOrd="0" destOrd="0" presId="urn:microsoft.com/office/officeart/2005/8/layout/orgChart1"/>
    <dgm:cxn modelId="{7FC21666-AF2B-4E84-95D7-3D2DCE778794}" type="presOf" srcId="{2152B048-1A68-4416-8386-12D1F258F550}" destId="{D496D343-60EC-4471-95D1-C430DDE2D01B}" srcOrd="0" destOrd="0" presId="urn:microsoft.com/office/officeart/2005/8/layout/orgChart1"/>
    <dgm:cxn modelId="{83120F4C-2161-42F3-8DD3-35602F2C65BE}" type="presOf" srcId="{2F0161C8-0440-4709-ABB2-4E34AF2071FD}" destId="{F7C4DF02-19C5-477F-8C1E-76F326E4B0B6}" srcOrd="1" destOrd="0" presId="urn:microsoft.com/office/officeart/2005/8/layout/orgChart1"/>
    <dgm:cxn modelId="{23FB7B6D-FA86-436C-A51C-6C11D6DF0715}" type="presOf" srcId="{3E04EF9C-D54B-4F7C-9303-052D19DFB62F}" destId="{FDDF6967-D6C5-4093-834C-CFF4970E1A9F}" srcOrd="0" destOrd="0" presId="urn:microsoft.com/office/officeart/2005/8/layout/orgChart1"/>
    <dgm:cxn modelId="{FB63D46E-72F2-4FAD-811D-CD48AC27A18E}" srcId="{2F0161C8-0440-4709-ABB2-4E34AF2071FD}" destId="{9CAA40E8-0D4F-4E74-9CF6-BBEA52294164}" srcOrd="0" destOrd="0" parTransId="{E8978B22-FA17-4771-9D8B-3C39497D4858}" sibTransId="{D64A1028-7D44-4940-9B47-0CD8B3EE6CF3}"/>
    <dgm:cxn modelId="{21383D6F-5EF5-4849-86B4-C176A879DCC4}" type="presOf" srcId="{61674EC9-2DEC-448B-8A3D-36125732DD5E}" destId="{A985AA93-984C-4110-9B58-B4F7D1E6EE26}" srcOrd="1" destOrd="0" presId="urn:microsoft.com/office/officeart/2005/8/layout/orgChart1"/>
    <dgm:cxn modelId="{3B565150-C886-4C91-8A1D-CDA22AB48CEA}" type="presOf" srcId="{E8607E89-DD57-4EDD-83FB-134777064F66}" destId="{711940CB-E204-4A91-A7AA-6057EC5C864B}" srcOrd="0" destOrd="0" presId="urn:microsoft.com/office/officeart/2005/8/layout/orgChart1"/>
    <dgm:cxn modelId="{28F3E073-82D3-4E5B-B1F7-7496AD119665}" type="presOf" srcId="{37831DA2-7E0B-4297-9F87-1F2BE849125C}" destId="{0437347D-D93E-4792-90A1-354134897B1E}" srcOrd="1" destOrd="0" presId="urn:microsoft.com/office/officeart/2005/8/layout/orgChart1"/>
    <dgm:cxn modelId="{1CE04077-4A50-4D9F-8CB3-AA0D980FFC7C}" type="presOf" srcId="{96F71C9A-9C69-40F9-938E-A900CEC80B00}" destId="{63C4C40C-1269-4B36-BD1E-095CC8AA474D}" srcOrd="1" destOrd="0" presId="urn:microsoft.com/office/officeart/2005/8/layout/orgChart1"/>
    <dgm:cxn modelId="{E0F1EB58-50DE-4570-A293-A221F72A69E7}" type="presOf" srcId="{3449943F-961B-4078-A700-D82ABAC568C0}" destId="{CAA51819-6CC5-4E9C-A387-EFFE68B4CD8A}" srcOrd="0" destOrd="0" presId="urn:microsoft.com/office/officeart/2005/8/layout/orgChart1"/>
    <dgm:cxn modelId="{C5A8855A-79FD-4B0F-AFD7-14B0340108D2}" type="presOf" srcId="{D29B9542-F335-41F3-A0F8-6D613AC5D18C}" destId="{1F8A434E-9B7B-4322-9D8E-5C5B3CBBE6FA}" srcOrd="1" destOrd="0" presId="urn:microsoft.com/office/officeart/2005/8/layout/orgChart1"/>
    <dgm:cxn modelId="{3D08E37E-BB2B-4294-8858-2CF8CA60A01C}" type="presOf" srcId="{EDC59F9B-C922-43B9-9B17-AE0A43A9969C}" destId="{5E9B6B73-518C-46F2-938C-37F70BBE4A2D}" srcOrd="1" destOrd="0" presId="urn:microsoft.com/office/officeart/2005/8/layout/orgChart1"/>
    <dgm:cxn modelId="{64E36A8A-967A-4C96-8027-2B1B591A7473}" type="presOf" srcId="{A4FF0F67-E790-4A10-B075-298C11F79079}" destId="{AD51BB1E-0BEE-4A18-B98A-C4F50240B321}" srcOrd="0" destOrd="0" presId="urn:microsoft.com/office/officeart/2005/8/layout/orgChart1"/>
    <dgm:cxn modelId="{CC5F6E90-B748-4375-B110-5CF1E586310E}" type="presOf" srcId="{5FA80D5F-3B21-4693-9DFA-2D19F1978440}" destId="{28E5244C-C2BC-4546-9462-A7CC435477C8}" srcOrd="0" destOrd="0" presId="urn:microsoft.com/office/officeart/2005/8/layout/orgChart1"/>
    <dgm:cxn modelId="{00565697-5EB3-4BDE-9559-B5F2A18A61B2}" type="presOf" srcId="{9CAA40E8-0D4F-4E74-9CF6-BBEA52294164}" destId="{BE00E2E7-8246-4D5C-B628-5596992ED82C}" srcOrd="0" destOrd="0" presId="urn:microsoft.com/office/officeart/2005/8/layout/orgChart1"/>
    <dgm:cxn modelId="{283DED9B-5969-423D-A7C2-EC49093E48FD}" type="presOf" srcId="{27F9B81A-0052-49FF-9A96-FC1127377503}" destId="{E400A549-EFDC-4429-8BD9-A0B730B53139}" srcOrd="1" destOrd="0" presId="urn:microsoft.com/office/officeart/2005/8/layout/orgChart1"/>
    <dgm:cxn modelId="{E83AB99C-052C-4959-827E-5A31D0E94E46}" type="presOf" srcId="{27F9B81A-0052-49FF-9A96-FC1127377503}" destId="{AFF5FC60-129D-433A-B7E4-B7BA7F9D47C7}" srcOrd="0" destOrd="0" presId="urn:microsoft.com/office/officeart/2005/8/layout/orgChart1"/>
    <dgm:cxn modelId="{30E2F0AA-159B-429F-ACD6-4291B33DCF2E}" type="presOf" srcId="{3E04EF9C-D54B-4F7C-9303-052D19DFB62F}" destId="{9029A9B8-7414-422B-A426-98C6DF748118}" srcOrd="1" destOrd="0" presId="urn:microsoft.com/office/officeart/2005/8/layout/orgChart1"/>
    <dgm:cxn modelId="{E80B50B5-653C-4FFF-A9E4-447D7A6A7E2F}" srcId="{505E1050-DEF5-4AEF-986B-43FE6E95A70D}" destId="{96F71C9A-9C69-40F9-938E-A900CEC80B00}" srcOrd="3" destOrd="0" parTransId="{5FA80D5F-3B21-4693-9DFA-2D19F1978440}" sibTransId="{91A6E9DE-EA34-44C4-B7D9-073C69185177}"/>
    <dgm:cxn modelId="{68152EBD-7FAF-4C96-8174-5535A6DD2909}" type="presOf" srcId="{C03FB798-FDE6-43DB-99A2-B5B9011B99B8}" destId="{2916D664-5C9C-44CB-B49B-0F9C61B8047F}" srcOrd="1" destOrd="0" presId="urn:microsoft.com/office/officeart/2005/8/layout/orgChart1"/>
    <dgm:cxn modelId="{A858EDBD-D45F-48A1-B51E-218CDD256683}" type="presOf" srcId="{EDC59F9B-C922-43B9-9B17-AE0A43A9969C}" destId="{69F510EF-FE77-45FA-BE6C-9263CA453D17}" srcOrd="0" destOrd="0" presId="urn:microsoft.com/office/officeart/2005/8/layout/orgChart1"/>
    <dgm:cxn modelId="{68F180C0-5FC6-4654-ADD7-7550B3A95804}" type="presOf" srcId="{37831DA2-7E0B-4297-9F87-1F2BE849125C}" destId="{D14B2316-13F9-46A0-B117-3A31ED2F9E93}" srcOrd="0" destOrd="0" presId="urn:microsoft.com/office/officeart/2005/8/layout/orgChart1"/>
    <dgm:cxn modelId="{8964C5C3-AB64-49FE-9A6F-8255B6C18A50}" srcId="{9CAA40E8-0D4F-4E74-9CF6-BBEA52294164}" destId="{37831DA2-7E0B-4297-9F87-1F2BE849125C}" srcOrd="0" destOrd="0" parTransId="{D9134A2E-A4A7-4295-89D6-BCD40B4C129E}" sibTransId="{A4C1BE6E-36DB-40D6-96A0-DA6BEB46FF28}"/>
    <dgm:cxn modelId="{94D91ECA-2309-45BA-8937-48CDF1C4633C}" srcId="{D29B9542-F335-41F3-A0F8-6D613AC5D18C}" destId="{EDC59F9B-C922-43B9-9B17-AE0A43A9969C}" srcOrd="0" destOrd="0" parTransId="{D0C1E7F4-8F79-43D6-A278-C819EE040D87}" sibTransId="{338438A1-F3BB-457A-A028-530163086353}"/>
    <dgm:cxn modelId="{D6B36FCC-30C5-4336-8217-7E4BB179D3C5}" type="presOf" srcId="{298A33C3-C14B-499D-B727-880C0AFAA5C8}" destId="{8F4BC2E8-CC8C-46EE-B222-D733C4ACAF17}" srcOrd="0" destOrd="0" presId="urn:microsoft.com/office/officeart/2005/8/layout/orgChart1"/>
    <dgm:cxn modelId="{BC4F89DC-1162-45A9-97C6-78A94CA3972A}" type="presOf" srcId="{DFB8B45C-09E0-4813-AF3A-05F2E516E5C2}" destId="{52738BB2-7F27-490B-B981-CCC11A066A50}" srcOrd="0" destOrd="0" presId="urn:microsoft.com/office/officeart/2005/8/layout/orgChart1"/>
    <dgm:cxn modelId="{7EEC4BDD-06AA-4251-8110-49C149A6CBCC}" type="presOf" srcId="{C03FB798-FDE6-43DB-99A2-B5B9011B99B8}" destId="{C89F43DD-A711-498A-9DA8-5E2FB3724891}" srcOrd="0" destOrd="0" presId="urn:microsoft.com/office/officeart/2005/8/layout/orgChart1"/>
    <dgm:cxn modelId="{D4E358E4-CDC7-4A05-B013-7737F78D35C4}" type="presOf" srcId="{96F71C9A-9C69-40F9-938E-A900CEC80B00}" destId="{196F8A9A-2C17-4F1A-B968-DDD2E22F9823}" srcOrd="0" destOrd="0" presId="urn:microsoft.com/office/officeart/2005/8/layout/orgChart1"/>
    <dgm:cxn modelId="{B353B9E5-BC23-4F2D-B997-CFB6405947F3}" type="presOf" srcId="{61674EC9-2DEC-448B-8A3D-36125732DD5E}" destId="{8094A789-0B2C-4880-80E8-8BB5AF35CB4E}" srcOrd="0" destOrd="0" presId="urn:microsoft.com/office/officeart/2005/8/layout/orgChart1"/>
    <dgm:cxn modelId="{5532EBEA-DCC8-45C2-BE31-1025D5A472BC}" type="presOf" srcId="{FA7D63C1-B5FD-4FC5-956D-D71E7E75D181}" destId="{8EE3B792-D1EB-4951-8766-32B1CAB670CF}" srcOrd="0" destOrd="0" presId="urn:microsoft.com/office/officeart/2005/8/layout/orgChart1"/>
    <dgm:cxn modelId="{3038F3EC-47DB-4EBA-BDA2-077BA8CC2004}" type="presOf" srcId="{71E0DDA9-7BFD-4C0C-ABA8-E9834C7C2F5E}" destId="{9127AA8B-C516-45DD-B3A4-A91E1F1A2426}" srcOrd="0" destOrd="0" presId="urn:microsoft.com/office/officeart/2005/8/layout/orgChart1"/>
    <dgm:cxn modelId="{D493FCF2-EA02-4A41-B24B-4B7C846DFCBA}" type="presOf" srcId="{4170184F-F0D7-46D1-B2F5-DBE04BFCC530}" destId="{07CF3FFB-AB78-407A-BD22-C2E8C8EDAF46}" srcOrd="0" destOrd="0" presId="urn:microsoft.com/office/officeart/2005/8/layout/orgChart1"/>
    <dgm:cxn modelId="{C466F5F3-67D8-42FB-80E0-9E8AD51CA6F5}" type="presOf" srcId="{505E1050-DEF5-4AEF-986B-43FE6E95A70D}" destId="{C9455417-9E1A-4F3A-A53C-50E395099661}" srcOrd="0" destOrd="0" presId="urn:microsoft.com/office/officeart/2005/8/layout/orgChart1"/>
    <dgm:cxn modelId="{3538E4F4-870A-4F52-B705-66E782AB67D4}" type="presOf" srcId="{9CAA40E8-0D4F-4E74-9CF6-BBEA52294164}" destId="{85E6A6C0-64E3-4EA7-9EA2-7D0DA1F2228E}" srcOrd="1" destOrd="0" presId="urn:microsoft.com/office/officeart/2005/8/layout/orgChart1"/>
    <dgm:cxn modelId="{70670143-9AAD-448C-942F-F41C10C70C9B}" type="presParOf" srcId="{07CF3FFB-AB78-407A-BD22-C2E8C8EDAF46}" destId="{C01A38B9-692B-4732-85E4-FAD329E00176}" srcOrd="0" destOrd="0" presId="urn:microsoft.com/office/officeart/2005/8/layout/orgChart1"/>
    <dgm:cxn modelId="{F0439D76-9C50-4679-A795-719C7FDFCE05}" type="presParOf" srcId="{C01A38B9-692B-4732-85E4-FAD329E00176}" destId="{2A313B03-414A-430D-A678-14D29CBD19F9}" srcOrd="0" destOrd="0" presId="urn:microsoft.com/office/officeart/2005/8/layout/orgChart1"/>
    <dgm:cxn modelId="{CDC23E6B-F25D-4F1F-88F4-AC9CCEEEE284}" type="presParOf" srcId="{2A313B03-414A-430D-A678-14D29CBD19F9}" destId="{C9455417-9E1A-4F3A-A53C-50E395099661}" srcOrd="0" destOrd="0" presId="urn:microsoft.com/office/officeart/2005/8/layout/orgChart1"/>
    <dgm:cxn modelId="{10E7C614-3637-46EC-B74A-BCCDD938CA92}" type="presParOf" srcId="{2A313B03-414A-430D-A678-14D29CBD19F9}" destId="{96AF227D-65E2-4D60-8551-B7E696BE794A}" srcOrd="1" destOrd="0" presId="urn:microsoft.com/office/officeart/2005/8/layout/orgChart1"/>
    <dgm:cxn modelId="{0F40B6A7-CC9B-49CD-81CF-1929FE8F4B8D}" type="presParOf" srcId="{C01A38B9-692B-4732-85E4-FAD329E00176}" destId="{42889824-81BB-4651-920D-242A4E4DAA11}" srcOrd="1" destOrd="0" presId="urn:microsoft.com/office/officeart/2005/8/layout/orgChart1"/>
    <dgm:cxn modelId="{19DA3BAB-73FB-4BE2-B71D-2E1C78D4841B}" type="presParOf" srcId="{42889824-81BB-4651-920D-242A4E4DAA11}" destId="{711940CB-E204-4A91-A7AA-6057EC5C864B}" srcOrd="0" destOrd="0" presId="urn:microsoft.com/office/officeart/2005/8/layout/orgChart1"/>
    <dgm:cxn modelId="{911C4795-582A-4098-8545-20D370359DB9}" type="presParOf" srcId="{42889824-81BB-4651-920D-242A4E4DAA11}" destId="{FC31136F-D913-49FE-9275-4EF5B6989861}" srcOrd="1" destOrd="0" presId="urn:microsoft.com/office/officeart/2005/8/layout/orgChart1"/>
    <dgm:cxn modelId="{5F9A7620-B9DC-49B1-9336-72FD82D0D24F}" type="presParOf" srcId="{FC31136F-D913-49FE-9275-4EF5B6989861}" destId="{6E09AA3E-901A-46BA-9BC0-6AF905967956}" srcOrd="0" destOrd="0" presId="urn:microsoft.com/office/officeart/2005/8/layout/orgChart1"/>
    <dgm:cxn modelId="{63445C17-6D12-4317-BB78-591EEF7AA620}" type="presParOf" srcId="{6E09AA3E-901A-46BA-9BC0-6AF905967956}" destId="{DA17BEEC-8CA9-428B-BD9C-431ED515163D}" srcOrd="0" destOrd="0" presId="urn:microsoft.com/office/officeart/2005/8/layout/orgChart1"/>
    <dgm:cxn modelId="{47C4CEF9-9D0B-4A85-B9A6-E11493E41601}" type="presParOf" srcId="{6E09AA3E-901A-46BA-9BC0-6AF905967956}" destId="{1F8A434E-9B7B-4322-9D8E-5C5B3CBBE6FA}" srcOrd="1" destOrd="0" presId="urn:microsoft.com/office/officeart/2005/8/layout/orgChart1"/>
    <dgm:cxn modelId="{AD76D1A5-8C2B-40B4-A0A4-61A1EEA27F73}" type="presParOf" srcId="{FC31136F-D913-49FE-9275-4EF5B6989861}" destId="{1446290F-2E94-4615-A2EF-E0E60DD96CD7}" srcOrd="1" destOrd="0" presId="urn:microsoft.com/office/officeart/2005/8/layout/orgChart1"/>
    <dgm:cxn modelId="{1F2A0826-2963-4FA4-BEE4-73B3EF72A772}" type="presParOf" srcId="{1446290F-2E94-4615-A2EF-E0E60DD96CD7}" destId="{DC780DAA-E727-4613-B8DB-7ECA8C24C3B0}" srcOrd="0" destOrd="0" presId="urn:microsoft.com/office/officeart/2005/8/layout/orgChart1"/>
    <dgm:cxn modelId="{BA5A8D5F-1EDB-43DE-9FD4-42E037057DBC}" type="presParOf" srcId="{1446290F-2E94-4615-A2EF-E0E60DD96CD7}" destId="{D7011A84-F7B9-4D58-B81D-5BF1F49F6AED}" srcOrd="1" destOrd="0" presId="urn:microsoft.com/office/officeart/2005/8/layout/orgChart1"/>
    <dgm:cxn modelId="{325D4A86-833E-48AF-95EB-DF7412A932B9}" type="presParOf" srcId="{D7011A84-F7B9-4D58-B81D-5BF1F49F6AED}" destId="{883BCA81-BEE3-416C-824E-628F2D2F85AE}" srcOrd="0" destOrd="0" presId="urn:microsoft.com/office/officeart/2005/8/layout/orgChart1"/>
    <dgm:cxn modelId="{E0F1C45A-409F-4650-A61D-DCB45F2EE311}" type="presParOf" srcId="{883BCA81-BEE3-416C-824E-628F2D2F85AE}" destId="{69F510EF-FE77-45FA-BE6C-9263CA453D17}" srcOrd="0" destOrd="0" presId="urn:microsoft.com/office/officeart/2005/8/layout/orgChart1"/>
    <dgm:cxn modelId="{AA98C682-D8AD-4593-8E89-FA931426CEB5}" type="presParOf" srcId="{883BCA81-BEE3-416C-824E-628F2D2F85AE}" destId="{5E9B6B73-518C-46F2-938C-37F70BBE4A2D}" srcOrd="1" destOrd="0" presId="urn:microsoft.com/office/officeart/2005/8/layout/orgChart1"/>
    <dgm:cxn modelId="{C7919A91-087A-416D-897D-8D10956F8621}" type="presParOf" srcId="{D7011A84-F7B9-4D58-B81D-5BF1F49F6AED}" destId="{D4749B9C-A85B-4A89-ACF4-EED6A24BBE82}" srcOrd="1" destOrd="0" presId="urn:microsoft.com/office/officeart/2005/8/layout/orgChart1"/>
    <dgm:cxn modelId="{459A49A2-C8AB-45C1-AC74-6FCAA0E44ECC}" type="presParOf" srcId="{D7011A84-F7B9-4D58-B81D-5BF1F49F6AED}" destId="{8472016D-5780-4503-B405-41620A520D41}" srcOrd="2" destOrd="0" presId="urn:microsoft.com/office/officeart/2005/8/layout/orgChart1"/>
    <dgm:cxn modelId="{4CFC4A47-E045-4936-BDBE-A9FA7E8ED18D}" type="presParOf" srcId="{FC31136F-D913-49FE-9275-4EF5B6989861}" destId="{920D23EB-9F49-4D7D-BFFB-E786801D08E0}" srcOrd="2" destOrd="0" presId="urn:microsoft.com/office/officeart/2005/8/layout/orgChart1"/>
    <dgm:cxn modelId="{17260B08-6D07-4791-A6F9-44896DE84B1D}" type="presParOf" srcId="{42889824-81BB-4651-920D-242A4E4DAA11}" destId="{8EE3B792-D1EB-4951-8766-32B1CAB670CF}" srcOrd="2" destOrd="0" presId="urn:microsoft.com/office/officeart/2005/8/layout/orgChart1"/>
    <dgm:cxn modelId="{CF637881-DB72-4511-AC4A-B3D1037C7CAC}" type="presParOf" srcId="{42889824-81BB-4651-920D-242A4E4DAA11}" destId="{73BC37E5-F8AC-409B-9E23-1F1E3A8E1FD6}" srcOrd="3" destOrd="0" presId="urn:microsoft.com/office/officeart/2005/8/layout/orgChart1"/>
    <dgm:cxn modelId="{9A89949F-DDA4-492B-AECA-A0DF7961BA25}" type="presParOf" srcId="{73BC37E5-F8AC-409B-9E23-1F1E3A8E1FD6}" destId="{3D735D51-B0C3-4E1E-B933-468A789BBA8C}" srcOrd="0" destOrd="0" presId="urn:microsoft.com/office/officeart/2005/8/layout/orgChart1"/>
    <dgm:cxn modelId="{D0E39D91-85B5-4FB3-8484-B90D61C6451F}" type="presParOf" srcId="{3D735D51-B0C3-4E1E-B933-468A789BBA8C}" destId="{FDDF6967-D6C5-4093-834C-CFF4970E1A9F}" srcOrd="0" destOrd="0" presId="urn:microsoft.com/office/officeart/2005/8/layout/orgChart1"/>
    <dgm:cxn modelId="{7564E86A-E40D-48BF-9552-0A4A522478D9}" type="presParOf" srcId="{3D735D51-B0C3-4E1E-B933-468A789BBA8C}" destId="{9029A9B8-7414-422B-A426-98C6DF748118}" srcOrd="1" destOrd="0" presId="urn:microsoft.com/office/officeart/2005/8/layout/orgChart1"/>
    <dgm:cxn modelId="{5389D44D-8610-40C1-917B-A51F6A7678CA}" type="presParOf" srcId="{73BC37E5-F8AC-409B-9E23-1F1E3A8E1FD6}" destId="{F0C4C27C-F44F-4E66-8D14-9431CFCFA190}" srcOrd="1" destOrd="0" presId="urn:microsoft.com/office/officeart/2005/8/layout/orgChart1"/>
    <dgm:cxn modelId="{16BF79DF-3ED8-4E43-9DD9-56A25CB44FF5}" type="presParOf" srcId="{F0C4C27C-F44F-4E66-8D14-9431CFCFA190}" destId="{8F4BC2E8-CC8C-46EE-B222-D733C4ACAF17}" srcOrd="0" destOrd="0" presId="urn:microsoft.com/office/officeart/2005/8/layout/orgChart1"/>
    <dgm:cxn modelId="{C4C0DA02-111E-498D-856C-0F523D6E6A82}" type="presParOf" srcId="{F0C4C27C-F44F-4E66-8D14-9431CFCFA190}" destId="{5E4261C9-A082-4066-AB08-66D5F8770F2D}" srcOrd="1" destOrd="0" presId="urn:microsoft.com/office/officeart/2005/8/layout/orgChart1"/>
    <dgm:cxn modelId="{FC67675D-C30C-4443-8B0F-8D89094038F7}" type="presParOf" srcId="{5E4261C9-A082-4066-AB08-66D5F8770F2D}" destId="{EC89007B-8662-409B-B688-B4EEA49BD057}" srcOrd="0" destOrd="0" presId="urn:microsoft.com/office/officeart/2005/8/layout/orgChart1"/>
    <dgm:cxn modelId="{55B0BC0E-0933-4138-A515-B9115B412925}" type="presParOf" srcId="{EC89007B-8662-409B-B688-B4EEA49BD057}" destId="{C89F43DD-A711-498A-9DA8-5E2FB3724891}" srcOrd="0" destOrd="0" presId="urn:microsoft.com/office/officeart/2005/8/layout/orgChart1"/>
    <dgm:cxn modelId="{703C63F9-92A1-418E-8E18-CF4E4E7729CC}" type="presParOf" srcId="{EC89007B-8662-409B-B688-B4EEA49BD057}" destId="{2916D664-5C9C-44CB-B49B-0F9C61B8047F}" srcOrd="1" destOrd="0" presId="urn:microsoft.com/office/officeart/2005/8/layout/orgChart1"/>
    <dgm:cxn modelId="{5422F422-C302-4348-AECA-B059441068D8}" type="presParOf" srcId="{5E4261C9-A082-4066-AB08-66D5F8770F2D}" destId="{EEE7BCDD-CABA-44C3-B5BF-83CCF080A6A4}" srcOrd="1" destOrd="0" presId="urn:microsoft.com/office/officeart/2005/8/layout/orgChart1"/>
    <dgm:cxn modelId="{C176E7A3-1C01-411C-9F83-E40252CF18E0}" type="presParOf" srcId="{5E4261C9-A082-4066-AB08-66D5F8770F2D}" destId="{8488F09A-29D3-495E-A9A1-25702439C021}" srcOrd="2" destOrd="0" presId="urn:microsoft.com/office/officeart/2005/8/layout/orgChart1"/>
    <dgm:cxn modelId="{6891D987-1C5E-4D7B-9D73-F48B02F7B4AB}" type="presParOf" srcId="{73BC37E5-F8AC-409B-9E23-1F1E3A8E1FD6}" destId="{A782A284-0FD6-4857-9842-A342692C5439}" srcOrd="2" destOrd="0" presId="urn:microsoft.com/office/officeart/2005/8/layout/orgChart1"/>
    <dgm:cxn modelId="{6A3B2CE3-4C06-4577-A888-C24F403F1E80}" type="presParOf" srcId="{42889824-81BB-4651-920D-242A4E4DAA11}" destId="{28E5244C-C2BC-4546-9462-A7CC435477C8}" srcOrd="4" destOrd="0" presId="urn:microsoft.com/office/officeart/2005/8/layout/orgChart1"/>
    <dgm:cxn modelId="{E27FC999-2405-4EEF-930E-3C13BC3422B5}" type="presParOf" srcId="{42889824-81BB-4651-920D-242A4E4DAA11}" destId="{8AFE8DE4-546E-4479-9143-BB4DDFED0E50}" srcOrd="5" destOrd="0" presId="urn:microsoft.com/office/officeart/2005/8/layout/orgChart1"/>
    <dgm:cxn modelId="{594B30EC-64C0-4813-B818-2C2F54F35EC4}" type="presParOf" srcId="{8AFE8DE4-546E-4479-9143-BB4DDFED0E50}" destId="{C5A65790-4100-4BF8-AC1D-1C4B76BBAC89}" srcOrd="0" destOrd="0" presId="urn:microsoft.com/office/officeart/2005/8/layout/orgChart1"/>
    <dgm:cxn modelId="{60671E25-5458-4B92-897B-7B0D92C73CB4}" type="presParOf" srcId="{C5A65790-4100-4BF8-AC1D-1C4B76BBAC89}" destId="{196F8A9A-2C17-4F1A-B968-DDD2E22F9823}" srcOrd="0" destOrd="0" presId="urn:microsoft.com/office/officeart/2005/8/layout/orgChart1"/>
    <dgm:cxn modelId="{E72EE764-6CAF-452D-A97E-B86D20D3B0BA}" type="presParOf" srcId="{C5A65790-4100-4BF8-AC1D-1C4B76BBAC89}" destId="{63C4C40C-1269-4B36-BD1E-095CC8AA474D}" srcOrd="1" destOrd="0" presId="urn:microsoft.com/office/officeart/2005/8/layout/orgChart1"/>
    <dgm:cxn modelId="{AF991998-FCB4-4FF0-BDC9-1F0FA3DE95BA}" type="presParOf" srcId="{8AFE8DE4-546E-4479-9143-BB4DDFED0E50}" destId="{7968057F-DF70-438B-8BE9-1D76777113A8}" srcOrd="1" destOrd="0" presId="urn:microsoft.com/office/officeart/2005/8/layout/orgChart1"/>
    <dgm:cxn modelId="{DEA3C15B-F9AB-4F6B-B1DB-66B26A58D281}" type="presParOf" srcId="{7968057F-DF70-438B-8BE9-1D76777113A8}" destId="{AD51BB1E-0BEE-4A18-B98A-C4F50240B321}" srcOrd="0" destOrd="0" presId="urn:microsoft.com/office/officeart/2005/8/layout/orgChart1"/>
    <dgm:cxn modelId="{E0132CCE-C9BD-4DDA-ACAC-B3FE876D8939}" type="presParOf" srcId="{7968057F-DF70-438B-8BE9-1D76777113A8}" destId="{6303FF5A-32B1-4FA7-B858-7B61BAC31FAD}" srcOrd="1" destOrd="0" presId="urn:microsoft.com/office/officeart/2005/8/layout/orgChart1"/>
    <dgm:cxn modelId="{770EDCAD-6E0D-4816-B8A1-680AF6B88B5B}" type="presParOf" srcId="{6303FF5A-32B1-4FA7-B858-7B61BAC31FAD}" destId="{840E8E0A-FDEF-482B-B56B-069BA01EBA5F}" srcOrd="0" destOrd="0" presId="urn:microsoft.com/office/officeart/2005/8/layout/orgChart1"/>
    <dgm:cxn modelId="{2BEC6474-9E58-45B4-8E1F-824EDD2031C9}" type="presParOf" srcId="{840E8E0A-FDEF-482B-B56B-069BA01EBA5F}" destId="{1AF52FEF-5D75-41EB-9649-DF5B28EAA249}" srcOrd="0" destOrd="0" presId="urn:microsoft.com/office/officeart/2005/8/layout/orgChart1"/>
    <dgm:cxn modelId="{F70E01C6-09C6-4715-8021-65F7A07A189A}" type="presParOf" srcId="{840E8E0A-FDEF-482B-B56B-069BA01EBA5F}" destId="{F7C4DF02-19C5-477F-8C1E-76F326E4B0B6}" srcOrd="1" destOrd="0" presId="urn:microsoft.com/office/officeart/2005/8/layout/orgChart1"/>
    <dgm:cxn modelId="{10307A75-889B-4D31-A992-6B810E177770}" type="presParOf" srcId="{6303FF5A-32B1-4FA7-B858-7B61BAC31FAD}" destId="{072AA706-1414-4B8F-8271-76E2A1005B51}" srcOrd="1" destOrd="0" presId="urn:microsoft.com/office/officeart/2005/8/layout/orgChart1"/>
    <dgm:cxn modelId="{7147A736-A55C-46DA-8B03-FA7D4DD7800F}" type="presParOf" srcId="{6303FF5A-32B1-4FA7-B858-7B61BAC31FAD}" destId="{F60FD058-A82D-43C9-B0DF-B057B834C7EF}" srcOrd="2" destOrd="0" presId="urn:microsoft.com/office/officeart/2005/8/layout/orgChart1"/>
    <dgm:cxn modelId="{FDE5D481-6A6C-45C7-8316-61DAD954E425}" type="presParOf" srcId="{F60FD058-A82D-43C9-B0DF-B057B834C7EF}" destId="{D0B33B31-E7FB-4644-9727-D2952D6BBC4E}" srcOrd="0" destOrd="0" presId="urn:microsoft.com/office/officeart/2005/8/layout/orgChart1"/>
    <dgm:cxn modelId="{BB0433F6-90A9-4923-984F-095FEB73EA7A}" type="presParOf" srcId="{F60FD058-A82D-43C9-B0DF-B057B834C7EF}" destId="{849BAC1A-796C-414A-9900-7BE0FE914BB6}" srcOrd="1" destOrd="0" presId="urn:microsoft.com/office/officeart/2005/8/layout/orgChart1"/>
    <dgm:cxn modelId="{9884AFE8-9AC5-4AAD-9FD8-0CD7F869330E}" type="presParOf" srcId="{849BAC1A-796C-414A-9900-7BE0FE914BB6}" destId="{6AA091CF-AD46-4F5B-92A1-7CD605B0245F}" srcOrd="0" destOrd="0" presId="urn:microsoft.com/office/officeart/2005/8/layout/orgChart1"/>
    <dgm:cxn modelId="{78B4B593-964E-4965-9398-6CC8ED250533}" type="presParOf" srcId="{6AA091CF-AD46-4F5B-92A1-7CD605B0245F}" destId="{BE00E2E7-8246-4D5C-B628-5596992ED82C}" srcOrd="0" destOrd="0" presId="urn:microsoft.com/office/officeart/2005/8/layout/orgChart1"/>
    <dgm:cxn modelId="{71125B25-2817-4D6E-8636-7C9D3C880E2D}" type="presParOf" srcId="{6AA091CF-AD46-4F5B-92A1-7CD605B0245F}" destId="{85E6A6C0-64E3-4EA7-9EA2-7D0DA1F2228E}" srcOrd="1" destOrd="0" presId="urn:microsoft.com/office/officeart/2005/8/layout/orgChart1"/>
    <dgm:cxn modelId="{00825575-F730-46F1-B26F-E784FF54CC6F}" type="presParOf" srcId="{849BAC1A-796C-414A-9900-7BE0FE914BB6}" destId="{A2A21EB4-C18E-4B3D-9296-E22DD1741861}" srcOrd="1" destOrd="0" presId="urn:microsoft.com/office/officeart/2005/8/layout/orgChart1"/>
    <dgm:cxn modelId="{2EEB8ADC-8AD7-47B3-8120-5D786201CAC4}" type="presParOf" srcId="{849BAC1A-796C-414A-9900-7BE0FE914BB6}" destId="{D9D645D1-2E1D-4FF8-B105-F67D33EFCF5B}" srcOrd="2" destOrd="0" presId="urn:microsoft.com/office/officeart/2005/8/layout/orgChart1"/>
    <dgm:cxn modelId="{FD7BF71C-36BE-4841-BC7A-FF5B66CE4A0B}" type="presParOf" srcId="{D9D645D1-2E1D-4FF8-B105-F67D33EFCF5B}" destId="{D0D294E1-80E9-4A60-BC00-13F447C7C22A}" srcOrd="0" destOrd="0" presId="urn:microsoft.com/office/officeart/2005/8/layout/orgChart1"/>
    <dgm:cxn modelId="{5C17B3A2-0834-4A87-8235-8F6625D3AB61}" type="presParOf" srcId="{D9D645D1-2E1D-4FF8-B105-F67D33EFCF5B}" destId="{8A755458-7CE5-440A-BAA9-42A82AF0689F}" srcOrd="1" destOrd="0" presId="urn:microsoft.com/office/officeart/2005/8/layout/orgChart1"/>
    <dgm:cxn modelId="{489E4FE7-B13C-4889-89E0-644F7F23B173}" type="presParOf" srcId="{8A755458-7CE5-440A-BAA9-42A82AF0689F}" destId="{420F14D9-1DDE-4AC8-BF37-A239FF895B59}" srcOrd="0" destOrd="0" presId="urn:microsoft.com/office/officeart/2005/8/layout/orgChart1"/>
    <dgm:cxn modelId="{942375FC-D387-4906-AFFF-1811E6AE67DC}" type="presParOf" srcId="{420F14D9-1DDE-4AC8-BF37-A239FF895B59}" destId="{D14B2316-13F9-46A0-B117-3A31ED2F9E93}" srcOrd="0" destOrd="0" presId="urn:microsoft.com/office/officeart/2005/8/layout/orgChart1"/>
    <dgm:cxn modelId="{2AD1039A-1265-48BC-A254-0AC50A7212DD}" type="presParOf" srcId="{420F14D9-1DDE-4AC8-BF37-A239FF895B59}" destId="{0437347D-D93E-4792-90A1-354134897B1E}" srcOrd="1" destOrd="0" presId="urn:microsoft.com/office/officeart/2005/8/layout/orgChart1"/>
    <dgm:cxn modelId="{A2B99ECB-079B-45CA-96C0-13E03219153B}" type="presParOf" srcId="{8A755458-7CE5-440A-BAA9-42A82AF0689F}" destId="{B1F47CDB-A1DE-4B16-AA40-9776338497FE}" srcOrd="1" destOrd="0" presId="urn:microsoft.com/office/officeart/2005/8/layout/orgChart1"/>
    <dgm:cxn modelId="{5D7765AE-04CB-4664-91FB-EC609C0286D6}" type="presParOf" srcId="{8A755458-7CE5-440A-BAA9-42A82AF0689F}" destId="{DFCC972B-60B2-4C66-A692-DBB54D33E3D2}" srcOrd="2" destOrd="0" presId="urn:microsoft.com/office/officeart/2005/8/layout/orgChart1"/>
    <dgm:cxn modelId="{32532A96-444E-47B5-8F6A-ADBD81124D86}" type="presParOf" srcId="{8AFE8DE4-546E-4479-9143-BB4DDFED0E50}" destId="{11C4D204-4E99-42A0-9664-2BED8B42B2C9}" srcOrd="2" destOrd="0" presId="urn:microsoft.com/office/officeart/2005/8/layout/orgChart1"/>
    <dgm:cxn modelId="{716E8B4F-BBA2-4223-920A-A3F4FD982518}" type="presParOf" srcId="{C01A38B9-692B-4732-85E4-FAD329E00176}" destId="{8490BDFA-ABED-4413-B531-83A06CA51974}" srcOrd="2" destOrd="0" presId="urn:microsoft.com/office/officeart/2005/8/layout/orgChart1"/>
    <dgm:cxn modelId="{A9ADEB55-9A58-40D3-B743-FC4FE02216F0}" type="presParOf" srcId="{8490BDFA-ABED-4413-B531-83A06CA51974}" destId="{D496D343-60EC-4471-95D1-C430DDE2D01B}" srcOrd="0" destOrd="0" presId="urn:microsoft.com/office/officeart/2005/8/layout/orgChart1"/>
    <dgm:cxn modelId="{CFC2CA10-C98B-4822-9D4F-0EF2CE04CFE1}" type="presParOf" srcId="{8490BDFA-ABED-4413-B531-83A06CA51974}" destId="{490E8A6D-E4C5-47A6-9CB7-293BCFF3E635}" srcOrd="1" destOrd="0" presId="urn:microsoft.com/office/officeart/2005/8/layout/orgChart1"/>
    <dgm:cxn modelId="{1E235E85-6411-4EA8-B0C3-B074167D2BD5}" type="presParOf" srcId="{490E8A6D-E4C5-47A6-9CB7-293BCFF3E635}" destId="{2BBA1361-B93C-45CA-9A43-D2F268194E60}" srcOrd="0" destOrd="0" presId="urn:microsoft.com/office/officeart/2005/8/layout/orgChart1"/>
    <dgm:cxn modelId="{718B284F-08E5-44D0-9DCE-1A64B97F9B5C}" type="presParOf" srcId="{2BBA1361-B93C-45CA-9A43-D2F268194E60}" destId="{9127AA8B-C516-45DD-B3A4-A91E1F1A2426}" srcOrd="0" destOrd="0" presId="urn:microsoft.com/office/officeart/2005/8/layout/orgChart1"/>
    <dgm:cxn modelId="{055AD054-9AC0-407A-987F-21B6AA1DCC08}" type="presParOf" srcId="{2BBA1361-B93C-45CA-9A43-D2F268194E60}" destId="{20ED31B1-B7B3-4262-AB51-AAA4568F3B4C}" srcOrd="1" destOrd="0" presId="urn:microsoft.com/office/officeart/2005/8/layout/orgChart1"/>
    <dgm:cxn modelId="{7A6991CD-A17D-429B-8196-A21F2ADDD325}" type="presParOf" srcId="{490E8A6D-E4C5-47A6-9CB7-293BCFF3E635}" destId="{7C38F5BE-688E-4B21-AF9D-95AA30E06AF4}" srcOrd="1" destOrd="0" presId="urn:microsoft.com/office/officeart/2005/8/layout/orgChart1"/>
    <dgm:cxn modelId="{87EA487C-FDEE-41D2-AEB9-7621AF56AF43}" type="presParOf" srcId="{7C38F5BE-688E-4B21-AF9D-95AA30E06AF4}" destId="{CAA51819-6CC5-4E9C-A387-EFFE68B4CD8A}" srcOrd="0" destOrd="0" presId="urn:microsoft.com/office/officeart/2005/8/layout/orgChart1"/>
    <dgm:cxn modelId="{C7647117-11D9-4B70-822F-4B49C9941EF9}" type="presParOf" srcId="{7C38F5BE-688E-4B21-AF9D-95AA30E06AF4}" destId="{8E59D24D-159A-439A-B606-2F2FBD40B2B5}" srcOrd="1" destOrd="0" presId="urn:microsoft.com/office/officeart/2005/8/layout/orgChart1"/>
    <dgm:cxn modelId="{E3A2C5CB-B639-4C26-B0F5-880B37412EA7}" type="presParOf" srcId="{8E59D24D-159A-439A-B606-2F2FBD40B2B5}" destId="{F6EC0F07-1D0B-46D2-B09D-1111236AC328}" srcOrd="0" destOrd="0" presId="urn:microsoft.com/office/officeart/2005/8/layout/orgChart1"/>
    <dgm:cxn modelId="{4CCBFCE2-ACAA-4437-A0BB-F57702E4B641}" type="presParOf" srcId="{F6EC0F07-1D0B-46D2-B09D-1111236AC328}" destId="{52738BB2-7F27-490B-B981-CCC11A066A50}" srcOrd="0" destOrd="0" presId="urn:microsoft.com/office/officeart/2005/8/layout/orgChart1"/>
    <dgm:cxn modelId="{B83BF9FD-F5B2-4653-A5F3-FD356F1F0B4F}" type="presParOf" srcId="{F6EC0F07-1D0B-46D2-B09D-1111236AC328}" destId="{820C10A9-5C9A-4DE7-A427-B70CEA9C4859}" srcOrd="1" destOrd="0" presId="urn:microsoft.com/office/officeart/2005/8/layout/orgChart1"/>
    <dgm:cxn modelId="{971F3433-BCD8-432E-A7FF-C994A374DAFC}" type="presParOf" srcId="{8E59D24D-159A-439A-B606-2F2FBD40B2B5}" destId="{16C338DF-5C96-42EA-B866-CBECD997D53F}" srcOrd="1" destOrd="0" presId="urn:microsoft.com/office/officeart/2005/8/layout/orgChart1"/>
    <dgm:cxn modelId="{E75FADED-076A-4B30-BC31-0EF8FAACEEFF}" type="presParOf" srcId="{8E59D24D-159A-439A-B606-2F2FBD40B2B5}" destId="{F6B78136-4F04-4E05-91CB-5086AC032C02}" srcOrd="2" destOrd="0" presId="urn:microsoft.com/office/officeart/2005/8/layout/orgChart1"/>
    <dgm:cxn modelId="{CDE27F58-AA7A-4084-A48D-5C51492DC6B4}" type="presParOf" srcId="{7C38F5BE-688E-4B21-AF9D-95AA30E06AF4}" destId="{2A4548C9-6E45-4949-B50B-FDEE51F13BD0}" srcOrd="2" destOrd="0" presId="urn:microsoft.com/office/officeart/2005/8/layout/orgChart1"/>
    <dgm:cxn modelId="{985B6A58-384C-4DBD-B17A-BBB19549B5D7}" type="presParOf" srcId="{7C38F5BE-688E-4B21-AF9D-95AA30E06AF4}" destId="{9F47FE7C-485F-45B0-8203-66B245ACA6C9}" srcOrd="3" destOrd="0" presId="urn:microsoft.com/office/officeart/2005/8/layout/orgChart1"/>
    <dgm:cxn modelId="{3F0EB591-5753-41E8-8C88-23A6C2BCC1F6}" type="presParOf" srcId="{9F47FE7C-485F-45B0-8203-66B245ACA6C9}" destId="{257D243E-1785-4192-8E7D-0CA9B02F32A7}" srcOrd="0" destOrd="0" presId="urn:microsoft.com/office/officeart/2005/8/layout/orgChart1"/>
    <dgm:cxn modelId="{3ECA719B-812B-4FD9-BD95-5B078C6A7899}" type="presParOf" srcId="{257D243E-1785-4192-8E7D-0CA9B02F32A7}" destId="{8094A789-0B2C-4880-80E8-8BB5AF35CB4E}" srcOrd="0" destOrd="0" presId="urn:microsoft.com/office/officeart/2005/8/layout/orgChart1"/>
    <dgm:cxn modelId="{73727A4A-611F-4C07-84E1-118B17322C3F}" type="presParOf" srcId="{257D243E-1785-4192-8E7D-0CA9B02F32A7}" destId="{A985AA93-984C-4110-9B58-B4F7D1E6EE26}" srcOrd="1" destOrd="0" presId="urn:microsoft.com/office/officeart/2005/8/layout/orgChart1"/>
    <dgm:cxn modelId="{EB178524-8EAB-4105-8403-448FA57B26F9}" type="presParOf" srcId="{9F47FE7C-485F-45B0-8203-66B245ACA6C9}" destId="{7FF4DC49-2F09-4431-A8E2-F3C206E2FDB3}" srcOrd="1" destOrd="0" presId="urn:microsoft.com/office/officeart/2005/8/layout/orgChart1"/>
    <dgm:cxn modelId="{0FD2816F-B6DE-4C2B-AA25-5A2998D81C3A}" type="presParOf" srcId="{9F47FE7C-485F-45B0-8203-66B245ACA6C9}" destId="{9C710BE5-D7BE-489A-B455-FFB722E724EB}" srcOrd="2" destOrd="0" presId="urn:microsoft.com/office/officeart/2005/8/layout/orgChart1"/>
    <dgm:cxn modelId="{2D2766F6-C661-43B8-B183-E4B89E6649C4}" type="presParOf" srcId="{7C38F5BE-688E-4B21-AF9D-95AA30E06AF4}" destId="{DD4A0827-1951-4065-BC24-FDC05B71E37C}" srcOrd="4" destOrd="0" presId="urn:microsoft.com/office/officeart/2005/8/layout/orgChart1"/>
    <dgm:cxn modelId="{011FAFB7-8153-48E9-BBD6-8CB089500B27}" type="presParOf" srcId="{7C38F5BE-688E-4B21-AF9D-95AA30E06AF4}" destId="{088261A2-6352-4A6A-B27D-DA0A23622601}" srcOrd="5" destOrd="0" presId="urn:microsoft.com/office/officeart/2005/8/layout/orgChart1"/>
    <dgm:cxn modelId="{94865987-4199-42E7-BAEF-6C33DBCB1B43}" type="presParOf" srcId="{088261A2-6352-4A6A-B27D-DA0A23622601}" destId="{C2CCC315-8EFF-486B-88A6-90514CC4BC35}" srcOrd="0" destOrd="0" presId="urn:microsoft.com/office/officeart/2005/8/layout/orgChart1"/>
    <dgm:cxn modelId="{B3252628-3E62-4203-9685-2F05B3659DDF}" type="presParOf" srcId="{C2CCC315-8EFF-486B-88A6-90514CC4BC35}" destId="{AFF5FC60-129D-433A-B7E4-B7BA7F9D47C7}" srcOrd="0" destOrd="0" presId="urn:microsoft.com/office/officeart/2005/8/layout/orgChart1"/>
    <dgm:cxn modelId="{D34A0EC5-68C3-4B0C-BC73-BFDB531A02F4}" type="presParOf" srcId="{C2CCC315-8EFF-486B-88A6-90514CC4BC35}" destId="{E400A549-EFDC-4429-8BD9-A0B730B53139}" srcOrd="1" destOrd="0" presId="urn:microsoft.com/office/officeart/2005/8/layout/orgChart1"/>
    <dgm:cxn modelId="{821984B0-0E79-41E8-8F21-CC0D8DBE9C1A}" type="presParOf" srcId="{088261A2-6352-4A6A-B27D-DA0A23622601}" destId="{FE19AFF3-9458-4FD6-B78D-D2B6B8F323DA}" srcOrd="1" destOrd="0" presId="urn:microsoft.com/office/officeart/2005/8/layout/orgChart1"/>
    <dgm:cxn modelId="{4B7725AD-0A66-4CD0-8EC6-AF805D66A03A}" type="presParOf" srcId="{088261A2-6352-4A6A-B27D-DA0A23622601}" destId="{1EC1E3A2-33B1-42DC-B077-C408522FA47C}" srcOrd="2" destOrd="0" presId="urn:microsoft.com/office/officeart/2005/8/layout/orgChart1"/>
    <dgm:cxn modelId="{B7108EF3-7762-443E-88C3-068D8CD7CD79}" type="presParOf" srcId="{490E8A6D-E4C5-47A6-9CB7-293BCFF3E635}" destId="{26B8FBF8-2CF0-4EF8-9312-C43BAC21FA9F}"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4A0827-1951-4065-BC24-FDC05B71E37C}">
      <dsp:nvSpPr>
        <dsp:cNvPr id="0" name=""/>
        <dsp:cNvSpPr/>
      </dsp:nvSpPr>
      <dsp:spPr>
        <a:xfrm>
          <a:off x="3607626" y="676480"/>
          <a:ext cx="123637" cy="1048338"/>
        </a:xfrm>
        <a:custGeom>
          <a:avLst/>
          <a:gdLst/>
          <a:ahLst/>
          <a:cxnLst/>
          <a:rect l="0" t="0" r="0" b="0"/>
          <a:pathLst>
            <a:path>
              <a:moveTo>
                <a:pt x="0" y="0"/>
              </a:moveTo>
              <a:lnTo>
                <a:pt x="0" y="1048338"/>
              </a:lnTo>
              <a:lnTo>
                <a:pt x="123637" y="1048338"/>
              </a:lnTo>
            </a:path>
          </a:pathLst>
        </a:custGeom>
        <a:noFill/>
        <a:ln w="1587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A4548C9-6E45-4949-B50B-FDEE51F13BD0}">
      <dsp:nvSpPr>
        <dsp:cNvPr id="0" name=""/>
        <dsp:cNvSpPr/>
      </dsp:nvSpPr>
      <dsp:spPr>
        <a:xfrm>
          <a:off x="3607626" y="676480"/>
          <a:ext cx="123637" cy="652423"/>
        </a:xfrm>
        <a:custGeom>
          <a:avLst/>
          <a:gdLst/>
          <a:ahLst/>
          <a:cxnLst/>
          <a:rect l="0" t="0" r="0" b="0"/>
          <a:pathLst>
            <a:path>
              <a:moveTo>
                <a:pt x="0" y="0"/>
              </a:moveTo>
              <a:lnTo>
                <a:pt x="0" y="652423"/>
              </a:lnTo>
              <a:lnTo>
                <a:pt x="123637" y="652423"/>
              </a:lnTo>
            </a:path>
          </a:pathLst>
        </a:custGeom>
        <a:noFill/>
        <a:ln w="1587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AA51819-6CC5-4E9C-A387-EFFE68B4CD8A}">
      <dsp:nvSpPr>
        <dsp:cNvPr id="0" name=""/>
        <dsp:cNvSpPr/>
      </dsp:nvSpPr>
      <dsp:spPr>
        <a:xfrm>
          <a:off x="3607626" y="676480"/>
          <a:ext cx="123637" cy="256508"/>
        </a:xfrm>
        <a:custGeom>
          <a:avLst/>
          <a:gdLst/>
          <a:ahLst/>
          <a:cxnLst/>
          <a:rect l="0" t="0" r="0" b="0"/>
          <a:pathLst>
            <a:path>
              <a:moveTo>
                <a:pt x="0" y="0"/>
              </a:moveTo>
              <a:lnTo>
                <a:pt x="0" y="256508"/>
              </a:lnTo>
              <a:lnTo>
                <a:pt x="123637" y="256508"/>
              </a:lnTo>
            </a:path>
          </a:pathLst>
        </a:custGeom>
        <a:noFill/>
        <a:ln w="1587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496D343-60EC-4471-95D1-C430DDE2D01B}">
      <dsp:nvSpPr>
        <dsp:cNvPr id="0" name=""/>
        <dsp:cNvSpPr/>
      </dsp:nvSpPr>
      <dsp:spPr>
        <a:xfrm>
          <a:off x="4019752" y="280564"/>
          <a:ext cx="1190311" cy="256508"/>
        </a:xfrm>
        <a:custGeom>
          <a:avLst/>
          <a:gdLst/>
          <a:ahLst/>
          <a:cxnLst/>
          <a:rect l="0" t="0" r="0" b="0"/>
          <a:pathLst>
            <a:path>
              <a:moveTo>
                <a:pt x="1190311" y="0"/>
              </a:moveTo>
              <a:lnTo>
                <a:pt x="1190311" y="256508"/>
              </a:lnTo>
              <a:lnTo>
                <a:pt x="0" y="256508"/>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0D294E1-80E9-4A60-BC00-13F447C7C22A}">
      <dsp:nvSpPr>
        <dsp:cNvPr id="0" name=""/>
        <dsp:cNvSpPr/>
      </dsp:nvSpPr>
      <dsp:spPr>
        <a:xfrm>
          <a:off x="5792695" y="2906361"/>
          <a:ext cx="450049" cy="145610"/>
        </a:xfrm>
        <a:custGeom>
          <a:avLst/>
          <a:gdLst/>
          <a:ahLst/>
          <a:cxnLst/>
          <a:rect l="0" t="0" r="0" b="0"/>
          <a:pathLst>
            <a:path>
              <a:moveTo>
                <a:pt x="0" y="145610"/>
              </a:moveTo>
              <a:lnTo>
                <a:pt x="450049" y="0"/>
              </a:lnTo>
            </a:path>
          </a:pathLst>
        </a:custGeom>
        <a:noFill/>
        <a:ln w="1587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0B33B31-E7FB-4644-9727-D2952D6BBC4E}">
      <dsp:nvSpPr>
        <dsp:cNvPr id="0" name=""/>
        <dsp:cNvSpPr/>
      </dsp:nvSpPr>
      <dsp:spPr>
        <a:xfrm>
          <a:off x="6025789" y="2656056"/>
          <a:ext cx="91440" cy="256508"/>
        </a:xfrm>
        <a:custGeom>
          <a:avLst/>
          <a:gdLst/>
          <a:ahLst/>
          <a:cxnLst/>
          <a:rect l="0" t="0" r="0" b="0"/>
          <a:pathLst>
            <a:path>
              <a:moveTo>
                <a:pt x="104270" y="0"/>
              </a:moveTo>
              <a:lnTo>
                <a:pt x="104270" y="256508"/>
              </a:lnTo>
              <a:lnTo>
                <a:pt x="45720" y="256508"/>
              </a:lnTo>
            </a:path>
          </a:pathLst>
        </a:custGeom>
        <a:noFill/>
        <a:ln w="1587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D51BB1E-0BEE-4A18-B98A-C4F50240B321}">
      <dsp:nvSpPr>
        <dsp:cNvPr id="0" name=""/>
        <dsp:cNvSpPr/>
      </dsp:nvSpPr>
      <dsp:spPr>
        <a:xfrm>
          <a:off x="6084340" y="2260140"/>
          <a:ext cx="91440" cy="117101"/>
        </a:xfrm>
        <a:custGeom>
          <a:avLst/>
          <a:gdLst/>
          <a:ahLst/>
          <a:cxnLst/>
          <a:rect l="0" t="0" r="0" b="0"/>
          <a:pathLst>
            <a:path>
              <a:moveTo>
                <a:pt x="45720" y="0"/>
              </a:moveTo>
              <a:lnTo>
                <a:pt x="45720" y="117101"/>
              </a:lnTo>
            </a:path>
          </a:pathLst>
        </a:custGeom>
        <a:noFill/>
        <a:ln w="1587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8E5244C-C2BC-4546-9462-A7CC435477C8}">
      <dsp:nvSpPr>
        <dsp:cNvPr id="0" name=""/>
        <dsp:cNvSpPr/>
      </dsp:nvSpPr>
      <dsp:spPr>
        <a:xfrm>
          <a:off x="5210063" y="280564"/>
          <a:ext cx="919996" cy="1700762"/>
        </a:xfrm>
        <a:custGeom>
          <a:avLst/>
          <a:gdLst/>
          <a:ahLst/>
          <a:cxnLst/>
          <a:rect l="0" t="0" r="0" b="0"/>
          <a:pathLst>
            <a:path>
              <a:moveTo>
                <a:pt x="0" y="0"/>
              </a:moveTo>
              <a:lnTo>
                <a:pt x="0" y="1642211"/>
              </a:lnTo>
              <a:lnTo>
                <a:pt x="919996" y="1642211"/>
              </a:lnTo>
              <a:lnTo>
                <a:pt x="919996" y="1700762"/>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F4BC2E8-CC8C-46EE-B222-D733C4ACAF17}">
      <dsp:nvSpPr>
        <dsp:cNvPr id="0" name=""/>
        <dsp:cNvSpPr/>
      </dsp:nvSpPr>
      <dsp:spPr>
        <a:xfrm>
          <a:off x="5072529" y="2260140"/>
          <a:ext cx="103987" cy="256508"/>
        </a:xfrm>
        <a:custGeom>
          <a:avLst/>
          <a:gdLst/>
          <a:ahLst/>
          <a:cxnLst/>
          <a:rect l="0" t="0" r="0" b="0"/>
          <a:pathLst>
            <a:path>
              <a:moveTo>
                <a:pt x="0" y="0"/>
              </a:moveTo>
              <a:lnTo>
                <a:pt x="0" y="256508"/>
              </a:lnTo>
              <a:lnTo>
                <a:pt x="103987" y="256508"/>
              </a:lnTo>
            </a:path>
          </a:pathLst>
        </a:custGeom>
        <a:noFill/>
        <a:ln w="1587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EE3B792-D1EB-4951-8766-32B1CAB670CF}">
      <dsp:nvSpPr>
        <dsp:cNvPr id="0" name=""/>
        <dsp:cNvSpPr/>
      </dsp:nvSpPr>
      <dsp:spPr>
        <a:xfrm>
          <a:off x="5210063" y="280564"/>
          <a:ext cx="139767" cy="1700762"/>
        </a:xfrm>
        <a:custGeom>
          <a:avLst/>
          <a:gdLst/>
          <a:ahLst/>
          <a:cxnLst/>
          <a:rect l="0" t="0" r="0" b="0"/>
          <a:pathLst>
            <a:path>
              <a:moveTo>
                <a:pt x="0" y="0"/>
              </a:moveTo>
              <a:lnTo>
                <a:pt x="0" y="1642211"/>
              </a:lnTo>
              <a:lnTo>
                <a:pt x="139767" y="1642211"/>
              </a:lnTo>
              <a:lnTo>
                <a:pt x="139767" y="1700762"/>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C780DAA-E727-4613-B8DB-7ECA8C24C3B0}">
      <dsp:nvSpPr>
        <dsp:cNvPr id="0" name=""/>
        <dsp:cNvSpPr/>
      </dsp:nvSpPr>
      <dsp:spPr>
        <a:xfrm>
          <a:off x="4098738" y="2260140"/>
          <a:ext cx="97775" cy="253168"/>
        </a:xfrm>
        <a:custGeom>
          <a:avLst/>
          <a:gdLst/>
          <a:ahLst/>
          <a:cxnLst/>
          <a:rect l="0" t="0" r="0" b="0"/>
          <a:pathLst>
            <a:path>
              <a:moveTo>
                <a:pt x="0" y="0"/>
              </a:moveTo>
              <a:lnTo>
                <a:pt x="97775" y="253168"/>
              </a:lnTo>
            </a:path>
          </a:pathLst>
        </a:custGeom>
        <a:noFill/>
        <a:ln w="1587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11940CB-E204-4A91-A7AA-6057EC5C864B}">
      <dsp:nvSpPr>
        <dsp:cNvPr id="0" name=""/>
        <dsp:cNvSpPr/>
      </dsp:nvSpPr>
      <dsp:spPr>
        <a:xfrm>
          <a:off x="4448678" y="280564"/>
          <a:ext cx="761385" cy="1700762"/>
        </a:xfrm>
        <a:custGeom>
          <a:avLst/>
          <a:gdLst/>
          <a:ahLst/>
          <a:cxnLst/>
          <a:rect l="0" t="0" r="0" b="0"/>
          <a:pathLst>
            <a:path>
              <a:moveTo>
                <a:pt x="761385" y="0"/>
              </a:moveTo>
              <a:lnTo>
                <a:pt x="761385" y="1642211"/>
              </a:lnTo>
              <a:lnTo>
                <a:pt x="0" y="1642211"/>
              </a:lnTo>
              <a:lnTo>
                <a:pt x="0" y="1700762"/>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9455417-9E1A-4F3A-A53C-50E395099661}">
      <dsp:nvSpPr>
        <dsp:cNvPr id="0" name=""/>
        <dsp:cNvSpPr/>
      </dsp:nvSpPr>
      <dsp:spPr>
        <a:xfrm>
          <a:off x="4617339" y="1751"/>
          <a:ext cx="1185448" cy="278813"/>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n-US" sz="600" kern="1200" dirty="0" err="1"/>
            <a:t>Coperate</a:t>
          </a:r>
          <a:r>
            <a:rPr lang="en-US" sz="600" kern="1200" dirty="0"/>
            <a:t> Owner </a:t>
          </a:r>
        </a:p>
        <a:p>
          <a:pPr marL="0" lvl="0" indent="0" algn="ctr" defTabSz="266700">
            <a:lnSpc>
              <a:spcPct val="90000"/>
            </a:lnSpc>
            <a:spcBef>
              <a:spcPct val="0"/>
            </a:spcBef>
            <a:spcAft>
              <a:spcPct val="35000"/>
            </a:spcAft>
            <a:buNone/>
          </a:pPr>
          <a:r>
            <a:rPr lang="en-US" sz="600" kern="1200" dirty="0"/>
            <a:t>Mr. Robert Larbi Duodu</a:t>
          </a:r>
        </a:p>
      </dsp:txBody>
      <dsp:txXfrm>
        <a:off x="4617339" y="1751"/>
        <a:ext cx="1185448" cy="278813"/>
      </dsp:txXfrm>
    </dsp:sp>
    <dsp:sp modelId="{DA17BEEC-8CA9-428B-BD9C-431ED515163D}">
      <dsp:nvSpPr>
        <dsp:cNvPr id="0" name=""/>
        <dsp:cNvSpPr/>
      </dsp:nvSpPr>
      <dsp:spPr>
        <a:xfrm>
          <a:off x="4011253" y="1981327"/>
          <a:ext cx="874849" cy="278813"/>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n-US" sz="600" kern="1200"/>
            <a:t>Interim Operational Manager </a:t>
          </a:r>
        </a:p>
        <a:p>
          <a:pPr marL="0" lvl="0" indent="0" algn="ctr" defTabSz="266700">
            <a:lnSpc>
              <a:spcPct val="90000"/>
            </a:lnSpc>
            <a:spcBef>
              <a:spcPct val="0"/>
            </a:spcBef>
            <a:spcAft>
              <a:spcPct val="35000"/>
            </a:spcAft>
            <a:buNone/>
          </a:pPr>
          <a:r>
            <a:rPr lang="en-US" sz="600" kern="1200"/>
            <a:t>Sarah tetteh </a:t>
          </a:r>
        </a:p>
      </dsp:txBody>
      <dsp:txXfrm>
        <a:off x="4011253" y="1981327"/>
        <a:ext cx="874849" cy="278813"/>
      </dsp:txXfrm>
    </dsp:sp>
    <dsp:sp modelId="{69F510EF-FE77-45FA-BE6C-9263CA453D17}">
      <dsp:nvSpPr>
        <dsp:cNvPr id="0" name=""/>
        <dsp:cNvSpPr/>
      </dsp:nvSpPr>
      <dsp:spPr>
        <a:xfrm>
          <a:off x="3638886" y="2373902"/>
          <a:ext cx="557627" cy="278813"/>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n-US" sz="600" kern="1200"/>
            <a:t>Front Desk Attendace </a:t>
          </a:r>
        </a:p>
      </dsp:txBody>
      <dsp:txXfrm>
        <a:off x="3638886" y="2373902"/>
        <a:ext cx="557627" cy="278813"/>
      </dsp:txXfrm>
    </dsp:sp>
    <dsp:sp modelId="{FDDF6967-D6C5-4093-834C-CFF4970E1A9F}">
      <dsp:nvSpPr>
        <dsp:cNvPr id="0" name=""/>
        <dsp:cNvSpPr/>
      </dsp:nvSpPr>
      <dsp:spPr>
        <a:xfrm>
          <a:off x="5003204" y="1981327"/>
          <a:ext cx="693253" cy="278813"/>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n-US" sz="600" kern="1200"/>
            <a:t>Hous keeping Supervisor on ground </a:t>
          </a:r>
        </a:p>
        <a:p>
          <a:pPr marL="0" lvl="0" indent="0" algn="ctr" defTabSz="266700">
            <a:lnSpc>
              <a:spcPct val="90000"/>
            </a:lnSpc>
            <a:spcBef>
              <a:spcPct val="0"/>
            </a:spcBef>
            <a:spcAft>
              <a:spcPct val="35000"/>
            </a:spcAft>
            <a:buNone/>
          </a:pPr>
          <a:r>
            <a:rPr lang="en-US" sz="600" kern="1200"/>
            <a:t>(           )</a:t>
          </a:r>
        </a:p>
      </dsp:txBody>
      <dsp:txXfrm>
        <a:off x="5003204" y="1981327"/>
        <a:ext cx="693253" cy="278813"/>
      </dsp:txXfrm>
    </dsp:sp>
    <dsp:sp modelId="{C89F43DD-A711-498A-9DA8-5E2FB3724891}">
      <dsp:nvSpPr>
        <dsp:cNvPr id="0" name=""/>
        <dsp:cNvSpPr/>
      </dsp:nvSpPr>
      <dsp:spPr>
        <a:xfrm>
          <a:off x="5176517" y="2377242"/>
          <a:ext cx="557627" cy="278813"/>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n-US" sz="600" kern="1200"/>
            <a:t>Laundry, Grounds keeper</a:t>
          </a:r>
        </a:p>
      </dsp:txBody>
      <dsp:txXfrm>
        <a:off x="5176517" y="2377242"/>
        <a:ext cx="557627" cy="278813"/>
      </dsp:txXfrm>
    </dsp:sp>
    <dsp:sp modelId="{196F8A9A-2C17-4F1A-B968-DDD2E22F9823}">
      <dsp:nvSpPr>
        <dsp:cNvPr id="0" name=""/>
        <dsp:cNvSpPr/>
      </dsp:nvSpPr>
      <dsp:spPr>
        <a:xfrm>
          <a:off x="5851246" y="1981327"/>
          <a:ext cx="557627" cy="278813"/>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n-US" sz="600" kern="1200"/>
            <a:t>Restaurant Manager </a:t>
          </a:r>
        </a:p>
      </dsp:txBody>
      <dsp:txXfrm>
        <a:off x="5851246" y="1981327"/>
        <a:ext cx="557627" cy="278813"/>
      </dsp:txXfrm>
    </dsp:sp>
    <dsp:sp modelId="{1AF52FEF-5D75-41EB-9649-DF5B28EAA249}">
      <dsp:nvSpPr>
        <dsp:cNvPr id="0" name=""/>
        <dsp:cNvSpPr/>
      </dsp:nvSpPr>
      <dsp:spPr>
        <a:xfrm>
          <a:off x="5851246" y="2377242"/>
          <a:ext cx="557627" cy="278813"/>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n-US" sz="600" kern="1200"/>
            <a:t>Professional Chef and Cook</a:t>
          </a:r>
        </a:p>
      </dsp:txBody>
      <dsp:txXfrm>
        <a:off x="5851246" y="2377242"/>
        <a:ext cx="557627" cy="278813"/>
      </dsp:txXfrm>
    </dsp:sp>
    <dsp:sp modelId="{BE00E2E7-8246-4D5C-B628-5596992ED82C}">
      <dsp:nvSpPr>
        <dsp:cNvPr id="0" name=""/>
        <dsp:cNvSpPr/>
      </dsp:nvSpPr>
      <dsp:spPr>
        <a:xfrm>
          <a:off x="5513882" y="2773157"/>
          <a:ext cx="557627" cy="278813"/>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n-US" sz="600" kern="1200"/>
            <a:t>Waiters</a:t>
          </a:r>
        </a:p>
      </dsp:txBody>
      <dsp:txXfrm>
        <a:off x="5513882" y="2773157"/>
        <a:ext cx="557627" cy="278813"/>
      </dsp:txXfrm>
    </dsp:sp>
    <dsp:sp modelId="{D14B2316-13F9-46A0-B117-3A31ED2F9E93}">
      <dsp:nvSpPr>
        <dsp:cNvPr id="0" name=""/>
        <dsp:cNvSpPr/>
      </dsp:nvSpPr>
      <dsp:spPr>
        <a:xfrm>
          <a:off x="6242745" y="2766954"/>
          <a:ext cx="557627" cy="278813"/>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n-US" sz="600" kern="1200"/>
            <a:t>Assisstance </a:t>
          </a:r>
        </a:p>
      </dsp:txBody>
      <dsp:txXfrm>
        <a:off x="6242745" y="2766954"/>
        <a:ext cx="557627" cy="278813"/>
      </dsp:txXfrm>
    </dsp:sp>
    <dsp:sp modelId="{9127AA8B-C516-45DD-B3A4-A91E1F1A2426}">
      <dsp:nvSpPr>
        <dsp:cNvPr id="0" name=""/>
        <dsp:cNvSpPr/>
      </dsp:nvSpPr>
      <dsp:spPr>
        <a:xfrm>
          <a:off x="3195501" y="397666"/>
          <a:ext cx="824250" cy="278813"/>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n-US" sz="600" kern="1200"/>
            <a:t>Chief Executive Officer (C.E.O)</a:t>
          </a:r>
        </a:p>
        <a:p>
          <a:pPr marL="0" lvl="0" indent="0" algn="ctr" defTabSz="266700">
            <a:lnSpc>
              <a:spcPct val="90000"/>
            </a:lnSpc>
            <a:spcBef>
              <a:spcPct val="0"/>
            </a:spcBef>
            <a:spcAft>
              <a:spcPct val="35000"/>
            </a:spcAft>
            <a:buNone/>
          </a:pPr>
          <a:r>
            <a:rPr lang="en-US" sz="600" kern="1200"/>
            <a:t>Grace Larbi Boateng </a:t>
          </a:r>
        </a:p>
      </dsp:txBody>
      <dsp:txXfrm>
        <a:off x="3195501" y="397666"/>
        <a:ext cx="824250" cy="278813"/>
      </dsp:txXfrm>
    </dsp:sp>
    <dsp:sp modelId="{52738BB2-7F27-490B-B981-CCC11A066A50}">
      <dsp:nvSpPr>
        <dsp:cNvPr id="0" name=""/>
        <dsp:cNvSpPr/>
      </dsp:nvSpPr>
      <dsp:spPr>
        <a:xfrm>
          <a:off x="3731264" y="793581"/>
          <a:ext cx="1016922" cy="278813"/>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endParaRPr lang="en-US" sz="600" kern="1200"/>
        </a:p>
      </dsp:txBody>
      <dsp:txXfrm>
        <a:off x="3731264" y="793581"/>
        <a:ext cx="1016922" cy="278813"/>
      </dsp:txXfrm>
    </dsp:sp>
    <dsp:sp modelId="{8094A789-0B2C-4880-80E8-8BB5AF35CB4E}">
      <dsp:nvSpPr>
        <dsp:cNvPr id="0" name=""/>
        <dsp:cNvSpPr/>
      </dsp:nvSpPr>
      <dsp:spPr>
        <a:xfrm>
          <a:off x="3731264" y="1189497"/>
          <a:ext cx="1420248" cy="278813"/>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n-US" sz="600" kern="1200"/>
            <a:t>Interim Operational Manager</a:t>
          </a:r>
        </a:p>
        <a:p>
          <a:pPr marL="0" lvl="0" indent="0" algn="ctr" defTabSz="266700">
            <a:lnSpc>
              <a:spcPct val="90000"/>
            </a:lnSpc>
            <a:spcBef>
              <a:spcPct val="0"/>
            </a:spcBef>
            <a:spcAft>
              <a:spcPct val="35000"/>
            </a:spcAft>
            <a:buNone/>
          </a:pPr>
          <a:r>
            <a:rPr lang="en-US" sz="600" kern="1200"/>
            <a:t>Sarah tetteh  </a:t>
          </a:r>
        </a:p>
      </dsp:txBody>
      <dsp:txXfrm>
        <a:off x="3731264" y="1189497"/>
        <a:ext cx="1420248" cy="278813"/>
      </dsp:txXfrm>
    </dsp:sp>
    <dsp:sp modelId="{AFF5FC60-129D-433A-B7E4-B7BA7F9D47C7}">
      <dsp:nvSpPr>
        <dsp:cNvPr id="0" name=""/>
        <dsp:cNvSpPr/>
      </dsp:nvSpPr>
      <dsp:spPr>
        <a:xfrm>
          <a:off x="3731264" y="1585412"/>
          <a:ext cx="1420248" cy="278813"/>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endParaRPr lang="en-US" sz="600" kern="1200"/>
        </a:p>
      </dsp:txBody>
      <dsp:txXfrm>
        <a:off x="3731264" y="1585412"/>
        <a:ext cx="1420248" cy="278813"/>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en-US"/>
              <a:t>Click to edit Master title style</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0CB9C6C-149E-46F8-B2EF-3173239BA298}" type="datetimeFigureOut">
              <a:rPr lang="en-US" smtClean="0"/>
              <a:t>4/22/2025</a:t>
            </a:fld>
            <a:endParaRPr lang="en-US"/>
          </a:p>
        </p:txBody>
      </p:sp>
      <p:sp>
        <p:nvSpPr>
          <p:cNvPr id="5" name="Footer Placeholder 4"/>
          <p:cNvSpPr>
            <a:spLocks noGrp="1"/>
          </p:cNvSpPr>
          <p:nvPr>
            <p:ph type="ftr" sz="quarter" idx="11"/>
          </p:nvPr>
        </p:nvSpPr>
        <p:spPr>
          <a:xfrm>
            <a:off x="2416500" y="329307"/>
            <a:ext cx="4973915" cy="309201"/>
          </a:xfrm>
        </p:spPr>
        <p:txBody>
          <a:bodyPr/>
          <a:lstStyle/>
          <a:p>
            <a:endParaRPr lang="en-US"/>
          </a:p>
        </p:txBody>
      </p:sp>
      <p:sp>
        <p:nvSpPr>
          <p:cNvPr id="6" name="Slide Number Placeholder 5"/>
          <p:cNvSpPr>
            <a:spLocks noGrp="1"/>
          </p:cNvSpPr>
          <p:nvPr>
            <p:ph type="sldNum" sz="quarter" idx="12"/>
          </p:nvPr>
        </p:nvSpPr>
        <p:spPr>
          <a:xfrm>
            <a:off x="1437664" y="798973"/>
            <a:ext cx="811019" cy="503578"/>
          </a:xfrm>
        </p:spPr>
        <p:txBody>
          <a:bodyPr/>
          <a:lstStyle/>
          <a:p>
            <a:fld id="{3FB84103-1A96-43AC-943D-FD9A3A5768DC}" type="slidenum">
              <a:rPr lang="en-US" smtClean="0"/>
              <a:t>‹#›</a:t>
            </a:fld>
            <a:endParaRPr lang="en-US"/>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3964128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0CB9C6C-149E-46F8-B2EF-3173239BA298}" type="datetimeFigureOut">
              <a:rPr lang="en-US" smtClean="0"/>
              <a:t>4/22/2025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B84103-1A96-43AC-943D-FD9A3A5768DC}" type="slidenum">
              <a:rPr lang="en-US" smtClean="0"/>
              <a:t>‹#›</a:t>
            </a:fld>
            <a:endParaRPr lang="en-US"/>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9958818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0CB9C6C-149E-46F8-B2EF-3173239BA298}" type="datetimeFigureOut">
              <a:rPr lang="en-US" smtClean="0"/>
              <a:t>4/22/2025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B84103-1A96-43AC-943D-FD9A3A5768DC}" type="slidenum">
              <a:rPr lang="en-US" smtClean="0"/>
              <a:t>‹#›</a:t>
            </a:fld>
            <a:endParaRPr lang="en-US"/>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5783274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0CB9C6C-149E-46F8-B2EF-3173239BA298}" type="datetimeFigureOut">
              <a:rPr lang="en-US" smtClean="0"/>
              <a:t>4/22/2025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B84103-1A96-43AC-943D-FD9A3A5768DC}" type="slidenum">
              <a:rPr lang="en-US" smtClean="0"/>
              <a:t>‹#›</a:t>
            </a:fld>
            <a:endParaRPr lang="en-US"/>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8629742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en-US"/>
              <a:t>Click to edit Master title style</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0CB9C6C-149E-46F8-B2EF-3173239BA298}" type="datetimeFigureOut">
              <a:rPr lang="en-US" smtClean="0"/>
              <a:t>4/22/2025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B84103-1A96-43AC-943D-FD9A3A5768DC}" type="slidenum">
              <a:rPr lang="en-US" smtClean="0"/>
              <a:t>‹#›</a:t>
            </a:fld>
            <a:endParaRPr lang="en-US"/>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742055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0CB9C6C-149E-46F8-B2EF-3173239BA298}" type="datetimeFigureOut">
              <a:rPr lang="en-US" smtClean="0"/>
              <a:t>4/22/2025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B84103-1A96-43AC-943D-FD9A3A5768DC}" type="slidenum">
              <a:rPr lang="en-US" smtClean="0"/>
              <a:t>‹#›</a:t>
            </a:fld>
            <a:endParaRPr lang="en-US"/>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300855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47191" y="2824269"/>
            <a:ext cx="4645152" cy="26444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12362" y="2821491"/>
            <a:ext cx="4645152" cy="26373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0CB9C6C-149E-46F8-B2EF-3173239BA298}" type="datetimeFigureOut">
              <a:rPr lang="en-US" smtClean="0"/>
              <a:t>4/22/2025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FB84103-1A96-43AC-943D-FD9A3A5768DC}" type="slidenum">
              <a:rPr lang="en-US" smtClean="0"/>
              <a:t>‹#›</a:t>
            </a:fld>
            <a:endParaRPr lang="en-US"/>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8253771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0CB9C6C-149E-46F8-B2EF-3173239BA298}" type="datetimeFigureOut">
              <a:rPr lang="en-US" smtClean="0"/>
              <a:t>4/22/2025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FB84103-1A96-43AC-943D-FD9A3A5768DC}" type="slidenum">
              <a:rPr lang="en-US" smtClean="0"/>
              <a:t>‹#›</a:t>
            </a:fld>
            <a:endParaRPr lang="en-US"/>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8814877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0CB9C6C-149E-46F8-B2EF-3173239BA298}" type="datetimeFigureOut">
              <a:rPr lang="en-US" smtClean="0"/>
              <a:t>4/22/2025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FB84103-1A96-43AC-943D-FD9A3A5768DC}" type="slidenum">
              <a:rPr lang="en-US" smtClean="0"/>
              <a:t>‹#›</a:t>
            </a:fld>
            <a:endParaRPr lang="en-US"/>
          </a:p>
        </p:txBody>
      </p:sp>
    </p:spTree>
    <p:extLst>
      <p:ext uri="{BB962C8B-B14F-4D97-AF65-F5344CB8AC3E}">
        <p14:creationId xmlns:p14="http://schemas.microsoft.com/office/powerpoint/2010/main" val="6019761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0CB9C6C-149E-46F8-B2EF-3173239BA298}" type="datetimeFigureOut">
              <a:rPr lang="en-US" smtClean="0"/>
              <a:t>4/22/2025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B84103-1A96-43AC-943D-FD9A3A5768DC}" type="slidenum">
              <a:rPr lang="en-US" smtClean="0"/>
              <a:t>‹#›</a:t>
            </a:fld>
            <a:endParaRPr lang="en-US"/>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5634338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F0CB9C6C-149E-46F8-B2EF-3173239BA298}" type="datetimeFigureOut">
              <a:rPr lang="en-US" smtClean="0"/>
              <a:t>4/22/2025</a:t>
            </a:fld>
            <a:endParaRPr lang="en-US"/>
          </a:p>
        </p:txBody>
      </p:sp>
      <p:sp>
        <p:nvSpPr>
          <p:cNvPr id="6" name="Footer Placeholder 5"/>
          <p:cNvSpPr>
            <a:spLocks noGrp="1"/>
          </p:cNvSpPr>
          <p:nvPr>
            <p:ph type="ftr" sz="quarter" idx="11"/>
          </p:nvPr>
        </p:nvSpPr>
        <p:spPr>
          <a:xfrm>
            <a:off x="1447382" y="318640"/>
            <a:ext cx="5541004" cy="320931"/>
          </a:xfrm>
        </p:spPr>
        <p:txBody>
          <a:bodyPr/>
          <a:lstStyle/>
          <a:p>
            <a:endParaRPr lang="en-US"/>
          </a:p>
        </p:txBody>
      </p:sp>
      <p:sp>
        <p:nvSpPr>
          <p:cNvPr id="7" name="Slide Number Placeholder 6"/>
          <p:cNvSpPr>
            <a:spLocks noGrp="1"/>
          </p:cNvSpPr>
          <p:nvPr>
            <p:ph type="sldNum" sz="quarter" idx="12"/>
          </p:nvPr>
        </p:nvSpPr>
        <p:spPr/>
        <p:txBody>
          <a:bodyPr/>
          <a:lstStyle/>
          <a:p>
            <a:fld id="{3FB84103-1A96-43AC-943D-FD9A3A5768DC}" type="slidenum">
              <a:rPr lang="en-US" smtClean="0"/>
              <a:t>‹#›</a:t>
            </a:fld>
            <a:endParaRPr lang="en-US"/>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4871114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F0CB9C6C-149E-46F8-B2EF-3173239BA298}" type="datetimeFigureOut">
              <a:rPr lang="en-US" smtClean="0"/>
              <a:t>4/22/2025</a:t>
            </a:fld>
            <a:endParaRPr lang="en-US"/>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3FB84103-1A96-43AC-943D-FD9A3A5768DC}" type="slidenum">
              <a:rPr lang="en-US" smtClean="0"/>
              <a:t>‹#›</a:t>
            </a:fld>
            <a:endParaRPr lang="en-US"/>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3683766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flickr.com/photos/worldremit/24066268824" TargetMode="External"/><Relationship Id="rId2" Type="http://schemas.openxmlformats.org/officeDocument/2006/relationships/image" Target="../media/image18.jpg"/><Relationship Id="rId1" Type="http://schemas.openxmlformats.org/officeDocument/2006/relationships/slideLayout" Target="../slideLayouts/slideLayout2.xml"/><Relationship Id="rId5" Type="http://schemas.openxmlformats.org/officeDocument/2006/relationships/hyperlink" Target="https://techboomers.com/tutorial-sets/how-to-use-kayak" TargetMode="Externa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hyperlink" Target="https://dutchradioblog.blogspot.com/2018/11/airen-mylene-presenteert-hotel-rules.html" TargetMode="External"/><Relationship Id="rId2" Type="http://schemas.openxmlformats.org/officeDocument/2006/relationships/image" Target="../media/image20.jp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8" Type="http://schemas.openxmlformats.org/officeDocument/2006/relationships/hyperlink" Target="https://flatprofile.com/7-steps-to-link-your-nhis-and-nia-ghana-card/" TargetMode="External"/><Relationship Id="rId3" Type="http://schemas.openxmlformats.org/officeDocument/2006/relationships/image" Target="../media/image21.jpg"/><Relationship Id="rId7" Type="http://schemas.openxmlformats.org/officeDocument/2006/relationships/image" Target="../media/image23.jpg"/><Relationship Id="rId2" Type="http://schemas.openxmlformats.org/officeDocument/2006/relationships/image" Target="../media/image1.jpg"/><Relationship Id="rId1" Type="http://schemas.openxmlformats.org/officeDocument/2006/relationships/slideLayout" Target="../slideLayouts/slideLayout8.xml"/><Relationship Id="rId6" Type="http://schemas.openxmlformats.org/officeDocument/2006/relationships/hyperlink" Target="https://depositphotos.com/46341643/stock-illustration-no-refund-stamp.html" TargetMode="External"/><Relationship Id="rId5" Type="http://schemas.openxmlformats.org/officeDocument/2006/relationships/image" Target="../media/image22.jpg"/><Relationship Id="rId4" Type="http://schemas.openxmlformats.org/officeDocument/2006/relationships/hyperlink" Target="https://www.youtube.com/watch?v=ayS6z90dOO0" TargetMode="External"/></Relationships>
</file>

<file path=ppt/slides/_rels/slide13.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hyperlink" Target="https://pngtree.com/freepng/no-pet-allowed-sign_8426674.html" TargetMode="External"/><Relationship Id="rId3" Type="http://schemas.openxmlformats.org/officeDocument/2006/relationships/hyperlink" Target="https://www.wantitall.co.za/electronics/zvox-dialogue-clarifying-sound-bar-with-patented-hearing-technology-tv-sound-bar-with-six-levels-of-__b09xfk9yrp" TargetMode="External"/><Relationship Id="rId7" Type="http://schemas.openxmlformats.org/officeDocument/2006/relationships/hyperlink" Target="https://shopee.ph/Keep-Noise-to-a-Minimum-Quiet-Please-Sign-Laminated-Signage-A4-Size-i.796096742.16088742723" TargetMode="External"/><Relationship Id="rId12" Type="http://schemas.openxmlformats.org/officeDocument/2006/relationships/image" Target="../media/image29.png"/><Relationship Id="rId2" Type="http://schemas.openxmlformats.org/officeDocument/2006/relationships/image" Target="../media/image24.jpg"/><Relationship Id="rId1" Type="http://schemas.openxmlformats.org/officeDocument/2006/relationships/slideLayout" Target="../slideLayouts/slideLayout8.xml"/><Relationship Id="rId6" Type="http://schemas.openxmlformats.org/officeDocument/2006/relationships/image" Target="../media/image26.jpeg"/><Relationship Id="rId11" Type="http://schemas.openxmlformats.org/officeDocument/2006/relationships/hyperlink" Target="https://pixabay.com/vectors/no-smoking-smoking-smoke-41752/" TargetMode="External"/><Relationship Id="rId5" Type="http://schemas.openxmlformats.org/officeDocument/2006/relationships/hyperlink" Target="https://www.safetysign.com/products/1663/no-food-or-beverages-allowed-sign" TargetMode="External"/><Relationship Id="rId10" Type="http://schemas.openxmlformats.org/officeDocument/2006/relationships/image" Target="../media/image28.png"/><Relationship Id="rId4" Type="http://schemas.openxmlformats.org/officeDocument/2006/relationships/image" Target="../media/image25.png"/><Relationship Id="rId9" Type="http://schemas.openxmlformats.org/officeDocument/2006/relationships/hyperlink" Target="https://pngtree.com/freepng/no-pets-allowed-sign-household-clip-art-through-vector_9220253.html"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s://content.wisestep.com/rules-of-work/" TargetMode="External"/><Relationship Id="rId2" Type="http://schemas.openxmlformats.org/officeDocument/2006/relationships/image" Target="../media/image30.jpg"/><Relationship Id="rId1" Type="http://schemas.openxmlformats.org/officeDocument/2006/relationships/slideLayout" Target="../slideLayouts/slideLayout2.xml"/><Relationship Id="rId5" Type="http://schemas.openxmlformats.org/officeDocument/2006/relationships/hyperlink" Target="https://www.freepik.com/premium-vector/hotel-staff-cartoon-characters-professional-hospitality-workers-job-waiter-receptionist-room-service-people-employees-decent-vector-set_40990287.htm" TargetMode="External"/><Relationship Id="rId4" Type="http://schemas.openxmlformats.org/officeDocument/2006/relationships/image" Target="../media/image31.jpg"/></Relationships>
</file>

<file path=ppt/slides/_rels/slide1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1.jpg"/><Relationship Id="rId1" Type="http://schemas.openxmlformats.org/officeDocument/2006/relationships/slideLayout" Target="../slideLayouts/slideLayout8.xml"/><Relationship Id="rId4" Type="http://schemas.openxmlformats.org/officeDocument/2006/relationships/hyperlink" Target="https://www.bigstockphoto.com/image-381740828/stock-photo-diverse-hotel-staff-and-hospitality-employee-group"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www.picpedia.org/highway-signs/s/salary.html" TargetMode="External"/><Relationship Id="rId2" Type="http://schemas.openxmlformats.org/officeDocument/2006/relationships/image" Target="../media/image33.jpg"/><Relationship Id="rId1" Type="http://schemas.openxmlformats.org/officeDocument/2006/relationships/slideLayout" Target="../slideLayouts/slideLayout2.xml"/><Relationship Id="rId5" Type="http://schemas.openxmlformats.org/officeDocument/2006/relationships/hyperlink" Target="https://pngtree.com/freepng/50-ghanaian-cedi-stack-pile_8796434.html" TargetMode="External"/><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hyperlink" Target="https://stock.adobe.com/br/images/portrait-of-african-american-receptionist-standing-at-hospital-counter-looking-at-checkup-visit-appointments-on-computer-smiling-reception-worker-checking-medical-documents-in-lobby/573706630" TargetMode="External"/><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african.land/blog/article/housekeeping-in-accra-the-top-reasons-to-hire-a-professional-cleaner-b348" TargetMode="External"/><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8" Type="http://schemas.openxmlformats.org/officeDocument/2006/relationships/hyperlink" Target="https://www.dreamstime.com/stock-photo-hotel-towels-rolled-shelf-ready-guest-to-use-image97755349" TargetMode="External"/><Relationship Id="rId3" Type="http://schemas.openxmlformats.org/officeDocument/2006/relationships/image" Target="../media/image37.jpg"/><Relationship Id="rId7" Type="http://schemas.openxmlformats.org/officeDocument/2006/relationships/image" Target="../media/image39.jpg"/><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hyperlink" Target="https://in.pinterest.com/pin/8-ways-to-fold-your-bathroom-towels--515521488601900553/" TargetMode="External"/><Relationship Id="rId5" Type="http://schemas.openxmlformats.org/officeDocument/2006/relationships/image" Target="../media/image38.jpg"/><Relationship Id="rId4" Type="http://schemas.openxmlformats.org/officeDocument/2006/relationships/hyperlink" Target="https://www.leinsterexpress.ie/news/features/571485/ever-wondered-how-to-fold-towels-like-a-fancy-hotel-or-spa-here-s-how-to-in-just-30-seconds.html"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s://optimumsecurity.com.au/security-guards-hire-newcastle/" TargetMode="External"/><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hyperlink" Target="https://cateringpluss.com/why-is-facility-management-important-for-productivity/"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hyperlink" Target="https://pxhere.com/en/photo/740636" TargetMode="External"/><Relationship Id="rId3" Type="http://schemas.openxmlformats.org/officeDocument/2006/relationships/image" Target="../media/image3.jpeg"/><Relationship Id="rId7" Type="http://schemas.openxmlformats.org/officeDocument/2006/relationships/image" Target="../media/image5.jpg"/><Relationship Id="rId2" Type="http://schemas.openxmlformats.org/officeDocument/2006/relationships/image" Target="../media/image1.jpg"/><Relationship Id="rId1" Type="http://schemas.openxmlformats.org/officeDocument/2006/relationships/slideLayout" Target="../slideLayouts/slideLayout8.xml"/><Relationship Id="rId6" Type="http://schemas.openxmlformats.org/officeDocument/2006/relationships/hyperlink" Target="https://pixabay.com/en/spaces-arena-blanca-restaurant-677265/" TargetMode="External"/><Relationship Id="rId11" Type="http://schemas.openxmlformats.org/officeDocument/2006/relationships/hyperlink" Target="https://creativecommons.org/licenses/by/3.0/" TargetMode="External"/><Relationship Id="rId5" Type="http://schemas.openxmlformats.org/officeDocument/2006/relationships/image" Target="../media/image4.jpg"/><Relationship Id="rId10" Type="http://schemas.openxmlformats.org/officeDocument/2006/relationships/hyperlink" Target="https://pxhere.com/es/photo/882655" TargetMode="External"/><Relationship Id="rId4" Type="http://schemas.openxmlformats.org/officeDocument/2006/relationships/hyperlink" Target="https://foto.wuestenigel.com/concept-of-hotel-reception-with-key-ring-and-bell/" TargetMode="External"/><Relationship Id="rId9" Type="http://schemas.openxmlformats.org/officeDocument/2006/relationships/image" Target="../media/image6.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8" Type="http://schemas.openxmlformats.org/officeDocument/2006/relationships/image" Target="../media/image10.jpg"/><Relationship Id="rId13" Type="http://schemas.openxmlformats.org/officeDocument/2006/relationships/hyperlink" Target="https://www.pexels.com/photo/wine-bottles-on-ice-bucket-2454120/" TargetMode="External"/><Relationship Id="rId3" Type="http://schemas.openxmlformats.org/officeDocument/2006/relationships/hyperlink" Target="https://en.wikipedia.org/?title=Ghana" TargetMode="External"/><Relationship Id="rId7" Type="http://schemas.openxmlformats.org/officeDocument/2006/relationships/hyperlink" Target="https://www.travelbytez.com/2018/06/accommodation-where-to-stay-in.html" TargetMode="External"/><Relationship Id="rId12" Type="http://schemas.openxmlformats.org/officeDocument/2006/relationships/image" Target="../media/image12.jpeg"/><Relationship Id="rId2" Type="http://schemas.openxmlformats.org/officeDocument/2006/relationships/image" Target="../media/image7.jpg"/><Relationship Id="rId1" Type="http://schemas.openxmlformats.org/officeDocument/2006/relationships/slideLayout" Target="../slideLayouts/slideLayout7.xml"/><Relationship Id="rId6" Type="http://schemas.openxmlformats.org/officeDocument/2006/relationships/image" Target="../media/image9.jpg"/><Relationship Id="rId11" Type="http://schemas.openxmlformats.org/officeDocument/2006/relationships/hyperlink" Target="https://www.mommyrackell.com/2014/09/staycation-crimson-hotel.html" TargetMode="External"/><Relationship Id="rId5" Type="http://schemas.openxmlformats.org/officeDocument/2006/relationships/hyperlink" Target="http://www.techzim.co.zw/2017/06/dstv-now-is-now-available-to-dstv-compact-and-compact-plus-subscribers/" TargetMode="External"/><Relationship Id="rId10" Type="http://schemas.openxmlformats.org/officeDocument/2006/relationships/image" Target="../media/image11.jpg"/><Relationship Id="rId4" Type="http://schemas.openxmlformats.org/officeDocument/2006/relationships/image" Target="../media/image8.jpg"/><Relationship Id="rId9" Type="http://schemas.openxmlformats.org/officeDocument/2006/relationships/hyperlink" Target="https://en.wikipedia.org/wiki/Ghanaian_cuisine"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s://pxhere.com/no/photo/915363" TargetMode="External"/><Relationship Id="rId7" Type="http://schemas.openxmlformats.org/officeDocument/2006/relationships/hyperlink" Target="https://wbsnsports.com/the-14-best-buffet-restaurants-youll-find-in-america/" TargetMode="External"/><Relationship Id="rId2" Type="http://schemas.openxmlformats.org/officeDocument/2006/relationships/image" Target="../media/image13.jpeg"/><Relationship Id="rId1" Type="http://schemas.openxmlformats.org/officeDocument/2006/relationships/slideLayout" Target="../slideLayouts/slideLayout5.xml"/><Relationship Id="rId6" Type="http://schemas.openxmlformats.org/officeDocument/2006/relationships/image" Target="../media/image15.jpg"/><Relationship Id="rId5" Type="http://schemas.openxmlformats.org/officeDocument/2006/relationships/hyperlink" Target="https://www.flickr.com/photos/au_unistphotostream/18582656274" TargetMode="External"/><Relationship Id="rId4" Type="http://schemas.openxmlformats.org/officeDocument/2006/relationships/image" Target="../media/image14.jpg"/></Relationships>
</file>

<file path=ppt/slides/_rels/slide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hyperlink" Target="https://pixabay.com/photos/room-conferences-seminar-2174142/" TargetMode="External"/><Relationship Id="rId5" Type="http://schemas.openxmlformats.org/officeDocument/2006/relationships/image" Target="../media/image17.jpg"/><Relationship Id="rId4" Type="http://schemas.openxmlformats.org/officeDocument/2006/relationships/hyperlink" Target="https://cedgcarz.blob.core.windows.net/types-of-meeting-room-set-ups.html"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5513E21-21B0-48DB-8CF1-35E43B33A4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hotel lobby with a reception desk and people sitting in chairs&#10;&#10;AI-generated content may be incorrect.">
            <a:extLst>
              <a:ext uri="{FF2B5EF4-FFF2-40B4-BE49-F238E27FC236}">
                <a16:creationId xmlns:a16="http://schemas.microsoft.com/office/drawing/2014/main" id="{BE0F0454-3BC8-1E10-FDD0-D848387634BE}"/>
              </a:ext>
            </a:extLst>
          </p:cNvPr>
          <p:cNvPicPr>
            <a:picLocks noChangeAspect="1"/>
          </p:cNvPicPr>
          <p:nvPr/>
        </p:nvPicPr>
        <p:blipFill>
          <a:blip r:embed="rId2">
            <a:alphaModFix amt="50000"/>
            <a:extLst>
              <a:ext uri="{28A0092B-C50C-407E-A947-70E740481C1C}">
                <a14:useLocalDpi xmlns:a14="http://schemas.microsoft.com/office/drawing/2010/main" val="0"/>
              </a:ext>
            </a:extLst>
          </a:blip>
          <a:srcRect t="32087" r="-1" b="11661"/>
          <a:stretch/>
        </p:blipFill>
        <p:spPr>
          <a:xfrm>
            <a:off x="20" y="10"/>
            <a:ext cx="12191675" cy="6857990"/>
          </a:xfrm>
          <a:prstGeom prst="rect">
            <a:avLst/>
          </a:prstGeom>
        </p:spPr>
      </p:pic>
      <p:sp>
        <p:nvSpPr>
          <p:cNvPr id="2" name="Title 1">
            <a:extLst>
              <a:ext uri="{FF2B5EF4-FFF2-40B4-BE49-F238E27FC236}">
                <a16:creationId xmlns:a16="http://schemas.microsoft.com/office/drawing/2014/main" id="{4C1F2537-57F6-3403-AE9E-0E36E72037F9}"/>
              </a:ext>
            </a:extLst>
          </p:cNvPr>
          <p:cNvSpPr>
            <a:spLocks noGrp="1"/>
          </p:cNvSpPr>
          <p:nvPr>
            <p:ph type="ctrTitle"/>
          </p:nvPr>
        </p:nvSpPr>
        <p:spPr>
          <a:xfrm>
            <a:off x="4976636" y="992221"/>
            <a:ext cx="6247308" cy="4873558"/>
          </a:xfrm>
        </p:spPr>
        <p:txBody>
          <a:bodyPr anchor="ctr">
            <a:normAutofit/>
          </a:bodyPr>
          <a:lstStyle/>
          <a:p>
            <a:r>
              <a:rPr lang="en-US" sz="4800"/>
              <a:t>Maglab  Hotel &amp; Suites</a:t>
            </a:r>
          </a:p>
        </p:txBody>
      </p:sp>
      <p:sp>
        <p:nvSpPr>
          <p:cNvPr id="3" name="Subtitle 2">
            <a:extLst>
              <a:ext uri="{FF2B5EF4-FFF2-40B4-BE49-F238E27FC236}">
                <a16:creationId xmlns:a16="http://schemas.microsoft.com/office/drawing/2014/main" id="{137482C7-4F25-2777-8AD9-FFBB941242F8}"/>
              </a:ext>
            </a:extLst>
          </p:cNvPr>
          <p:cNvSpPr>
            <a:spLocks noGrp="1"/>
          </p:cNvSpPr>
          <p:nvPr>
            <p:ph type="subTitle" idx="1"/>
          </p:nvPr>
        </p:nvSpPr>
        <p:spPr>
          <a:xfrm>
            <a:off x="968056" y="996610"/>
            <a:ext cx="3363901" cy="4864780"/>
          </a:xfrm>
        </p:spPr>
        <p:txBody>
          <a:bodyPr anchor="ctr">
            <a:normAutofit/>
          </a:bodyPr>
          <a:lstStyle/>
          <a:p>
            <a:pPr algn="r"/>
            <a:r>
              <a:rPr lang="en-US" sz="2000"/>
              <a:t>You are welcome !! We appreciate your Hard work !! </a:t>
            </a:r>
          </a:p>
          <a:p>
            <a:pPr algn="r"/>
            <a:r>
              <a:rPr lang="en-US" sz="2000"/>
              <a:t>Presentation By GRAce Larbi Boateng </a:t>
            </a:r>
          </a:p>
        </p:txBody>
      </p:sp>
      <p:cxnSp>
        <p:nvCxnSpPr>
          <p:cNvPr id="12" name="Straight Connector 11">
            <a:extLst>
              <a:ext uri="{FF2B5EF4-FFF2-40B4-BE49-F238E27FC236}">
                <a16:creationId xmlns:a16="http://schemas.microsoft.com/office/drawing/2014/main" id="{580B8A35-DEA7-4D43-9DF8-90B4681D0FA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600200"/>
            <a:ext cx="0" cy="3657600"/>
          </a:xfrm>
          <a:prstGeom prst="line">
            <a:avLst/>
          </a:prstGeom>
          <a:ln w="31750">
            <a:solidFill>
              <a:schemeClr val="tx1">
                <a:alpha val="8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40098615"/>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par>
                                <p:cTn id="8" presetID="10" presetClass="entr" presetSubtype="0" fill="hold" grpId="0" nodeType="withEffect">
                                  <p:stCondLst>
                                    <p:cond delay="2000"/>
                                  </p:stCondLst>
                                  <p:iterate type="lt">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4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2000"/>
                                  </p:stCondLst>
                                  <p:iterate type="lt">
                                    <p:tmPct val="10000"/>
                                  </p:iterate>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4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56A1F3-9B55-A0C8-324B-7A6E19B8350F}"/>
              </a:ext>
            </a:extLst>
          </p:cNvPr>
          <p:cNvSpPr>
            <a:spLocks noGrp="1"/>
          </p:cNvSpPr>
          <p:nvPr>
            <p:ph type="title"/>
          </p:nvPr>
        </p:nvSpPr>
        <p:spPr>
          <a:xfrm>
            <a:off x="246491" y="182881"/>
            <a:ext cx="10808364" cy="1510747"/>
          </a:xfrm>
        </p:spPr>
        <p:txBody>
          <a:bodyPr>
            <a:normAutofit fontScale="90000"/>
          </a:bodyPr>
          <a:lstStyle/>
          <a:p>
            <a:pPr marL="0" marR="0">
              <a:lnSpc>
                <a:spcPct val="115000"/>
              </a:lnSpc>
              <a:spcAft>
                <a:spcPts val="800"/>
              </a:spcAft>
            </a:pP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There are 40 rooms total  (5 single, 14 double rooms, 5 executives and  5 suites)</a:t>
            </a:r>
            <a:b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b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20 staff</a:t>
            </a:r>
            <a:b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b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Booking and Payment should be easy and convenient. </a:t>
            </a:r>
            <a:b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b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Name, telephone number and email address rooms&gt; single ,double , exec, or suite amount – </a:t>
            </a:r>
            <a:b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b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Pay . to Momo – including Momo charges </a:t>
            </a:r>
            <a:b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br>
            <a:endParaRPr lang="en-US" dirty="0"/>
          </a:p>
        </p:txBody>
      </p:sp>
      <p:pic>
        <p:nvPicPr>
          <p:cNvPr id="5" name="Content Placeholder 4" descr="A person and person sitting at a yellow table&#10;&#10;AI-generated content may be incorrect.">
            <a:extLst>
              <a:ext uri="{FF2B5EF4-FFF2-40B4-BE49-F238E27FC236}">
                <a16:creationId xmlns:a16="http://schemas.microsoft.com/office/drawing/2014/main" id="{C137A138-1D02-285F-8E9B-204AFD874FA9}"/>
              </a:ext>
            </a:extLst>
          </p:cNvPr>
          <p:cNvPicPr>
            <a:picLocks noGrp="1" noChangeAspect="1"/>
          </p:cNvPicPr>
          <p:nvPr>
            <p:ph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8523798" y="2065816"/>
            <a:ext cx="3009399" cy="3072925"/>
          </a:xfrm>
        </p:spPr>
      </p:pic>
      <p:pic>
        <p:nvPicPr>
          <p:cNvPr id="8" name="Picture 7" descr="A screenshot of a computer&#10;&#10;AI-generated content may be incorrect.">
            <a:extLst>
              <a:ext uri="{FF2B5EF4-FFF2-40B4-BE49-F238E27FC236}">
                <a16:creationId xmlns:a16="http://schemas.microsoft.com/office/drawing/2014/main" id="{E34181E4-A83E-36AA-8E7B-FD8A15CF5440}"/>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246491" y="1876676"/>
            <a:ext cx="4761905" cy="4019048"/>
          </a:xfrm>
          <a:prstGeom prst="rect">
            <a:avLst/>
          </a:prstGeom>
        </p:spPr>
      </p:pic>
    </p:spTree>
    <p:extLst>
      <p:ext uri="{BB962C8B-B14F-4D97-AF65-F5344CB8AC3E}">
        <p14:creationId xmlns:p14="http://schemas.microsoft.com/office/powerpoint/2010/main" val="38615419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pic>
        <p:nvPicPr>
          <p:cNvPr id="4" name="Picture 3" descr="A red and white sign with white text&#10;&#10;AI-generated content may be incorrect.">
            <a:extLst>
              <a:ext uri="{FF2B5EF4-FFF2-40B4-BE49-F238E27FC236}">
                <a16:creationId xmlns:a16="http://schemas.microsoft.com/office/drawing/2014/main" id="{88011C1B-45E9-5DDD-1DAC-719AE02F7A27}"/>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3"/>
          <a:stretch/>
        </p:blipFill>
        <p:spPr>
          <a:xfrm>
            <a:off x="20" y="10"/>
            <a:ext cx="12191675" cy="6857990"/>
          </a:xfrm>
          <a:prstGeom prst="rect">
            <a:avLst/>
          </a:prstGeom>
        </p:spPr>
      </p:pic>
      <p:sp>
        <p:nvSpPr>
          <p:cNvPr id="9" name="Rectangle 8">
            <a:extLst>
              <a:ext uri="{FF2B5EF4-FFF2-40B4-BE49-F238E27FC236}">
                <a16:creationId xmlns:a16="http://schemas.microsoft.com/office/drawing/2014/main" id="{95633E59-CFCD-4CB3-AB4B-F13B8BA438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96785" y="4907589"/>
            <a:ext cx="8295215" cy="1452929"/>
          </a:xfrm>
          <a:prstGeom prst="rect">
            <a:avLst/>
          </a:prstGeom>
          <a:solidFill>
            <a:srgbClr val="000001">
              <a:alpha val="7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40F7F4A-41D5-1EC4-FB1A-CD70C750D9C8}"/>
              </a:ext>
            </a:extLst>
          </p:cNvPr>
          <p:cNvSpPr>
            <a:spLocks noGrp="1"/>
          </p:cNvSpPr>
          <p:nvPr>
            <p:ph type="title"/>
          </p:nvPr>
        </p:nvSpPr>
        <p:spPr>
          <a:xfrm>
            <a:off x="4060512" y="5241371"/>
            <a:ext cx="6835556" cy="954556"/>
          </a:xfrm>
        </p:spPr>
        <p:txBody>
          <a:bodyPr anchor="t">
            <a:normAutofit/>
          </a:bodyPr>
          <a:lstStyle/>
          <a:p>
            <a:r>
              <a:rPr lang="en-US" sz="3000" dirty="0">
                <a:solidFill>
                  <a:srgbClr val="FFFFFE"/>
                </a:solidFill>
              </a:rPr>
              <a:t>Let’s talk about our hotel rules</a:t>
            </a:r>
            <a:br>
              <a:rPr lang="en-US" sz="3000" dirty="0">
                <a:solidFill>
                  <a:srgbClr val="FFFFFE"/>
                </a:solidFill>
              </a:rPr>
            </a:br>
            <a:r>
              <a:rPr lang="en-US" sz="3000" dirty="0">
                <a:solidFill>
                  <a:srgbClr val="FFFFFE"/>
                </a:solidFill>
              </a:rPr>
              <a:t>For Our ESTEEMED GUEST </a:t>
            </a:r>
          </a:p>
        </p:txBody>
      </p:sp>
      <p:cxnSp>
        <p:nvCxnSpPr>
          <p:cNvPr id="11" name="Straight Connector 10">
            <a:extLst>
              <a:ext uri="{FF2B5EF4-FFF2-40B4-BE49-F238E27FC236}">
                <a16:creationId xmlns:a16="http://schemas.microsoft.com/office/drawing/2014/main" id="{7FFB1710-F59A-4B72-91E4-53C2300B705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65509" y="5075836"/>
            <a:ext cx="6832499" cy="0"/>
          </a:xfrm>
          <a:prstGeom prst="line">
            <a:avLst/>
          </a:prstGeom>
          <a:ln w="31750">
            <a:solidFill>
              <a:srgbClr val="DC4B6E"/>
            </a:solidFill>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3569569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785F1D78-FD9F-4432-B90E-00D863D4F3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17" name="Picture 16">
            <a:extLst>
              <a:ext uri="{FF2B5EF4-FFF2-40B4-BE49-F238E27FC236}">
                <a16:creationId xmlns:a16="http://schemas.microsoft.com/office/drawing/2014/main" id="{0F47C422-E141-4484-A58E-A1A3B656C56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19" name="Straight Connector 18">
            <a:extLst>
              <a:ext uri="{FF2B5EF4-FFF2-40B4-BE49-F238E27FC236}">
                <a16:creationId xmlns:a16="http://schemas.microsoft.com/office/drawing/2014/main" id="{36A0C8A2-5797-403D-A628-7C98BC65B0C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50510184-8357-4F2F-AD66-6EA07B446C5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pic>
        <p:nvPicPr>
          <p:cNvPr id="6" name="Content Placeholder 5" descr="A person and person at a hotel reception&#10;&#10;AI-generated content may be incorrect.">
            <a:extLst>
              <a:ext uri="{FF2B5EF4-FFF2-40B4-BE49-F238E27FC236}">
                <a16:creationId xmlns:a16="http://schemas.microsoft.com/office/drawing/2014/main" id="{2906FE98-413D-6A67-783B-585D20C208D5}"/>
              </a:ext>
            </a:extLst>
          </p:cNvPr>
          <p:cNvPicPr>
            <a:picLocks noGrp="1" noChangeAspect="1"/>
          </p:cNvPicPr>
          <p:nvPr>
            <p:ph idx="1"/>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22053" r="15987"/>
          <a:stretch/>
        </p:blipFill>
        <p:spPr>
          <a:xfrm>
            <a:off x="2" y="10"/>
            <a:ext cx="7554138" cy="6857990"/>
          </a:xfrm>
          <a:prstGeom prst="rect">
            <a:avLst/>
          </a:prstGeom>
        </p:spPr>
      </p:pic>
      <p:sp>
        <p:nvSpPr>
          <p:cNvPr id="23" name="Rectangle 22">
            <a:extLst>
              <a:ext uri="{FF2B5EF4-FFF2-40B4-BE49-F238E27FC236}">
                <a16:creationId xmlns:a16="http://schemas.microsoft.com/office/drawing/2014/main" id="{FE80BA4E-7CA1-4784-8DF0-4050425EC0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6753"/>
            <a:ext cx="5710296" cy="5572810"/>
          </a:xfrm>
          <a:prstGeom prst="rect">
            <a:avLst/>
          </a:prstGeom>
          <a:solidFill>
            <a:srgbClr val="000001">
              <a:alpha val="8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2406256-938C-9DB0-5EE5-B28455BB4BA7}"/>
              </a:ext>
            </a:extLst>
          </p:cNvPr>
          <p:cNvSpPr>
            <a:spLocks noGrp="1"/>
          </p:cNvSpPr>
          <p:nvPr>
            <p:ph type="title"/>
          </p:nvPr>
        </p:nvSpPr>
        <p:spPr>
          <a:xfrm>
            <a:off x="1304017" y="804520"/>
            <a:ext cx="4240939" cy="1049235"/>
          </a:xfrm>
        </p:spPr>
        <p:txBody>
          <a:bodyPr vert="horz" lIns="91440" tIns="45720" rIns="91440" bIns="45720" rtlCol="0" anchor="t">
            <a:normAutofit/>
          </a:bodyPr>
          <a:lstStyle/>
          <a:p>
            <a:r>
              <a:rPr lang="en-US" sz="3200">
                <a:solidFill>
                  <a:srgbClr val="FFFFFE"/>
                </a:solidFill>
              </a:rPr>
              <a:t>Registration and Payment</a:t>
            </a:r>
          </a:p>
        </p:txBody>
      </p:sp>
      <p:cxnSp>
        <p:nvCxnSpPr>
          <p:cNvPr id="25" name="Straight Connector 24">
            <a:extLst>
              <a:ext uri="{FF2B5EF4-FFF2-40B4-BE49-F238E27FC236}">
                <a16:creationId xmlns:a16="http://schemas.microsoft.com/office/drawing/2014/main" id="{255D78F3-871F-413A-A637-A2D71849442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06385" y="1847088"/>
            <a:ext cx="4238571" cy="0"/>
          </a:xfrm>
          <a:prstGeom prst="line">
            <a:avLst/>
          </a:prstGeom>
          <a:ln w="31750">
            <a:solidFill>
              <a:srgbClr val="FF583A"/>
            </a:solidFill>
          </a:ln>
        </p:spPr>
        <p:style>
          <a:lnRef idx="3">
            <a:schemeClr val="accent1"/>
          </a:lnRef>
          <a:fillRef idx="0">
            <a:schemeClr val="accent1"/>
          </a:fillRef>
          <a:effectRef idx="2">
            <a:schemeClr val="accent1"/>
          </a:effectRef>
          <a:fontRef idx="minor">
            <a:schemeClr val="tx1"/>
          </a:fontRef>
        </p:style>
      </p:cxnSp>
      <p:sp>
        <p:nvSpPr>
          <p:cNvPr id="4" name="Text Placeholder 3">
            <a:extLst>
              <a:ext uri="{FF2B5EF4-FFF2-40B4-BE49-F238E27FC236}">
                <a16:creationId xmlns:a16="http://schemas.microsoft.com/office/drawing/2014/main" id="{CAB42AEC-ADE1-5A78-941A-D3C781C73B8B}"/>
              </a:ext>
            </a:extLst>
          </p:cNvPr>
          <p:cNvSpPr>
            <a:spLocks noGrp="1"/>
          </p:cNvSpPr>
          <p:nvPr>
            <p:ph type="body" sz="half" idx="2"/>
          </p:nvPr>
        </p:nvSpPr>
        <p:spPr>
          <a:xfrm>
            <a:off x="1304017" y="2015733"/>
            <a:ext cx="4240939" cy="4021267"/>
          </a:xfrm>
        </p:spPr>
        <p:txBody>
          <a:bodyPr vert="horz" lIns="91440" tIns="45720" rIns="91440" bIns="45720" rtlCol="0" anchor="t">
            <a:normAutofit/>
          </a:bodyPr>
          <a:lstStyle/>
          <a:p>
            <a:pPr>
              <a:lnSpc>
                <a:spcPct val="110000"/>
              </a:lnSpc>
              <a:buClr>
                <a:srgbClr val="FF583A"/>
              </a:buClr>
            </a:pPr>
            <a:r>
              <a:rPr lang="en-US" sz="1500" dirty="0">
                <a:solidFill>
                  <a:srgbClr val="FFFFFE"/>
                </a:solidFill>
              </a:rPr>
              <a:t>Check-in/Check-out</a:t>
            </a:r>
            <a:br>
              <a:rPr lang="en-US" sz="1500" dirty="0">
                <a:solidFill>
                  <a:srgbClr val="FFFFFE"/>
                </a:solidFill>
              </a:rPr>
            </a:br>
            <a:br>
              <a:rPr lang="en-US" sz="1500" dirty="0">
                <a:solidFill>
                  <a:srgbClr val="FFFFFE"/>
                </a:solidFill>
              </a:rPr>
            </a:br>
            <a:r>
              <a:rPr lang="en-US" sz="1500" dirty="0">
                <a:solidFill>
                  <a:srgbClr val="FFFFFE"/>
                </a:solidFill>
              </a:rPr>
              <a:t>- Check-in time: 10:00 AM (GMT)</a:t>
            </a:r>
            <a:br>
              <a:rPr lang="en-US" sz="1500" dirty="0">
                <a:solidFill>
                  <a:srgbClr val="FFFFFE"/>
                </a:solidFill>
              </a:rPr>
            </a:br>
            <a:r>
              <a:rPr lang="en-US" sz="1500" dirty="0">
                <a:solidFill>
                  <a:srgbClr val="FFFFFE"/>
                </a:solidFill>
              </a:rPr>
              <a:t>- Check-out time: 12:00 PM (GMT) prompt</a:t>
            </a:r>
            <a:br>
              <a:rPr lang="en-US" sz="1500" dirty="0">
                <a:solidFill>
                  <a:srgbClr val="FFFFFE"/>
                </a:solidFill>
              </a:rPr>
            </a:br>
            <a:endParaRPr lang="en-US" sz="1500" dirty="0">
              <a:solidFill>
                <a:srgbClr val="FFFFFE"/>
              </a:solidFill>
            </a:endParaRPr>
          </a:p>
          <a:p>
            <a:pPr>
              <a:lnSpc>
                <a:spcPct val="110000"/>
              </a:lnSpc>
              <a:buClr>
                <a:srgbClr val="FF583A"/>
              </a:buClr>
            </a:pPr>
            <a:br>
              <a:rPr lang="en-US" sz="1500" dirty="0">
                <a:solidFill>
                  <a:srgbClr val="FFFFFE"/>
                </a:solidFill>
              </a:rPr>
            </a:br>
            <a:br>
              <a:rPr lang="en-US" sz="1500" dirty="0">
                <a:solidFill>
                  <a:srgbClr val="FFFFFE"/>
                </a:solidFill>
              </a:rPr>
            </a:br>
            <a:r>
              <a:rPr lang="en-US" sz="1500" dirty="0">
                <a:solidFill>
                  <a:srgbClr val="FFFFFE"/>
                </a:solidFill>
              </a:rPr>
              <a:t>- Present your ID card at the front desk for data entry.</a:t>
            </a:r>
            <a:br>
              <a:rPr lang="en-US" sz="1500" dirty="0">
                <a:solidFill>
                  <a:srgbClr val="FFFFFE"/>
                </a:solidFill>
              </a:rPr>
            </a:br>
            <a:r>
              <a:rPr lang="en-US" sz="1500" dirty="0">
                <a:solidFill>
                  <a:srgbClr val="FFFFFE"/>
                </a:solidFill>
              </a:rPr>
              <a:t>- Settle all bills upon check-in before using any facilities</a:t>
            </a:r>
            <a:br>
              <a:rPr lang="en-US" sz="1500" dirty="0">
                <a:solidFill>
                  <a:srgbClr val="FFFFFE"/>
                </a:solidFill>
              </a:rPr>
            </a:br>
            <a:r>
              <a:rPr lang="en-US" sz="1500" dirty="0">
                <a:solidFill>
                  <a:srgbClr val="FFFFFE"/>
                </a:solidFill>
              </a:rPr>
              <a:t>- No refunds for reserved and paid rooms, even if the customer changes their mind</a:t>
            </a:r>
            <a:br>
              <a:rPr lang="en-US" sz="1500" dirty="0">
                <a:solidFill>
                  <a:srgbClr val="FFFFFE"/>
                </a:solidFill>
              </a:rPr>
            </a:br>
            <a:endParaRPr lang="en-US" sz="1500" dirty="0">
              <a:solidFill>
                <a:srgbClr val="FFFFFE"/>
              </a:solidFill>
            </a:endParaRPr>
          </a:p>
        </p:txBody>
      </p:sp>
      <p:pic>
        <p:nvPicPr>
          <p:cNvPr id="8" name="Picture 7" descr="A red stamp with text&#10;&#10;AI-generated content may be incorrect.">
            <a:extLst>
              <a:ext uri="{FF2B5EF4-FFF2-40B4-BE49-F238E27FC236}">
                <a16:creationId xmlns:a16="http://schemas.microsoft.com/office/drawing/2014/main" id="{C1652D28-0FF2-39B1-BFF5-F06A0DC5F6C9}"/>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t="14942" r="2" b="6015"/>
          <a:stretch/>
        </p:blipFill>
        <p:spPr>
          <a:xfrm>
            <a:off x="7555679" y="1"/>
            <a:ext cx="4636321" cy="2611142"/>
          </a:xfrm>
          <a:prstGeom prst="rect">
            <a:avLst/>
          </a:prstGeom>
        </p:spPr>
      </p:pic>
      <p:pic>
        <p:nvPicPr>
          <p:cNvPr id="10" name="Picture 9" descr="A close-up of a card&#10;&#10;AI-generated content may be incorrect.">
            <a:extLst>
              <a:ext uri="{FF2B5EF4-FFF2-40B4-BE49-F238E27FC236}">
                <a16:creationId xmlns:a16="http://schemas.microsoft.com/office/drawing/2014/main" id="{1B94BE68-2D77-D8FE-9601-03007CBFDF24}"/>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rcRect l="27419" r="8979"/>
          <a:stretch/>
        </p:blipFill>
        <p:spPr>
          <a:xfrm>
            <a:off x="7554139" y="2611818"/>
            <a:ext cx="4636321" cy="4246181"/>
          </a:xfrm>
          <a:prstGeom prst="rect">
            <a:avLst/>
          </a:prstGeom>
        </p:spPr>
      </p:pic>
      <p:cxnSp>
        <p:nvCxnSpPr>
          <p:cNvPr id="27" name="Straight Connector 26">
            <a:extLst>
              <a:ext uri="{FF2B5EF4-FFF2-40B4-BE49-F238E27FC236}">
                <a16:creationId xmlns:a16="http://schemas.microsoft.com/office/drawing/2014/main" id="{E3693DA3-D7EC-4876-8C21-B39568C3B54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54139" y="-680"/>
            <a:ext cx="0" cy="6858003"/>
          </a:xfrm>
          <a:prstGeom prst="line">
            <a:avLst/>
          </a:prstGeom>
          <a:ln w="101600">
            <a:solidFill>
              <a:srgbClr val="00000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D4917554-49C8-4239-9483-9825DDB42D3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554138" y="2611143"/>
            <a:ext cx="4637863" cy="0"/>
          </a:xfrm>
          <a:prstGeom prst="line">
            <a:avLst/>
          </a:prstGeom>
          <a:ln w="101600">
            <a:solidFill>
              <a:srgbClr val="00000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80647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B57B36-6722-A7E9-7DA0-233115E92140}"/>
              </a:ext>
            </a:extLst>
          </p:cNvPr>
          <p:cNvSpPr>
            <a:spLocks noGrp="1"/>
          </p:cNvSpPr>
          <p:nvPr>
            <p:ph type="title"/>
          </p:nvPr>
        </p:nvSpPr>
        <p:spPr>
          <a:xfrm>
            <a:off x="1444671" y="351713"/>
            <a:ext cx="3273099" cy="475223"/>
          </a:xfrm>
        </p:spPr>
        <p:txBody>
          <a:bodyPr/>
          <a:lstStyle/>
          <a:p>
            <a:r>
              <a:rPr lang="en-US" dirty="0"/>
              <a:t>Guest conduct </a:t>
            </a:r>
          </a:p>
        </p:txBody>
      </p:sp>
      <p:sp>
        <p:nvSpPr>
          <p:cNvPr id="4" name="Text Placeholder 3">
            <a:extLst>
              <a:ext uri="{FF2B5EF4-FFF2-40B4-BE49-F238E27FC236}">
                <a16:creationId xmlns:a16="http://schemas.microsoft.com/office/drawing/2014/main" id="{F7292190-9690-663B-9BFA-E90066B624B3}"/>
              </a:ext>
            </a:extLst>
          </p:cNvPr>
          <p:cNvSpPr>
            <a:spLocks noGrp="1"/>
          </p:cNvSpPr>
          <p:nvPr>
            <p:ph type="body" sz="half" idx="2"/>
          </p:nvPr>
        </p:nvSpPr>
        <p:spPr>
          <a:xfrm>
            <a:off x="254443" y="905908"/>
            <a:ext cx="4465242" cy="2226907"/>
          </a:xfrm>
        </p:spPr>
        <p:txBody>
          <a:bodyPr>
            <a:normAutofit fontScale="62500" lnSpcReduction="20000"/>
          </a:bodyPr>
          <a:lstStyle/>
          <a:p>
            <a:r>
              <a:rPr lang="en-US" sz="1800" dirty="0">
                <a:effectLst/>
                <a:latin typeface="Aptos" panose="020B0004020202020204" pitchFamily="34" charset="0"/>
                <a:ea typeface="Aptos" panose="020B0004020202020204" pitchFamily="34" charset="0"/>
                <a:cs typeface="Times New Roman" panose="02020603050405020304" pitchFamily="18" charset="0"/>
              </a:rPr>
              <a:t>Keep noise levels minimal in rooms</a:t>
            </a:r>
            <a:br>
              <a:rPr lang="en-US" sz="1800" dirty="0">
                <a:effectLst/>
                <a:latin typeface="Aptos" panose="020B0004020202020204" pitchFamily="34" charset="0"/>
                <a:ea typeface="Aptos" panose="020B0004020202020204" pitchFamily="34" charset="0"/>
                <a:cs typeface="Times New Roman" panose="02020603050405020304" pitchFamily="18" charset="0"/>
              </a:rPr>
            </a:br>
            <a:r>
              <a:rPr lang="en-US" sz="1800" dirty="0">
                <a:effectLst/>
                <a:latin typeface="Aptos" panose="020B0004020202020204" pitchFamily="34" charset="0"/>
                <a:ea typeface="Aptos" panose="020B0004020202020204" pitchFamily="34" charset="0"/>
                <a:cs typeface="Times New Roman" panose="02020603050405020304" pitchFamily="18" charset="0"/>
              </a:rPr>
              <a:t>- Maintain low volume on TVs and devices</a:t>
            </a:r>
            <a:br>
              <a:rPr lang="en-US" sz="1800" dirty="0">
                <a:effectLst/>
                <a:latin typeface="Aptos" panose="020B0004020202020204" pitchFamily="34" charset="0"/>
                <a:ea typeface="Aptos" panose="020B0004020202020204" pitchFamily="34" charset="0"/>
                <a:cs typeface="Times New Roman" panose="02020603050405020304" pitchFamily="18" charset="0"/>
              </a:rPr>
            </a:br>
            <a:r>
              <a:rPr lang="en-US" sz="1800" dirty="0">
                <a:effectLst/>
                <a:latin typeface="Aptos" panose="020B0004020202020204" pitchFamily="34" charset="0"/>
                <a:ea typeface="Aptos" panose="020B0004020202020204" pitchFamily="34" charset="0"/>
                <a:cs typeface="Times New Roman" panose="02020603050405020304" pitchFamily="18" charset="0"/>
              </a:rPr>
              <a:t>- No smoking allowed in rooms, corridors, and public areas</a:t>
            </a:r>
            <a:br>
              <a:rPr lang="en-US" sz="1800" dirty="0">
                <a:effectLst/>
                <a:latin typeface="Aptos" panose="020B0004020202020204" pitchFamily="34" charset="0"/>
                <a:ea typeface="Aptos" panose="020B0004020202020204" pitchFamily="34" charset="0"/>
                <a:cs typeface="Times New Roman" panose="02020603050405020304" pitchFamily="18" charset="0"/>
              </a:rPr>
            </a:br>
            <a:r>
              <a:rPr lang="en-US" sz="1800" dirty="0">
                <a:effectLst/>
                <a:latin typeface="Aptos" panose="020B0004020202020204" pitchFamily="34" charset="0"/>
                <a:ea typeface="Aptos" panose="020B0004020202020204" pitchFamily="34" charset="0"/>
                <a:cs typeface="Times New Roman" panose="02020603050405020304" pitchFamily="18" charset="0"/>
              </a:rPr>
              <a:t>- No pets allowed </a:t>
            </a:r>
            <a:br>
              <a:rPr lang="en-US" sz="1800" dirty="0">
                <a:effectLst/>
                <a:latin typeface="Aptos" panose="020B0004020202020204" pitchFamily="34" charset="0"/>
                <a:ea typeface="Aptos" panose="020B0004020202020204" pitchFamily="34" charset="0"/>
                <a:cs typeface="Times New Roman" panose="02020603050405020304" pitchFamily="18" charset="0"/>
              </a:rPr>
            </a:br>
            <a:r>
              <a:rPr lang="en-US" sz="1800" dirty="0">
                <a:effectLst/>
                <a:latin typeface="Aptos" panose="020B0004020202020204" pitchFamily="34" charset="0"/>
                <a:ea typeface="Aptos" panose="020B0004020202020204" pitchFamily="34" charset="0"/>
                <a:cs typeface="Times New Roman" panose="02020603050405020304" pitchFamily="18" charset="0"/>
              </a:rPr>
              <a:t>- Turn off electronic switches and taps when leaving your room</a:t>
            </a:r>
            <a:br>
              <a:rPr lang="en-US" sz="1800" dirty="0">
                <a:effectLst/>
                <a:latin typeface="Aptos" panose="020B0004020202020204" pitchFamily="34" charset="0"/>
                <a:ea typeface="Aptos" panose="020B0004020202020204" pitchFamily="34" charset="0"/>
                <a:cs typeface="Times New Roman" panose="02020603050405020304" pitchFamily="18" charset="0"/>
              </a:rPr>
            </a:br>
            <a:r>
              <a:rPr lang="en-US" sz="1800" dirty="0">
                <a:effectLst/>
                <a:latin typeface="Aptos" panose="020B0004020202020204" pitchFamily="34" charset="0"/>
                <a:ea typeface="Aptos" panose="020B0004020202020204" pitchFamily="34" charset="0"/>
                <a:cs typeface="Times New Roman" panose="02020603050405020304" pitchFamily="18" charset="0"/>
              </a:rPr>
              <a:t>- Contact the Front Desk for assistance with gadgets</a:t>
            </a:r>
          </a:p>
          <a:p>
            <a:r>
              <a:rPr lang="en-US" sz="1800" dirty="0">
                <a:effectLst/>
                <a:latin typeface="Aptos" panose="020B0004020202020204" pitchFamily="34" charset="0"/>
                <a:ea typeface="Aptos" panose="020B0004020202020204" pitchFamily="34" charset="0"/>
                <a:cs typeface="Times New Roman" panose="02020603050405020304" pitchFamily="18" charset="0"/>
              </a:rPr>
              <a:t>- Turn off electronic switches and taps when leaving your room</a:t>
            </a:r>
            <a:br>
              <a:rPr lang="en-US" sz="1800" dirty="0">
                <a:effectLst/>
                <a:latin typeface="Aptos" panose="020B0004020202020204" pitchFamily="34" charset="0"/>
                <a:ea typeface="Aptos" panose="020B0004020202020204" pitchFamily="34" charset="0"/>
                <a:cs typeface="Times New Roman" panose="02020603050405020304" pitchFamily="18" charset="0"/>
              </a:rPr>
            </a:br>
            <a:r>
              <a:rPr lang="en-US" sz="1800" dirty="0">
                <a:effectLst/>
                <a:latin typeface="Aptos" panose="020B0004020202020204" pitchFamily="34" charset="0"/>
                <a:ea typeface="Aptos" panose="020B0004020202020204" pitchFamily="34" charset="0"/>
                <a:cs typeface="Times New Roman" panose="02020603050405020304" pitchFamily="18" charset="0"/>
              </a:rPr>
              <a:t>- Contact the Front Desk for assistance with gadgets- Deposit room keys at the front desk when leaving the hotel premises</a:t>
            </a:r>
            <a:br>
              <a:rPr lang="en-US" sz="1800" dirty="0">
                <a:effectLst/>
                <a:latin typeface="Aptos" panose="020B0004020202020204" pitchFamily="34" charset="0"/>
                <a:ea typeface="Aptos" panose="020B0004020202020204" pitchFamily="34" charset="0"/>
                <a:cs typeface="Times New Roman" panose="02020603050405020304" pitchFamily="18" charset="0"/>
              </a:rPr>
            </a:br>
            <a:r>
              <a:rPr lang="en-US" sz="1800" dirty="0">
                <a:effectLst/>
                <a:latin typeface="Aptos" panose="020B0004020202020204" pitchFamily="34" charset="0"/>
                <a:ea typeface="Aptos" panose="020B0004020202020204" pitchFamily="34" charset="0"/>
                <a:cs typeface="Times New Roman" panose="02020603050405020304" pitchFamily="18" charset="0"/>
              </a:rPr>
              <a:t>- Guests bear full responsibility for misplaced keys outside the hotel</a:t>
            </a:r>
            <a:br>
              <a:rPr lang="en-US" sz="1800" dirty="0">
                <a:effectLst/>
                <a:latin typeface="Aptos" panose="020B0004020202020204" pitchFamily="34" charset="0"/>
                <a:ea typeface="Aptos" panose="020B0004020202020204" pitchFamily="34" charset="0"/>
                <a:cs typeface="Times New Roman" panose="02020603050405020304" pitchFamily="18" charset="0"/>
              </a:rPr>
            </a:br>
            <a:r>
              <a:rPr lang="en-US" sz="1800" dirty="0">
                <a:effectLst/>
                <a:latin typeface="Aptos" panose="020B0004020202020204" pitchFamily="34" charset="0"/>
                <a:ea typeface="Aptos" panose="020B0004020202020204" pitchFamily="34" charset="0"/>
                <a:cs typeface="Times New Roman" panose="02020603050405020304" pitchFamily="18" charset="0"/>
              </a:rPr>
              <a:t>- Report any damages to hotel property to the Front Desk promptly</a:t>
            </a:r>
          </a:p>
          <a:p>
            <a:endParaRPr lang="en-US" sz="1800" dirty="0">
              <a:effectLst/>
              <a:latin typeface="Aptos" panose="020B0004020202020204" pitchFamily="34" charset="0"/>
              <a:ea typeface="Aptos" panose="020B0004020202020204" pitchFamily="34" charset="0"/>
              <a:cs typeface="Times New Roman" panose="02020603050405020304" pitchFamily="18" charset="0"/>
            </a:endParaRPr>
          </a:p>
          <a:p>
            <a:endParaRPr lang="en-US" sz="18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a:p>
            <a:endParaRPr lang="en-US" dirty="0"/>
          </a:p>
        </p:txBody>
      </p:sp>
      <p:pic>
        <p:nvPicPr>
          <p:cNvPr id="5" name="Content Placeholder 4" descr="A rectangular speaker with a remote control&#10;&#10;AI-generated content may be incorrect.">
            <a:extLst>
              <a:ext uri="{FF2B5EF4-FFF2-40B4-BE49-F238E27FC236}">
                <a16:creationId xmlns:a16="http://schemas.microsoft.com/office/drawing/2014/main" id="{D127441E-5DB0-4A98-1C6C-05387D612501}"/>
              </a:ext>
            </a:extLst>
          </p:cNvPr>
          <p:cNvPicPr>
            <a:picLocks noGrp="1" noChangeAspect="1"/>
          </p:cNvPicPr>
          <p:nvPr>
            <p:ph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4857930" y="351713"/>
            <a:ext cx="3348577" cy="2410011"/>
          </a:xfrm>
          <a:prstGeom prst="rect">
            <a:avLst/>
          </a:prstGeom>
        </p:spPr>
      </p:pic>
      <p:pic>
        <p:nvPicPr>
          <p:cNvPr id="6" name="Picture 5" descr="A sign with text and images on it&#10;&#10;AI-generated content may be incorrect.">
            <a:extLst>
              <a:ext uri="{FF2B5EF4-FFF2-40B4-BE49-F238E27FC236}">
                <a16:creationId xmlns:a16="http://schemas.microsoft.com/office/drawing/2014/main" id="{664D94CE-C74E-2087-59EE-60C8E04ACCB9}"/>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8206507" y="3211786"/>
            <a:ext cx="2944285" cy="2700010"/>
          </a:xfrm>
          <a:prstGeom prst="rect">
            <a:avLst/>
          </a:prstGeom>
        </p:spPr>
      </p:pic>
      <p:pic>
        <p:nvPicPr>
          <p:cNvPr id="10" name="Content Placeholder 9" descr="A yellow sign with black text&#10;&#10;AI-generated content may be incorrect.">
            <a:extLst>
              <a:ext uri="{FF2B5EF4-FFF2-40B4-BE49-F238E27FC236}">
                <a16:creationId xmlns:a16="http://schemas.microsoft.com/office/drawing/2014/main" id="{96661E08-8365-5A10-2F40-BF772C06779B}"/>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8666922" y="351713"/>
            <a:ext cx="2559749" cy="2410011"/>
          </a:xfrm>
          <a:prstGeom prst="rect">
            <a:avLst/>
          </a:prstGeom>
        </p:spPr>
      </p:pic>
      <p:pic>
        <p:nvPicPr>
          <p:cNvPr id="8" name="Content Placeholder 7" descr="A red circle with a black background&#10;&#10;AI-generated content may be incorrect.">
            <a:extLst>
              <a:ext uri="{FF2B5EF4-FFF2-40B4-BE49-F238E27FC236}">
                <a16:creationId xmlns:a16="http://schemas.microsoft.com/office/drawing/2014/main" id="{CF9175A3-2008-C5A4-780C-6178ADDBCBB0}"/>
              </a:ext>
            </a:extLst>
          </p:cNvPr>
          <p:cNvPicPr>
            <a:picLocks noGrp="1" noChangeAspect="1"/>
          </p:cNvPicPr>
          <p:nvPr>
            <p:ph sz="half" idx="2"/>
          </p:nvPr>
        </p:nvPicPr>
        <p:blipFill>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6412362" y="4854810"/>
            <a:ext cx="1097282" cy="1097282"/>
          </a:xfrm>
        </p:spPr>
      </p:pic>
      <p:pic>
        <p:nvPicPr>
          <p:cNvPr id="7" name="Picture 6" descr="A red sign with a circle and text&#10;&#10;AI-generated content may be incorrect.">
            <a:extLst>
              <a:ext uri="{FF2B5EF4-FFF2-40B4-BE49-F238E27FC236}">
                <a16:creationId xmlns:a16="http://schemas.microsoft.com/office/drawing/2014/main" id="{E1912433-E292-2B1C-5FC3-0DBAE1A798B4}"/>
              </a:ext>
            </a:extLst>
          </p:cNvPr>
          <p:cNvPicPr>
            <a:picLocks noChangeAspect="1"/>
          </p:cNvPicPr>
          <p:nvPr/>
        </p:nvPicPr>
        <p:blipFill>
          <a:blip r:embed="rId10">
            <a:extLst>
              <a:ext uri="{28A0092B-C50C-407E-A947-70E740481C1C}">
                <a14:useLocalDpi xmlns:a14="http://schemas.microsoft.com/office/drawing/2010/main" val="0"/>
              </a:ext>
              <a:ext uri="{837473B0-CC2E-450A-ABE3-18F120FF3D39}">
                <a1611:picAttrSrcUrl xmlns:a1611="http://schemas.microsoft.com/office/drawing/2016/11/main" r:id="rId11"/>
              </a:ext>
            </a:extLst>
          </a:blip>
          <a:stretch>
            <a:fillRect/>
          </a:stretch>
        </p:blipFill>
        <p:spPr>
          <a:xfrm>
            <a:off x="4349303" y="3211787"/>
            <a:ext cx="3493393" cy="2700010"/>
          </a:xfrm>
          <a:prstGeom prst="rect">
            <a:avLst/>
          </a:prstGeom>
        </p:spPr>
      </p:pic>
      <p:pic>
        <p:nvPicPr>
          <p:cNvPr id="13" name="Picture 12" descr="A no dogs allowed sign&#10;&#10;AI-generated content may be incorrect.">
            <a:extLst>
              <a:ext uri="{FF2B5EF4-FFF2-40B4-BE49-F238E27FC236}">
                <a16:creationId xmlns:a16="http://schemas.microsoft.com/office/drawing/2014/main" id="{3094FBE2-204E-C9B7-834D-5AECF063DD79}"/>
              </a:ext>
            </a:extLst>
          </p:cNvPr>
          <p:cNvPicPr>
            <a:picLocks noChangeAspect="1"/>
          </p:cNvPicPr>
          <p:nvPr/>
        </p:nvPicPr>
        <p:blipFill>
          <a:blip r:embed="rId12">
            <a:extLst>
              <a:ext uri="{28A0092B-C50C-407E-A947-70E740481C1C}">
                <a14:useLocalDpi xmlns:a14="http://schemas.microsoft.com/office/drawing/2010/main" val="0"/>
              </a:ext>
              <a:ext uri="{837473B0-CC2E-450A-ABE3-18F120FF3D39}">
                <a1611:picAttrSrcUrl xmlns:a1611="http://schemas.microsoft.com/office/drawing/2016/11/main" r:id="rId13"/>
              </a:ext>
            </a:extLst>
          </a:blip>
          <a:stretch>
            <a:fillRect/>
          </a:stretch>
        </p:blipFill>
        <p:spPr>
          <a:xfrm>
            <a:off x="248810" y="3211787"/>
            <a:ext cx="3728845" cy="2700009"/>
          </a:xfrm>
          <a:prstGeom prst="rect">
            <a:avLst/>
          </a:prstGeom>
        </p:spPr>
      </p:pic>
    </p:spTree>
    <p:extLst>
      <p:ext uri="{BB962C8B-B14F-4D97-AF65-F5344CB8AC3E}">
        <p14:creationId xmlns:p14="http://schemas.microsoft.com/office/powerpoint/2010/main" val="23614734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F0D039-EAD4-4267-EE4C-DFA9FBE2EE72}"/>
              </a:ext>
            </a:extLst>
          </p:cNvPr>
          <p:cNvSpPr>
            <a:spLocks noGrp="1"/>
          </p:cNvSpPr>
          <p:nvPr>
            <p:ph type="title"/>
          </p:nvPr>
        </p:nvSpPr>
        <p:spPr/>
        <p:txBody>
          <a:bodyPr/>
          <a:lstStyle/>
          <a:p>
            <a:endParaRPr lang="en-US" dirty="0"/>
          </a:p>
        </p:txBody>
      </p:sp>
      <p:pic>
        <p:nvPicPr>
          <p:cNvPr id="5" name="Content Placeholder 4" descr="A person holding a white board&#10;&#10;AI-generated content may be incorrect.">
            <a:extLst>
              <a:ext uri="{FF2B5EF4-FFF2-40B4-BE49-F238E27FC236}">
                <a16:creationId xmlns:a16="http://schemas.microsoft.com/office/drawing/2014/main" id="{798A44D6-335E-620A-DF66-1A00144C3C81}"/>
              </a:ext>
            </a:extLst>
          </p:cNvPr>
          <p:cNvPicPr>
            <a:picLocks noGrp="1" noChangeAspect="1"/>
          </p:cNvPicPr>
          <p:nvPr>
            <p:ph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544749" y="1967485"/>
            <a:ext cx="11031165" cy="3878837"/>
          </a:xfrm>
        </p:spPr>
      </p:pic>
      <p:pic>
        <p:nvPicPr>
          <p:cNvPr id="6" name="Content Placeholder 4" descr="A group of people wearing different outfits&#10;&#10;AI-generated content may be incorrect.">
            <a:extLst>
              <a:ext uri="{FF2B5EF4-FFF2-40B4-BE49-F238E27FC236}">
                <a16:creationId xmlns:a16="http://schemas.microsoft.com/office/drawing/2014/main" id="{6AA81480-92AC-9475-17F5-25F20DDF00B6}"/>
              </a:ext>
            </a:extLst>
          </p:cNvPr>
          <p:cNvPicPr>
            <a:picLocks noGrp="1" noChangeAspect="1"/>
          </p:cNvPicPr>
          <p:nvPr>
            <p:ph idx="1"/>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544749" y="151412"/>
            <a:ext cx="11031165" cy="1702342"/>
          </a:xfrm>
        </p:spPr>
      </p:pic>
    </p:spTree>
    <p:extLst>
      <p:ext uri="{BB962C8B-B14F-4D97-AF65-F5344CB8AC3E}">
        <p14:creationId xmlns:p14="http://schemas.microsoft.com/office/powerpoint/2010/main" val="23926958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CE580D1-F917-4567-AFB4-99AA9B52AD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13" name="Picture 12">
            <a:extLst>
              <a:ext uri="{FF2B5EF4-FFF2-40B4-BE49-F238E27FC236}">
                <a16:creationId xmlns:a16="http://schemas.microsoft.com/office/drawing/2014/main" id="{1F5620B8-A2D8-4568-B566-F0453A0D916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15" name="Straight Connector 14">
            <a:extLst>
              <a:ext uri="{FF2B5EF4-FFF2-40B4-BE49-F238E27FC236}">
                <a16:creationId xmlns:a16="http://schemas.microsoft.com/office/drawing/2014/main" id="{1C7D2BA4-4B7A-4596-8BCC-5CF71542389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C9D4B225-18E9-4C5B-94D8-2ABE6D161E4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19" name="Rectangle 18">
            <a:extLst>
              <a:ext uri="{FF2B5EF4-FFF2-40B4-BE49-F238E27FC236}">
                <a16:creationId xmlns:a16="http://schemas.microsoft.com/office/drawing/2014/main" id="{C6870151-9189-4C3A-8379-EF3D95827A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descr="A group of people standing in a row&#10;&#10;AI-generated content may be incorrect.">
            <a:extLst>
              <a:ext uri="{FF2B5EF4-FFF2-40B4-BE49-F238E27FC236}">
                <a16:creationId xmlns:a16="http://schemas.microsoft.com/office/drawing/2014/main" id="{CE80C28B-2C38-C54E-8F0A-29C68986458A}"/>
              </a:ext>
            </a:extLst>
          </p:cNvPr>
          <p:cNvPicPr>
            <a:picLocks noGrp="1" noChangeAspect="1"/>
          </p:cNvPicPr>
          <p:nvPr>
            <p:ph idx="1"/>
          </p:nvPr>
        </p:nvPicPr>
        <p:blipFill>
          <a:blip r:embed="rId3">
            <a:alphaModFix amt="50000"/>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r="-1" b="24747"/>
          <a:stretch/>
        </p:blipFill>
        <p:spPr>
          <a:xfrm>
            <a:off x="305" y="10"/>
            <a:ext cx="12191695" cy="6857990"/>
          </a:xfrm>
          <a:prstGeom prst="rect">
            <a:avLst/>
          </a:prstGeom>
        </p:spPr>
      </p:pic>
      <p:sp>
        <p:nvSpPr>
          <p:cNvPr id="21" name="Slide Number Placeholder 7">
            <a:extLst>
              <a:ext uri="{FF2B5EF4-FFF2-40B4-BE49-F238E27FC236}">
                <a16:creationId xmlns:a16="http://schemas.microsoft.com/office/drawing/2014/main" id="{123EA69C-102A-4DD0-9547-05DCD271D159}"/>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12301" y="443732"/>
            <a:ext cx="811019" cy="503578"/>
          </a:xfrm>
          <a:prstGeom prst="rect">
            <a:avLst/>
          </a:prstGeom>
        </p:spPr>
        <p:txBody>
          <a:bodyPr vert="horz" lIns="91440" tIns="45720" rIns="91440" bIns="45720" rtlCol="0" anchor="t"/>
          <a:lstStyle>
            <a:defPPr>
              <a:defRPr lang="en-US"/>
            </a:defPPr>
            <a:lvl1pPr marL="0" algn="r" defTabSz="457200" rtl="0" eaLnBrk="1" latinLnBrk="0" hangingPunct="1">
              <a:defRPr sz="28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p>
        </p:txBody>
      </p:sp>
      <p:sp>
        <p:nvSpPr>
          <p:cNvPr id="23" name="Footer Placeholder 6">
            <a:extLst>
              <a:ext uri="{FF2B5EF4-FFF2-40B4-BE49-F238E27FC236}">
                <a16:creationId xmlns:a16="http://schemas.microsoft.com/office/drawing/2014/main" id="{6A862265-5CA3-4C40-8582-7534C3B03C2A}"/>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76636" y="540921"/>
            <a:ext cx="4973915" cy="309201"/>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solidFill>
                <a:schemeClr val="tx1"/>
              </a:solidFill>
            </a:endParaRPr>
          </a:p>
        </p:txBody>
      </p:sp>
      <p:sp>
        <p:nvSpPr>
          <p:cNvPr id="25" name="Rectangle 24">
            <a:extLst>
              <a:ext uri="{FF2B5EF4-FFF2-40B4-BE49-F238E27FC236}">
                <a16:creationId xmlns:a16="http://schemas.microsoft.com/office/drawing/2014/main" id="{600EF80B-0391-4082-9AF5-F15B091B4C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93800"/>
            <a:ext cx="12192000" cy="5664199"/>
          </a:xfrm>
          <a:prstGeom prst="rect">
            <a:avLst/>
          </a:prstGeom>
          <a:gradFill flip="none" rotWithShape="1">
            <a:gsLst>
              <a:gs pos="0">
                <a:schemeClr val="bg2">
                  <a:lumMod val="87000"/>
                  <a:alpha val="4000"/>
                </a:schemeClr>
              </a:gs>
              <a:gs pos="100000">
                <a:schemeClr val="bg2">
                  <a:lumMod val="95000"/>
                  <a:lumOff val="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2" name="Title 1">
            <a:extLst>
              <a:ext uri="{FF2B5EF4-FFF2-40B4-BE49-F238E27FC236}">
                <a16:creationId xmlns:a16="http://schemas.microsoft.com/office/drawing/2014/main" id="{AB3F88B8-6B7C-4CE7-8818-8651287FCC68}"/>
              </a:ext>
            </a:extLst>
          </p:cNvPr>
          <p:cNvSpPr>
            <a:spLocks noGrp="1"/>
          </p:cNvSpPr>
          <p:nvPr>
            <p:ph type="title"/>
          </p:nvPr>
        </p:nvSpPr>
        <p:spPr>
          <a:xfrm>
            <a:off x="1130271" y="1193800"/>
            <a:ext cx="3193050" cy="4699000"/>
          </a:xfrm>
        </p:spPr>
        <p:txBody>
          <a:bodyPr vert="horz" lIns="91440" tIns="45720" rIns="91440" bIns="45720" rtlCol="0" anchor="ctr">
            <a:normAutofit/>
          </a:bodyPr>
          <a:lstStyle/>
          <a:p>
            <a:r>
              <a:rPr lang="en-US" sz="2000" dirty="0"/>
              <a:t>Staff Rules:</a:t>
            </a:r>
            <a:br>
              <a:rPr lang="en-US" sz="2000" dirty="0"/>
            </a:br>
            <a:endParaRPr lang="en-US" sz="3200" dirty="0"/>
          </a:p>
        </p:txBody>
      </p:sp>
      <p:cxnSp>
        <p:nvCxnSpPr>
          <p:cNvPr id="27" name="Straight Connector 26">
            <a:extLst>
              <a:ext uri="{FF2B5EF4-FFF2-40B4-BE49-F238E27FC236}">
                <a16:creationId xmlns:a16="http://schemas.microsoft.com/office/drawing/2014/main" id="{D33AC32D-5F44-45F7-A0BD-7C11A86BED5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600200"/>
            <a:ext cx="0" cy="3657600"/>
          </a:xfrm>
          <a:prstGeom prst="line">
            <a:avLst/>
          </a:prstGeom>
          <a:ln w="31750">
            <a:solidFill>
              <a:schemeClr val="tx1">
                <a:alpha val="80000"/>
              </a:schemeClr>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809B2484-5F9E-7A5C-8ECD-7C60E61CABEC}"/>
              </a:ext>
            </a:extLst>
          </p:cNvPr>
          <p:cNvSpPr>
            <a:spLocks noGrp="1"/>
          </p:cNvSpPr>
          <p:nvPr>
            <p:ph type="body" sz="half" idx="2"/>
          </p:nvPr>
        </p:nvSpPr>
        <p:spPr>
          <a:xfrm>
            <a:off x="4976636" y="1193800"/>
            <a:ext cx="6085091" cy="4699000"/>
          </a:xfrm>
        </p:spPr>
        <p:txBody>
          <a:bodyPr vert="horz" lIns="91440" tIns="45720" rIns="91440" bIns="45720" rtlCol="0" anchor="ctr">
            <a:normAutofit/>
          </a:bodyPr>
          <a:lstStyle/>
          <a:p>
            <a:pPr marL="342900" marR="0" indent="-228600">
              <a:spcAft>
                <a:spcPts val="800"/>
              </a:spcAft>
              <a:buFont typeface="Arial" panose="020B0604020202020204" pitchFamily="34" charset="0"/>
              <a:buChar char="•"/>
            </a:pPr>
            <a:r>
              <a:rPr lang="en-US" dirty="0"/>
              <a:t>Uniform and Grooming: All staff members are required to wear their uniforms (decent black skirt or trousers with a white shirt) and maintain a high standard of personal grooming while on duty. </a:t>
            </a:r>
          </a:p>
          <a:p>
            <a:pPr marL="342900" marR="0" indent="-228600">
              <a:spcAft>
                <a:spcPts val="800"/>
              </a:spcAft>
              <a:buFont typeface="Arial" panose="020B0604020202020204" pitchFamily="34" charset="0"/>
              <a:buChar char="•"/>
            </a:pPr>
            <a:r>
              <a:rPr lang="en-US" dirty="0"/>
              <a:t>Hair neatly braided or combed for the ladies, well-trimmed beard and hair cut for men.</a:t>
            </a:r>
          </a:p>
          <a:p>
            <a:pPr indent="-228600">
              <a:buFont typeface="Arial" panose="020B0604020202020204" pitchFamily="34" charset="0"/>
              <a:buChar char="•"/>
            </a:pPr>
            <a:endParaRPr lang="en-US" dirty="0"/>
          </a:p>
        </p:txBody>
      </p:sp>
      <p:sp>
        <p:nvSpPr>
          <p:cNvPr id="29" name="Date Placeholder 1">
            <a:extLst>
              <a:ext uri="{FF2B5EF4-FFF2-40B4-BE49-F238E27FC236}">
                <a16:creationId xmlns:a16="http://schemas.microsoft.com/office/drawing/2014/main" id="{3FBF03E8-C602-4192-9C52-F84B29FDCC88}"/>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23229" y="6007878"/>
            <a:ext cx="3500715" cy="309201"/>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solidFill>
                <a:schemeClr val="tx1"/>
              </a:solidFill>
            </a:endParaRPr>
          </a:p>
        </p:txBody>
      </p:sp>
    </p:spTree>
    <p:extLst>
      <p:ext uri="{BB962C8B-B14F-4D97-AF65-F5344CB8AC3E}">
        <p14:creationId xmlns:p14="http://schemas.microsoft.com/office/powerpoint/2010/main" val="2826532409"/>
      </p:ext>
    </p:extLst>
  </p:cSld>
  <p:clrMapOvr>
    <a:overrideClrMapping bg1="dk1" tx1="lt1" bg2="dk2" tx2="lt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A3E021-914A-8F08-3606-753F650E9934}"/>
              </a:ext>
            </a:extLst>
          </p:cNvPr>
          <p:cNvSpPr>
            <a:spLocks noGrp="1"/>
          </p:cNvSpPr>
          <p:nvPr>
            <p:ph type="title"/>
          </p:nvPr>
        </p:nvSpPr>
        <p:spPr/>
        <p:txBody>
          <a:bodyPr/>
          <a:lstStyle/>
          <a:p>
            <a:r>
              <a:rPr lang="en-US" dirty="0"/>
              <a:t>More rules</a:t>
            </a:r>
          </a:p>
        </p:txBody>
      </p:sp>
      <p:sp>
        <p:nvSpPr>
          <p:cNvPr id="7" name="Content Placeholder 6">
            <a:extLst>
              <a:ext uri="{FF2B5EF4-FFF2-40B4-BE49-F238E27FC236}">
                <a16:creationId xmlns:a16="http://schemas.microsoft.com/office/drawing/2014/main" id="{5ECD47CC-4A1D-0F7C-B2E0-7CB99A54B374}"/>
              </a:ext>
            </a:extLst>
          </p:cNvPr>
          <p:cNvSpPr>
            <a:spLocks noGrp="1"/>
          </p:cNvSpPr>
          <p:nvPr>
            <p:ph idx="1"/>
          </p:nvPr>
        </p:nvSpPr>
        <p:spPr>
          <a:xfrm>
            <a:off x="159027" y="1853754"/>
            <a:ext cx="11577098" cy="3950698"/>
          </a:xfrm>
        </p:spPr>
        <p:txBody>
          <a:bodyPr>
            <a:normAutofit fontScale="70000" lnSpcReduction="20000"/>
          </a:bodyPr>
          <a:lstStyle/>
          <a:p>
            <a:pPr marL="0" marR="0">
              <a:lnSpc>
                <a:spcPct val="115000"/>
              </a:lnSpc>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 ID Badges: Staff will be provided with ID cards; members must always wear their ID badges while on duty.</a:t>
            </a:r>
          </a:p>
          <a:p>
            <a:pPr marL="0" marR="0">
              <a:lnSpc>
                <a:spcPct val="115000"/>
              </a:lnSpc>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Respect: Every staff must show respect and should be respected. Utmost respect for with colleagues and guests</a:t>
            </a:r>
          </a:p>
          <a:p>
            <a:pPr marL="0" marR="0">
              <a:lnSpc>
                <a:spcPct val="115000"/>
              </a:lnSpc>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Confidentiality: Staff members must maintain confidentiality regarding guest information and hotel operations.</a:t>
            </a:r>
          </a:p>
          <a:p>
            <a:pPr marL="0" marR="0">
              <a:lnSpc>
                <a:spcPct val="115000"/>
              </a:lnSpc>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Customer Service: Staff members must provide exceptional customer service, responding promptly to guest requests and resolving issues efficiently.</a:t>
            </a:r>
          </a:p>
          <a:p>
            <a:pPr marL="0" marR="0">
              <a:lnSpc>
                <a:spcPct val="115000"/>
              </a:lnSpc>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Safety and Security: Staff members must be aware of and follow all safety and security protocols, including emergency procedures and fire evacuation drills.</a:t>
            </a:r>
          </a:p>
          <a:p>
            <a:pPr marL="0" marR="0">
              <a:lnSpc>
                <a:spcPct val="115000"/>
              </a:lnSpc>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 Work ethics: Staff members should not be seen idling on the compound or sleeping idly on any of the couches. Refer to the monthly roaster for activities</a:t>
            </a:r>
          </a:p>
          <a:p>
            <a:pPr marL="0" marR="0">
              <a:lnSpc>
                <a:spcPct val="115000"/>
              </a:lnSpc>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8. Attendance: Staff are expected to sign in when they report to work and sign out when they close from work.</a:t>
            </a:r>
          </a:p>
          <a:p>
            <a:pPr marL="0" marR="0">
              <a:lnSpc>
                <a:spcPct val="115000"/>
              </a:lnSpc>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9. Termination of Appointment: The appointment of a staff shall immediately be terminated if he/she is found, 1. Stealing, 2. Fighting or Arguing with another staff or customer, 3. Conflict of Interest, 4. Misusing the Hotels Property</a:t>
            </a:r>
          </a:p>
          <a:p>
            <a:pPr marL="0" marR="0">
              <a:lnSpc>
                <a:spcPct val="115000"/>
              </a:lnSpc>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10. Absence: Staff shall not absent from work without timely permission from the Supervisor or Manager.</a:t>
            </a:r>
          </a:p>
          <a:p>
            <a:endParaRPr lang="en-US" dirty="0"/>
          </a:p>
        </p:txBody>
      </p:sp>
    </p:spTree>
    <p:extLst>
      <p:ext uri="{BB962C8B-B14F-4D97-AF65-F5344CB8AC3E}">
        <p14:creationId xmlns:p14="http://schemas.microsoft.com/office/powerpoint/2010/main" val="5745658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46117E-FE52-75CA-B351-ABA3B86C6E84}"/>
              </a:ext>
            </a:extLst>
          </p:cNvPr>
          <p:cNvSpPr>
            <a:spLocks noGrp="1"/>
          </p:cNvSpPr>
          <p:nvPr>
            <p:ph type="title"/>
          </p:nvPr>
        </p:nvSpPr>
        <p:spPr/>
        <p:txBody>
          <a:bodyPr>
            <a:normAutofit fontScale="90000"/>
          </a:bodyPr>
          <a:lstStyle/>
          <a:p>
            <a:pPr>
              <a:buClr>
                <a:srgbClr val="E48FA8"/>
              </a:buClr>
            </a:pPr>
            <a:r>
              <a:rPr lang="en-US" dirty="0"/>
              <a:t>Let’s talk Money!!</a:t>
            </a:r>
            <a:br>
              <a:rPr lang="en-US" dirty="0"/>
            </a:br>
            <a:r>
              <a:rPr lang="en-US" sz="1600" dirty="0"/>
              <a:t>Evaluation is now!!!</a:t>
            </a:r>
            <a:br>
              <a:rPr lang="en-US" sz="1600" dirty="0"/>
            </a:br>
            <a:r>
              <a:rPr lang="en-US" sz="1600" dirty="0"/>
              <a:t>There may be a 10%- 20% increase depending on your  evaluation</a:t>
            </a:r>
            <a:r>
              <a:rPr lang="en-US" dirty="0">
                <a:solidFill>
                  <a:srgbClr val="FFFFFE"/>
                </a:solidFill>
              </a:rPr>
              <a:t>. </a:t>
            </a:r>
            <a:br>
              <a:rPr lang="en-US" dirty="0">
                <a:solidFill>
                  <a:srgbClr val="FFFFFE"/>
                </a:solidFill>
              </a:rPr>
            </a:br>
            <a:endParaRPr lang="en-US" dirty="0"/>
          </a:p>
        </p:txBody>
      </p:sp>
      <p:pic>
        <p:nvPicPr>
          <p:cNvPr id="5" name="Content Placeholder 4" descr="A close-up of a sign&#10;&#10;AI-generated content may be incorrect.">
            <a:extLst>
              <a:ext uri="{FF2B5EF4-FFF2-40B4-BE49-F238E27FC236}">
                <a16:creationId xmlns:a16="http://schemas.microsoft.com/office/drawing/2014/main" id="{19D4F3AB-FA6D-5811-0B17-13B7E78CD7A3}"/>
              </a:ext>
            </a:extLst>
          </p:cNvPr>
          <p:cNvPicPr>
            <a:picLocks noGrp="1" noChangeAspect="1"/>
          </p:cNvPicPr>
          <p:nvPr>
            <p:ph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249726" y="2014758"/>
            <a:ext cx="5487650" cy="3019804"/>
          </a:xfrm>
        </p:spPr>
      </p:pic>
      <p:pic>
        <p:nvPicPr>
          <p:cNvPr id="11" name="Picture 10" descr="A stack of currency with rubber bands&#10;&#10;AI-generated content may be incorrect.">
            <a:extLst>
              <a:ext uri="{FF2B5EF4-FFF2-40B4-BE49-F238E27FC236}">
                <a16:creationId xmlns:a16="http://schemas.microsoft.com/office/drawing/2014/main" id="{9BFACA18-1F39-8B7B-DEBD-134A1E3F665B}"/>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103368" y="2035397"/>
            <a:ext cx="6146358" cy="3019804"/>
          </a:xfrm>
          <a:prstGeom prst="rect">
            <a:avLst/>
          </a:prstGeom>
        </p:spPr>
      </p:pic>
    </p:spTree>
    <p:extLst>
      <p:ext uri="{BB962C8B-B14F-4D97-AF65-F5344CB8AC3E}">
        <p14:creationId xmlns:p14="http://schemas.microsoft.com/office/powerpoint/2010/main" val="42092761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C6870151-9189-4C3A-8379-EF3D95827A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erson standing behind a desk&#10;&#10;AI-generated content may be incorrect.">
            <a:extLst>
              <a:ext uri="{FF2B5EF4-FFF2-40B4-BE49-F238E27FC236}">
                <a16:creationId xmlns:a16="http://schemas.microsoft.com/office/drawing/2014/main" id="{A5786125-D0ED-7493-85DF-74A90E40A40E}"/>
              </a:ext>
            </a:extLst>
          </p:cNvPr>
          <p:cNvPicPr>
            <a:picLocks noChangeAspect="1"/>
          </p:cNvPicPr>
          <p:nvPr/>
        </p:nvPicPr>
        <p:blipFill>
          <a:blip r:embed="rId2">
            <a:alphaModFix amt="50000"/>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r="-1" b="15728"/>
          <a:stretch/>
        </p:blipFill>
        <p:spPr>
          <a:xfrm>
            <a:off x="305" y="10"/>
            <a:ext cx="12191695" cy="6857990"/>
          </a:xfrm>
          <a:prstGeom prst="rect">
            <a:avLst/>
          </a:prstGeom>
        </p:spPr>
      </p:pic>
      <p:sp>
        <p:nvSpPr>
          <p:cNvPr id="13" name="Slide Number Placeholder 7">
            <a:extLst>
              <a:ext uri="{FF2B5EF4-FFF2-40B4-BE49-F238E27FC236}">
                <a16:creationId xmlns:a16="http://schemas.microsoft.com/office/drawing/2014/main" id="{123EA69C-102A-4DD0-9547-05DCD271D159}"/>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12301" y="443732"/>
            <a:ext cx="811019" cy="503578"/>
          </a:xfrm>
          <a:prstGeom prst="rect">
            <a:avLst/>
          </a:prstGeom>
        </p:spPr>
        <p:txBody>
          <a:bodyPr vert="horz" lIns="91440" tIns="45720" rIns="91440" bIns="45720" rtlCol="0" anchor="t"/>
          <a:lstStyle>
            <a:defPPr>
              <a:defRPr lang="en-US"/>
            </a:defPPr>
            <a:lvl1pPr marL="0" algn="r" defTabSz="457200" rtl="0" eaLnBrk="1" latinLnBrk="0" hangingPunct="1">
              <a:defRPr sz="28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p>
        </p:txBody>
      </p:sp>
      <p:sp>
        <p:nvSpPr>
          <p:cNvPr id="15" name="Footer Placeholder 6">
            <a:extLst>
              <a:ext uri="{FF2B5EF4-FFF2-40B4-BE49-F238E27FC236}">
                <a16:creationId xmlns:a16="http://schemas.microsoft.com/office/drawing/2014/main" id="{6A862265-5CA3-4C40-8582-7534C3B03C2A}"/>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76636" y="540921"/>
            <a:ext cx="4973915" cy="309201"/>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solidFill>
                <a:schemeClr val="tx1"/>
              </a:solidFill>
            </a:endParaRPr>
          </a:p>
        </p:txBody>
      </p:sp>
      <p:sp>
        <p:nvSpPr>
          <p:cNvPr id="17" name="Rectangle 16">
            <a:extLst>
              <a:ext uri="{FF2B5EF4-FFF2-40B4-BE49-F238E27FC236}">
                <a16:creationId xmlns:a16="http://schemas.microsoft.com/office/drawing/2014/main" id="{600EF80B-0391-4082-9AF5-F15B091B4C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93800"/>
            <a:ext cx="12192000" cy="5664199"/>
          </a:xfrm>
          <a:prstGeom prst="rect">
            <a:avLst/>
          </a:prstGeom>
          <a:gradFill flip="none" rotWithShape="1">
            <a:gsLst>
              <a:gs pos="0">
                <a:schemeClr val="bg2">
                  <a:lumMod val="87000"/>
                  <a:alpha val="4000"/>
                </a:schemeClr>
              </a:gs>
              <a:gs pos="100000">
                <a:schemeClr val="bg2">
                  <a:lumMod val="95000"/>
                  <a:lumOff val="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2" name="Title 1">
            <a:extLst>
              <a:ext uri="{FF2B5EF4-FFF2-40B4-BE49-F238E27FC236}">
                <a16:creationId xmlns:a16="http://schemas.microsoft.com/office/drawing/2014/main" id="{F77B34DB-7066-F28A-2D71-4C7B78F62EF9}"/>
              </a:ext>
            </a:extLst>
          </p:cNvPr>
          <p:cNvSpPr>
            <a:spLocks noGrp="1"/>
          </p:cNvSpPr>
          <p:nvPr>
            <p:ph type="title"/>
          </p:nvPr>
        </p:nvSpPr>
        <p:spPr>
          <a:xfrm>
            <a:off x="1130271" y="1193800"/>
            <a:ext cx="3193050" cy="4699000"/>
          </a:xfrm>
        </p:spPr>
        <p:txBody>
          <a:bodyPr anchor="ctr">
            <a:normAutofit/>
          </a:bodyPr>
          <a:lstStyle/>
          <a:p>
            <a:r>
              <a:rPr lang="en-US" dirty="0"/>
              <a:t>Duties of Hotel Receptionist </a:t>
            </a:r>
          </a:p>
        </p:txBody>
      </p:sp>
      <p:cxnSp>
        <p:nvCxnSpPr>
          <p:cNvPr id="19" name="Straight Connector 18">
            <a:extLst>
              <a:ext uri="{FF2B5EF4-FFF2-40B4-BE49-F238E27FC236}">
                <a16:creationId xmlns:a16="http://schemas.microsoft.com/office/drawing/2014/main" id="{D33AC32D-5F44-45F7-A0BD-7C11A86BED5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600200"/>
            <a:ext cx="0" cy="3657600"/>
          </a:xfrm>
          <a:prstGeom prst="line">
            <a:avLst/>
          </a:prstGeom>
          <a:ln w="31750">
            <a:solidFill>
              <a:schemeClr val="tx1">
                <a:alpha val="80000"/>
              </a:schemeClr>
            </a:solidFill>
          </a:ln>
        </p:spPr>
        <p:style>
          <a:lnRef idx="1">
            <a:schemeClr val="accent1"/>
          </a:lnRef>
          <a:fillRef idx="0">
            <a:schemeClr val="accent1"/>
          </a:fillRef>
          <a:effectRef idx="0">
            <a:schemeClr val="accent1"/>
          </a:effectRef>
          <a:fontRef idx="minor">
            <a:schemeClr val="tx1"/>
          </a:fontRef>
        </p:style>
      </p:cxnSp>
      <p:sp>
        <p:nvSpPr>
          <p:cNvPr id="4" name="Rectangle 1">
            <a:extLst>
              <a:ext uri="{FF2B5EF4-FFF2-40B4-BE49-F238E27FC236}">
                <a16:creationId xmlns:a16="http://schemas.microsoft.com/office/drawing/2014/main" id="{6E638406-3D5B-C967-34BE-F83BB62A6EF8}"/>
              </a:ext>
            </a:extLst>
          </p:cNvPr>
          <p:cNvSpPr>
            <a:spLocks noGrp="1" noChangeArrowheads="1"/>
          </p:cNvSpPr>
          <p:nvPr>
            <p:ph idx="1"/>
          </p:nvPr>
        </p:nvSpPr>
        <p:spPr bwMode="auto">
          <a:xfrm>
            <a:off x="4795738" y="175098"/>
            <a:ext cx="6265990" cy="6391072"/>
          </a:xfrm>
          <a:prstGeom prst="rect">
            <a:avLst/>
          </a:prstGeom>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0" tIns="57132" rIns="0" bIns="114264" numCol="1" anchor="ctr" anchorCtr="0" compatLnSpc="1">
            <a:prstTxWarp prst="textNoShape">
              <a:avLst/>
            </a:prstTxWarp>
            <a:normAutofit/>
          </a:bodyPr>
          <a:lstStyle/>
          <a:p>
            <a:pPr marL="0" lvl="0" indent="0" eaLnBrk="0" fontAlgn="base" hangingPunct="0">
              <a:lnSpc>
                <a:spcPct val="110000"/>
              </a:lnSpc>
              <a:spcBef>
                <a:spcPct val="0"/>
              </a:spcBef>
              <a:spcAft>
                <a:spcPts val="600"/>
              </a:spcAft>
              <a:buClrTx/>
              <a:buSzTx/>
              <a:buNone/>
            </a:pPr>
            <a:r>
              <a:rPr lang="en-US" sz="1200" dirty="0"/>
              <a:t>A hotel receptionist's duties encompass managing reservations, welcoming guests, handling check-in and check-out, and providing general hotel information. They also process payments, answer inquiries, and ensure a positive guest experience</a:t>
            </a:r>
            <a:r>
              <a:rPr lang="en-US" sz="1100" dirty="0"/>
              <a:t>.</a:t>
            </a:r>
            <a:endParaRPr kumimoji="0" lang="en-US" altLang="en-US" sz="1100" b="0" i="0" u="none" strike="noStrike" cap="none" normalizeH="0" baseline="0" dirty="0">
              <a:ln>
                <a:noFill/>
              </a:ln>
              <a:effectLst/>
              <a:latin typeface="Arial" panose="020B0604020202020204" pitchFamily="34" charset="0"/>
            </a:endParaRPr>
          </a:p>
          <a:p>
            <a:pPr marL="0" marR="0" lvl="0" indent="0" defTabSz="914400" rtl="0" eaLnBrk="0" fontAlgn="base" latinLnBrk="0" hangingPunct="0">
              <a:lnSpc>
                <a:spcPct val="110000"/>
              </a:lnSpc>
              <a:spcBef>
                <a:spcPct val="0"/>
              </a:spcBef>
              <a:spcAft>
                <a:spcPts val="600"/>
              </a:spcAft>
              <a:buClrTx/>
              <a:buSzTx/>
              <a:buFontTx/>
              <a:buNone/>
              <a:tabLst/>
            </a:pPr>
            <a:endParaRPr kumimoji="0" lang="en-US" altLang="en-US" sz="1100" b="0" i="0" u="none" strike="noStrike" cap="none" normalizeH="0" baseline="0" dirty="0">
              <a:ln>
                <a:noFill/>
              </a:ln>
              <a:effectLst/>
              <a:latin typeface="Arial" panose="020B0604020202020204" pitchFamily="34" charset="0"/>
            </a:endParaRPr>
          </a:p>
          <a:p>
            <a:pPr marL="0" marR="0" lvl="0" indent="0" defTabSz="914400" rtl="0" eaLnBrk="0" fontAlgn="base" latinLnBrk="0" hangingPunct="0">
              <a:lnSpc>
                <a:spcPct val="110000"/>
              </a:lnSpc>
              <a:spcBef>
                <a:spcPct val="0"/>
              </a:spcBef>
              <a:spcAft>
                <a:spcPts val="600"/>
              </a:spcAft>
              <a:buClrTx/>
              <a:buSzTx/>
              <a:buFontTx/>
              <a:buChar char="•"/>
              <a:tabLst/>
            </a:pPr>
            <a:r>
              <a:rPr kumimoji="0" lang="en-US" altLang="en-US" sz="1200" b="1" i="0" u="none" strike="noStrike" cap="none" normalizeH="0" baseline="0" dirty="0">
                <a:ln>
                  <a:noFill/>
                </a:ln>
                <a:effectLst/>
                <a:latin typeface="Google Sans"/>
              </a:rPr>
              <a:t>Greeting and Welcoming Guests:</a:t>
            </a:r>
            <a:r>
              <a:rPr kumimoji="0" lang="en-US" altLang="en-US" sz="1200" b="0" i="0" u="none" strike="noStrike" cap="none" normalizeH="0" baseline="0" dirty="0">
                <a:ln>
                  <a:noFill/>
                </a:ln>
                <a:effectLst/>
                <a:latin typeface="Google Sans"/>
              </a:rPr>
              <a:t> Make a positive first impression and ensure guests feel welcome. </a:t>
            </a:r>
          </a:p>
          <a:p>
            <a:pPr marL="0" marR="0" lvl="0" indent="0" defTabSz="914400" rtl="0" eaLnBrk="0" fontAlgn="base" latinLnBrk="0" hangingPunct="0">
              <a:lnSpc>
                <a:spcPct val="110000"/>
              </a:lnSpc>
              <a:spcBef>
                <a:spcPct val="0"/>
              </a:spcBef>
              <a:spcAft>
                <a:spcPts val="600"/>
              </a:spcAft>
              <a:buClrTx/>
              <a:buSzTx/>
              <a:buFontTx/>
              <a:buChar char="•"/>
              <a:tabLst/>
            </a:pPr>
            <a:r>
              <a:rPr kumimoji="0" lang="en-US" altLang="en-US" sz="1200" b="1" i="0" u="none" strike="noStrike" cap="none" normalizeH="0" baseline="0" dirty="0">
                <a:ln>
                  <a:noFill/>
                </a:ln>
                <a:effectLst/>
                <a:latin typeface="Google Sans"/>
              </a:rPr>
              <a:t>Check-in and Check-out:</a:t>
            </a:r>
            <a:r>
              <a:rPr kumimoji="0" lang="en-US" altLang="en-US" sz="1200" b="0" i="0" u="none" strike="noStrike" cap="none" normalizeH="0" baseline="0" dirty="0">
                <a:ln>
                  <a:noFill/>
                </a:ln>
                <a:effectLst/>
                <a:latin typeface="Google Sans"/>
              </a:rPr>
              <a:t> Assist guests with registering, assigning rooms, and processing departure. </a:t>
            </a:r>
          </a:p>
          <a:p>
            <a:pPr marL="0" marR="0" lvl="0" indent="0" defTabSz="914400" rtl="0" eaLnBrk="0" fontAlgn="base" latinLnBrk="0" hangingPunct="0">
              <a:lnSpc>
                <a:spcPct val="110000"/>
              </a:lnSpc>
              <a:spcBef>
                <a:spcPct val="0"/>
              </a:spcBef>
              <a:spcAft>
                <a:spcPts val="600"/>
              </a:spcAft>
              <a:buClrTx/>
              <a:buSzTx/>
              <a:buFontTx/>
              <a:buChar char="•"/>
              <a:tabLst/>
            </a:pPr>
            <a:r>
              <a:rPr kumimoji="0" lang="en-US" altLang="en-US" sz="1200" b="1" i="0" u="none" strike="noStrike" cap="none" normalizeH="0" baseline="0" dirty="0">
                <a:ln>
                  <a:noFill/>
                </a:ln>
                <a:effectLst/>
                <a:latin typeface="Google Sans"/>
              </a:rPr>
              <a:t>Reservation Management:</a:t>
            </a:r>
            <a:r>
              <a:rPr kumimoji="0" lang="en-US" altLang="en-US" sz="1200" b="0" i="0" u="none" strike="noStrike" cap="none" normalizeH="0" baseline="0" dirty="0">
                <a:ln>
                  <a:noFill/>
                </a:ln>
                <a:effectLst/>
                <a:latin typeface="Google Sans"/>
              </a:rPr>
              <a:t> Handle reservations, both phone and online, and manage cancellations. </a:t>
            </a:r>
          </a:p>
          <a:p>
            <a:pPr marL="0" marR="0" lvl="0" indent="0" defTabSz="914400" rtl="0" eaLnBrk="0" fontAlgn="base" latinLnBrk="0" hangingPunct="0">
              <a:lnSpc>
                <a:spcPct val="110000"/>
              </a:lnSpc>
              <a:spcBef>
                <a:spcPct val="0"/>
              </a:spcBef>
              <a:spcAft>
                <a:spcPts val="600"/>
              </a:spcAft>
              <a:buClrTx/>
              <a:buSzTx/>
              <a:buFontTx/>
              <a:buChar char="•"/>
              <a:tabLst/>
            </a:pPr>
            <a:r>
              <a:rPr kumimoji="0" lang="en-US" altLang="en-US" sz="1200" b="1" i="0" u="none" strike="noStrike" cap="none" normalizeH="0" baseline="0" dirty="0">
                <a:ln>
                  <a:noFill/>
                </a:ln>
                <a:effectLst/>
                <a:latin typeface="Google Sans"/>
              </a:rPr>
              <a:t>Providing Information:</a:t>
            </a:r>
            <a:r>
              <a:rPr kumimoji="0" lang="en-US" altLang="en-US" sz="1200" b="0" i="0" u="none" strike="noStrike" cap="none" normalizeH="0" baseline="0" dirty="0">
                <a:ln>
                  <a:noFill/>
                </a:ln>
                <a:effectLst/>
                <a:latin typeface="Google Sans"/>
              </a:rPr>
              <a:t> Offer information about the hotel, its amenities, services, and local attractions. </a:t>
            </a:r>
          </a:p>
          <a:p>
            <a:pPr marL="0" marR="0" lvl="0" indent="0" defTabSz="914400" rtl="0" eaLnBrk="0" fontAlgn="base" latinLnBrk="0" hangingPunct="0">
              <a:lnSpc>
                <a:spcPct val="110000"/>
              </a:lnSpc>
              <a:spcBef>
                <a:spcPct val="0"/>
              </a:spcBef>
              <a:spcAft>
                <a:spcPts val="600"/>
              </a:spcAft>
              <a:buClrTx/>
              <a:buSzTx/>
              <a:buFontTx/>
              <a:buChar char="•"/>
              <a:tabLst/>
            </a:pPr>
            <a:r>
              <a:rPr kumimoji="0" lang="en-US" altLang="en-US" sz="1200" b="1" i="0" u="none" strike="noStrike" cap="none" normalizeH="0" baseline="0" dirty="0">
                <a:ln>
                  <a:noFill/>
                </a:ln>
                <a:effectLst/>
                <a:latin typeface="Google Sans"/>
              </a:rPr>
              <a:t>Processing Payments:</a:t>
            </a:r>
            <a:r>
              <a:rPr kumimoji="0" lang="en-US" altLang="en-US" sz="1200" b="0" i="0" u="none" strike="noStrike" cap="none" normalizeH="0" baseline="0" dirty="0">
                <a:ln>
                  <a:noFill/>
                </a:ln>
                <a:effectLst/>
                <a:latin typeface="Google Sans"/>
              </a:rPr>
              <a:t> Handle cash and credit card transactions, verify information, and maintain accurate billing records. </a:t>
            </a:r>
          </a:p>
          <a:p>
            <a:pPr marL="0" marR="0" lvl="0" indent="0" defTabSz="914400" rtl="0" eaLnBrk="0" fontAlgn="base" latinLnBrk="0" hangingPunct="0">
              <a:lnSpc>
                <a:spcPct val="110000"/>
              </a:lnSpc>
              <a:spcBef>
                <a:spcPct val="0"/>
              </a:spcBef>
              <a:spcAft>
                <a:spcPts val="600"/>
              </a:spcAft>
              <a:buClrTx/>
              <a:buSzTx/>
              <a:buFontTx/>
              <a:buChar char="•"/>
              <a:tabLst/>
            </a:pPr>
            <a:r>
              <a:rPr kumimoji="0" lang="en-US" altLang="en-US" sz="1200" b="1" i="0" u="none" strike="noStrike" cap="none" normalizeH="0" baseline="0" dirty="0">
                <a:ln>
                  <a:noFill/>
                </a:ln>
                <a:effectLst/>
                <a:latin typeface="Google Sans"/>
              </a:rPr>
              <a:t>Answering Inquiries:</a:t>
            </a:r>
            <a:r>
              <a:rPr kumimoji="0" lang="en-US" altLang="en-US" sz="1200" b="0" i="0" u="none" strike="noStrike" cap="none" normalizeH="0" baseline="0" dirty="0">
                <a:ln>
                  <a:noFill/>
                </a:ln>
                <a:effectLst/>
                <a:latin typeface="Google Sans"/>
              </a:rPr>
              <a:t> Address guest questions and concerns promptly and efficiently. </a:t>
            </a:r>
          </a:p>
          <a:p>
            <a:pPr marL="0" marR="0" lvl="0" indent="0" defTabSz="914400" rtl="0" eaLnBrk="0" fontAlgn="base" latinLnBrk="0" hangingPunct="0">
              <a:lnSpc>
                <a:spcPct val="110000"/>
              </a:lnSpc>
              <a:spcBef>
                <a:spcPct val="0"/>
              </a:spcBef>
              <a:spcAft>
                <a:spcPts val="600"/>
              </a:spcAft>
              <a:buClrTx/>
              <a:buSzTx/>
              <a:buFontTx/>
              <a:buChar char="•"/>
              <a:tabLst/>
            </a:pPr>
            <a:r>
              <a:rPr kumimoji="0" lang="en-US" altLang="en-US" sz="1200" b="1" i="0" u="none" strike="noStrike" cap="none" normalizeH="0" baseline="0" dirty="0">
                <a:ln>
                  <a:noFill/>
                </a:ln>
                <a:effectLst/>
                <a:latin typeface="Google Sans"/>
              </a:rPr>
              <a:t>Maintaining a Positive Atmosphere:</a:t>
            </a:r>
            <a:r>
              <a:rPr kumimoji="0" lang="en-US" altLang="en-US" sz="1200" b="0" i="0" u="none" strike="noStrike" cap="none" normalizeH="0" baseline="0" dirty="0">
                <a:ln>
                  <a:noFill/>
                </a:ln>
                <a:effectLst/>
                <a:latin typeface="Google Sans"/>
              </a:rPr>
              <a:t> Ensure a welcoming and professional environment for all guests. </a:t>
            </a:r>
          </a:p>
          <a:p>
            <a:pPr marL="0" marR="0" lvl="0" indent="0" defTabSz="914400" rtl="0" eaLnBrk="0" fontAlgn="base" latinLnBrk="0" hangingPunct="0">
              <a:lnSpc>
                <a:spcPct val="110000"/>
              </a:lnSpc>
              <a:spcBef>
                <a:spcPct val="0"/>
              </a:spcBef>
              <a:spcAft>
                <a:spcPts val="600"/>
              </a:spcAft>
              <a:buClrTx/>
              <a:buSzTx/>
              <a:buFontTx/>
              <a:buChar char="•"/>
              <a:tabLst/>
            </a:pPr>
            <a:r>
              <a:rPr kumimoji="0" lang="en-US" altLang="en-US" sz="1200" b="1" i="0" u="none" strike="noStrike" cap="none" normalizeH="0" baseline="0" dirty="0">
                <a:ln>
                  <a:noFill/>
                </a:ln>
                <a:effectLst/>
                <a:latin typeface="Google Sans"/>
              </a:rPr>
              <a:t>Managing Phone Calls:</a:t>
            </a:r>
            <a:r>
              <a:rPr kumimoji="0" lang="en-US" altLang="en-US" sz="1200" b="0" i="0" u="none" strike="noStrike" cap="none" normalizeH="0" baseline="0" dirty="0">
                <a:ln>
                  <a:noFill/>
                </a:ln>
                <a:effectLst/>
                <a:latin typeface="Google Sans"/>
              </a:rPr>
              <a:t> Answer and direct phone calls to the appropriate department. </a:t>
            </a:r>
          </a:p>
          <a:p>
            <a:pPr marL="0" marR="0" lvl="0" indent="0" defTabSz="914400" rtl="0" eaLnBrk="0" fontAlgn="base" latinLnBrk="0" hangingPunct="0">
              <a:lnSpc>
                <a:spcPct val="110000"/>
              </a:lnSpc>
              <a:spcBef>
                <a:spcPct val="0"/>
              </a:spcBef>
              <a:spcAft>
                <a:spcPts val="600"/>
              </a:spcAft>
              <a:buClrTx/>
              <a:buSzTx/>
              <a:buFontTx/>
              <a:buChar char="•"/>
              <a:tabLst/>
            </a:pPr>
            <a:r>
              <a:rPr kumimoji="0" lang="en-US" altLang="en-US" sz="1200" b="1" i="0" u="none" strike="noStrike" cap="none" normalizeH="0" baseline="0" dirty="0">
                <a:ln>
                  <a:noFill/>
                </a:ln>
                <a:effectLst/>
                <a:latin typeface="Google Sans"/>
              </a:rPr>
              <a:t>Record Keeping:</a:t>
            </a:r>
            <a:r>
              <a:rPr kumimoji="0" lang="en-US" altLang="en-US" sz="1200" b="0" i="0" u="none" strike="noStrike" cap="none" normalizeH="0" baseline="0" dirty="0">
                <a:ln>
                  <a:noFill/>
                </a:ln>
                <a:effectLst/>
                <a:latin typeface="Google Sans"/>
              </a:rPr>
              <a:t> Maintain accurate records of reservations, check-ins, and payments. </a:t>
            </a:r>
          </a:p>
          <a:p>
            <a:pPr marL="0" marR="0" lvl="0" indent="0" defTabSz="914400" rtl="0" eaLnBrk="0" fontAlgn="base" latinLnBrk="0" hangingPunct="0">
              <a:lnSpc>
                <a:spcPct val="110000"/>
              </a:lnSpc>
              <a:spcBef>
                <a:spcPct val="0"/>
              </a:spcBef>
              <a:spcAft>
                <a:spcPts val="600"/>
              </a:spcAft>
              <a:buClrTx/>
              <a:buSzTx/>
              <a:buFontTx/>
              <a:buChar char="•"/>
              <a:tabLst/>
            </a:pPr>
            <a:r>
              <a:rPr kumimoji="0" lang="en-US" altLang="en-US" sz="1200" b="1" i="0" u="none" strike="noStrike" cap="none" normalizeH="0" baseline="0" dirty="0">
                <a:ln>
                  <a:noFill/>
                </a:ln>
                <a:effectLst/>
                <a:latin typeface="Google Sans"/>
              </a:rPr>
              <a:t>Problem Solving:</a:t>
            </a:r>
            <a:r>
              <a:rPr kumimoji="0" lang="en-US" altLang="en-US" sz="1200" b="0" i="0" u="none" strike="noStrike" cap="none" normalizeH="0" baseline="0" dirty="0">
                <a:ln>
                  <a:noFill/>
                </a:ln>
                <a:effectLst/>
                <a:latin typeface="Google Sans"/>
              </a:rPr>
              <a:t> Address guest complaints and requests, escalating issues as needed. </a:t>
            </a:r>
          </a:p>
          <a:p>
            <a:pPr marL="0" marR="0" lvl="0" indent="0" defTabSz="914400" rtl="0" eaLnBrk="0" fontAlgn="base" latinLnBrk="0" hangingPunct="0">
              <a:lnSpc>
                <a:spcPct val="110000"/>
              </a:lnSpc>
              <a:spcBef>
                <a:spcPct val="0"/>
              </a:spcBef>
              <a:spcAft>
                <a:spcPts val="600"/>
              </a:spcAft>
              <a:buClrTx/>
              <a:buSzTx/>
              <a:buFontTx/>
              <a:buNone/>
              <a:tabLst/>
            </a:pPr>
            <a:endParaRPr kumimoji="0" lang="en-US" altLang="en-US" sz="1100" b="0" i="0" u="none" strike="noStrike" cap="none" normalizeH="0" baseline="0" dirty="0">
              <a:ln>
                <a:noFill/>
              </a:ln>
              <a:effectLst/>
              <a:latin typeface="Arial" panose="020B0604020202020204" pitchFamily="34" charset="0"/>
            </a:endParaRPr>
          </a:p>
        </p:txBody>
      </p:sp>
      <p:sp>
        <p:nvSpPr>
          <p:cNvPr id="21" name="Date Placeholder 1">
            <a:extLst>
              <a:ext uri="{FF2B5EF4-FFF2-40B4-BE49-F238E27FC236}">
                <a16:creationId xmlns:a16="http://schemas.microsoft.com/office/drawing/2014/main" id="{3FBF03E8-C602-4192-9C52-F84B29FDCC88}"/>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23229" y="6007878"/>
            <a:ext cx="3500715" cy="309201"/>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solidFill>
                <a:schemeClr val="tx1"/>
              </a:solidFill>
            </a:endParaRPr>
          </a:p>
        </p:txBody>
      </p:sp>
    </p:spTree>
    <p:extLst>
      <p:ext uri="{BB962C8B-B14F-4D97-AF65-F5344CB8AC3E}">
        <p14:creationId xmlns:p14="http://schemas.microsoft.com/office/powerpoint/2010/main" val="1222392807"/>
      </p:ext>
    </p:extLst>
  </p:cSld>
  <p:clrMapOvr>
    <a:overrideClrMapping bg1="dk1" tx1="lt1" bg2="dk2" tx2="lt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C6870151-9189-4C3A-8379-EF3D95827A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erson mopping the floor&#10;&#10;AI-generated content may be incorrect.">
            <a:extLst>
              <a:ext uri="{FF2B5EF4-FFF2-40B4-BE49-F238E27FC236}">
                <a16:creationId xmlns:a16="http://schemas.microsoft.com/office/drawing/2014/main" id="{3A60350F-797D-53E6-92E0-0D7BD385491D}"/>
              </a:ext>
            </a:extLst>
          </p:cNvPr>
          <p:cNvPicPr>
            <a:picLocks noChangeAspect="1"/>
          </p:cNvPicPr>
          <p:nvPr/>
        </p:nvPicPr>
        <p:blipFill>
          <a:blip r:embed="rId2">
            <a:alphaModFix amt="50000"/>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r="-1" b="15728"/>
          <a:stretch/>
        </p:blipFill>
        <p:spPr>
          <a:xfrm>
            <a:off x="305" y="10"/>
            <a:ext cx="12191695" cy="6857990"/>
          </a:xfrm>
          <a:prstGeom prst="rect">
            <a:avLst/>
          </a:prstGeom>
        </p:spPr>
      </p:pic>
      <p:sp>
        <p:nvSpPr>
          <p:cNvPr id="32" name="Slide Number Placeholder 7">
            <a:extLst>
              <a:ext uri="{FF2B5EF4-FFF2-40B4-BE49-F238E27FC236}">
                <a16:creationId xmlns:a16="http://schemas.microsoft.com/office/drawing/2014/main" id="{123EA69C-102A-4DD0-9547-05DCD271D159}"/>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12301" y="443732"/>
            <a:ext cx="811019" cy="503578"/>
          </a:xfrm>
          <a:prstGeom prst="rect">
            <a:avLst/>
          </a:prstGeom>
        </p:spPr>
        <p:txBody>
          <a:bodyPr vert="horz" lIns="91440" tIns="45720" rIns="91440" bIns="45720" rtlCol="0" anchor="t"/>
          <a:lstStyle>
            <a:defPPr>
              <a:defRPr lang="en-US"/>
            </a:defPPr>
            <a:lvl1pPr marL="0" algn="r" defTabSz="457200" rtl="0" eaLnBrk="1" latinLnBrk="0" hangingPunct="1">
              <a:defRPr sz="28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p>
        </p:txBody>
      </p:sp>
      <p:sp>
        <p:nvSpPr>
          <p:cNvPr id="33" name="Footer Placeholder 6">
            <a:extLst>
              <a:ext uri="{FF2B5EF4-FFF2-40B4-BE49-F238E27FC236}">
                <a16:creationId xmlns:a16="http://schemas.microsoft.com/office/drawing/2014/main" id="{6A862265-5CA3-4C40-8582-7534C3B03C2A}"/>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76636" y="540921"/>
            <a:ext cx="4973915" cy="309201"/>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solidFill>
                <a:schemeClr val="tx1"/>
              </a:solidFill>
            </a:endParaRPr>
          </a:p>
        </p:txBody>
      </p:sp>
      <p:sp>
        <p:nvSpPr>
          <p:cNvPr id="34" name="Rectangle 33">
            <a:extLst>
              <a:ext uri="{FF2B5EF4-FFF2-40B4-BE49-F238E27FC236}">
                <a16:creationId xmlns:a16="http://schemas.microsoft.com/office/drawing/2014/main" id="{600EF80B-0391-4082-9AF5-F15B091B4C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93800"/>
            <a:ext cx="12192000" cy="5664199"/>
          </a:xfrm>
          <a:prstGeom prst="rect">
            <a:avLst/>
          </a:prstGeom>
          <a:gradFill flip="none" rotWithShape="1">
            <a:gsLst>
              <a:gs pos="0">
                <a:schemeClr val="bg2">
                  <a:lumMod val="87000"/>
                  <a:alpha val="4000"/>
                </a:schemeClr>
              </a:gs>
              <a:gs pos="100000">
                <a:schemeClr val="bg2">
                  <a:lumMod val="95000"/>
                  <a:lumOff val="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2" name="Title 1">
            <a:extLst>
              <a:ext uri="{FF2B5EF4-FFF2-40B4-BE49-F238E27FC236}">
                <a16:creationId xmlns:a16="http://schemas.microsoft.com/office/drawing/2014/main" id="{3EFE8FD5-762D-B538-1BCF-47118C524BE2}"/>
              </a:ext>
            </a:extLst>
          </p:cNvPr>
          <p:cNvSpPr>
            <a:spLocks noGrp="1"/>
          </p:cNvSpPr>
          <p:nvPr>
            <p:ph type="title"/>
          </p:nvPr>
        </p:nvSpPr>
        <p:spPr>
          <a:xfrm>
            <a:off x="1130271" y="1193800"/>
            <a:ext cx="3193050" cy="4699000"/>
          </a:xfrm>
        </p:spPr>
        <p:txBody>
          <a:bodyPr anchor="ctr">
            <a:normAutofit/>
          </a:bodyPr>
          <a:lstStyle/>
          <a:p>
            <a:r>
              <a:rPr lang="en-US" dirty="0"/>
              <a:t>Duties of Hotel Housekeeper </a:t>
            </a:r>
          </a:p>
        </p:txBody>
      </p:sp>
      <p:cxnSp>
        <p:nvCxnSpPr>
          <p:cNvPr id="35" name="Straight Connector 34">
            <a:extLst>
              <a:ext uri="{FF2B5EF4-FFF2-40B4-BE49-F238E27FC236}">
                <a16:creationId xmlns:a16="http://schemas.microsoft.com/office/drawing/2014/main" id="{D33AC32D-5F44-45F7-A0BD-7C11A86BED5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600200"/>
            <a:ext cx="0" cy="3657600"/>
          </a:xfrm>
          <a:prstGeom prst="line">
            <a:avLst/>
          </a:prstGeom>
          <a:ln w="31750">
            <a:solidFill>
              <a:schemeClr val="tx1">
                <a:alpha val="8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88D1A356-D93F-FD1E-95D1-CB96240FD88B}"/>
              </a:ext>
            </a:extLst>
          </p:cNvPr>
          <p:cNvSpPr>
            <a:spLocks noGrp="1"/>
          </p:cNvSpPr>
          <p:nvPr>
            <p:ph idx="1"/>
          </p:nvPr>
        </p:nvSpPr>
        <p:spPr>
          <a:xfrm>
            <a:off x="4976636" y="228601"/>
            <a:ext cx="6085091" cy="6347297"/>
          </a:xfrm>
        </p:spPr>
        <p:txBody>
          <a:bodyPr anchor="ctr">
            <a:normAutofit/>
          </a:bodyPr>
          <a:lstStyle/>
          <a:p>
            <a:pPr marL="0" marR="0">
              <a:lnSpc>
                <a:spcPct val="110000"/>
              </a:lnSpc>
              <a:spcAft>
                <a:spcPts val="800"/>
              </a:spcAft>
            </a:pPr>
            <a:r>
              <a:rPr lang="en-US" sz="1200" b="0" i="0" dirty="0">
                <a:effectLst/>
                <a:latin typeface="Times New Roman" panose="02020603050405020304" pitchFamily="18" charset="0"/>
                <a:cs typeface="Times New Roman" panose="02020603050405020304" pitchFamily="18" charset="0"/>
              </a:rPr>
              <a:t>A hotel housekeeper's duties primarily revolve around maintaining the cleanliness and tidiness of guest rooms, public areas, and back-of-house spaces. This includes tasks like cleaning rooms, changing linens, replacing toiletries, and addressing guest requests. Housekeepers also play a role in reporting maintenance issues and ensuring the proper use and care of cleaning equipment. </a:t>
            </a:r>
            <a:r>
              <a:rPr lang="en-US" sz="1200" kern="0" dirty="0">
                <a:effectLst/>
                <a:latin typeface="Times New Roman" panose="02020603050405020304" pitchFamily="18" charset="0"/>
                <a:ea typeface="Times New Roman" panose="02020603050405020304" pitchFamily="18" charset="0"/>
                <a:cs typeface="Times New Roman" panose="02020603050405020304" pitchFamily="18" charset="0"/>
              </a:rPr>
              <a:t>Guest Room Cleaning:</a:t>
            </a:r>
            <a:endParaRPr lang="en-US" sz="1200" kern="100" dirty="0">
              <a:effectLst/>
              <a:latin typeface="Times New Roman" panose="02020603050405020304" pitchFamily="18" charset="0"/>
              <a:ea typeface="Aptos" panose="020B0004020202020204" pitchFamily="34" charset="0"/>
              <a:cs typeface="Times New Roman" panose="02020603050405020304" pitchFamily="18" charset="0"/>
            </a:endParaRPr>
          </a:p>
          <a:p>
            <a:pPr marL="342900" marR="0" lvl="0" indent="-342900">
              <a:lnSpc>
                <a:spcPct val="110000"/>
              </a:lnSpc>
              <a:spcAft>
                <a:spcPts val="800"/>
              </a:spcAft>
              <a:buSzPts val="1000"/>
              <a:buFont typeface="Symbol" panose="05050102010706020507" pitchFamily="18" charset="2"/>
              <a:buChar char=""/>
              <a:tabLst>
                <a:tab pos="457200" algn="l"/>
              </a:tabLst>
            </a:pPr>
            <a:r>
              <a:rPr lang="en-US" sz="1200" b="1" kern="0" dirty="0">
                <a:effectLst/>
                <a:latin typeface="Times New Roman" panose="02020603050405020304" pitchFamily="18" charset="0"/>
                <a:ea typeface="Times New Roman" panose="02020603050405020304" pitchFamily="18" charset="0"/>
                <a:cs typeface="Times New Roman" panose="02020603050405020304" pitchFamily="18" charset="0"/>
              </a:rPr>
              <a:t>Cleaning and tidying:</a:t>
            </a:r>
            <a:r>
              <a:rPr lang="en-US" sz="12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kern="0" spc="10" dirty="0">
                <a:effectLst/>
                <a:latin typeface="Times New Roman" panose="02020603050405020304" pitchFamily="18" charset="0"/>
                <a:ea typeface="Times New Roman" panose="02020603050405020304" pitchFamily="18" charset="0"/>
                <a:cs typeface="Times New Roman" panose="02020603050405020304" pitchFamily="18" charset="0"/>
              </a:rPr>
              <a:t>This includes dusting, vacuuming, sweeping, and mopping floors, cleaning bathrooms, and tidying up guest rooms.</a:t>
            </a:r>
            <a:endParaRPr lang="en-US" sz="1200" kern="100" dirty="0">
              <a:effectLst/>
              <a:latin typeface="Times New Roman" panose="02020603050405020304" pitchFamily="18" charset="0"/>
              <a:ea typeface="Aptos" panose="020B0004020202020204" pitchFamily="34" charset="0"/>
              <a:cs typeface="Times New Roman" panose="02020603050405020304" pitchFamily="18" charset="0"/>
            </a:endParaRPr>
          </a:p>
          <a:p>
            <a:pPr marL="342900" marR="0" lvl="0" indent="-342900">
              <a:lnSpc>
                <a:spcPct val="110000"/>
              </a:lnSpc>
              <a:spcAft>
                <a:spcPts val="800"/>
              </a:spcAft>
              <a:buSzPts val="1000"/>
              <a:buFont typeface="Symbol" panose="05050102010706020507" pitchFamily="18" charset="2"/>
              <a:buChar char=""/>
              <a:tabLst>
                <a:tab pos="457200" algn="l"/>
              </a:tabLst>
            </a:pPr>
            <a:r>
              <a:rPr lang="en-US" sz="1200" b="1" kern="0" dirty="0">
                <a:effectLst/>
                <a:latin typeface="Times New Roman" panose="02020603050405020304" pitchFamily="18" charset="0"/>
                <a:ea typeface="Times New Roman" panose="02020603050405020304" pitchFamily="18" charset="0"/>
                <a:cs typeface="Times New Roman" panose="02020603050405020304" pitchFamily="18" charset="0"/>
              </a:rPr>
              <a:t>Changing linens:</a:t>
            </a:r>
            <a:r>
              <a:rPr lang="en-US" sz="12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kern="0" spc="10" dirty="0">
                <a:effectLst/>
                <a:latin typeface="Times New Roman" panose="02020603050405020304" pitchFamily="18" charset="0"/>
                <a:ea typeface="Times New Roman" panose="02020603050405020304" pitchFamily="18" charset="0"/>
                <a:cs typeface="Times New Roman" panose="02020603050405020304" pitchFamily="18" charset="0"/>
              </a:rPr>
              <a:t>Housekeepers are responsible for removing dirty linens, changing sheets and pillowcases, and replacing towels.</a:t>
            </a:r>
            <a:endParaRPr lang="en-US" sz="1200" kern="100" dirty="0">
              <a:effectLst/>
              <a:latin typeface="Times New Roman" panose="02020603050405020304" pitchFamily="18" charset="0"/>
              <a:ea typeface="Aptos" panose="020B0004020202020204" pitchFamily="34" charset="0"/>
              <a:cs typeface="Times New Roman" panose="02020603050405020304" pitchFamily="18" charset="0"/>
            </a:endParaRPr>
          </a:p>
          <a:p>
            <a:pPr marL="342900" marR="0" lvl="0" indent="-342900">
              <a:lnSpc>
                <a:spcPct val="110000"/>
              </a:lnSpc>
              <a:spcAft>
                <a:spcPts val="800"/>
              </a:spcAft>
              <a:buSzPts val="1000"/>
              <a:buFont typeface="Symbol" panose="05050102010706020507" pitchFamily="18" charset="2"/>
              <a:buChar char=""/>
              <a:tabLst>
                <a:tab pos="457200" algn="l"/>
              </a:tabLst>
            </a:pPr>
            <a:r>
              <a:rPr lang="en-US" sz="1200" b="1" kern="0" dirty="0">
                <a:effectLst/>
                <a:latin typeface="Times New Roman" panose="02020603050405020304" pitchFamily="18" charset="0"/>
                <a:ea typeface="Times New Roman" panose="02020603050405020304" pitchFamily="18" charset="0"/>
                <a:cs typeface="Times New Roman" panose="02020603050405020304" pitchFamily="18" charset="0"/>
              </a:rPr>
              <a:t>Restocking amenities:</a:t>
            </a:r>
            <a:r>
              <a:rPr lang="en-US" sz="12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kern="0" spc="10" dirty="0">
                <a:effectLst/>
                <a:latin typeface="Times New Roman" panose="02020603050405020304" pitchFamily="18" charset="0"/>
                <a:ea typeface="Times New Roman" panose="02020603050405020304" pitchFamily="18" charset="0"/>
                <a:cs typeface="Times New Roman" panose="02020603050405020304" pitchFamily="18" charset="0"/>
              </a:rPr>
              <a:t>This involves replenishing toiletries, coffee/tea supplies, and other guest amenities.</a:t>
            </a:r>
            <a:endParaRPr lang="en-US" sz="1200" kern="100" dirty="0">
              <a:effectLst/>
              <a:latin typeface="Times New Roman" panose="02020603050405020304" pitchFamily="18" charset="0"/>
              <a:ea typeface="Aptos" panose="020B0004020202020204" pitchFamily="34" charset="0"/>
              <a:cs typeface="Times New Roman" panose="02020603050405020304" pitchFamily="18" charset="0"/>
            </a:endParaRPr>
          </a:p>
          <a:p>
            <a:pPr marL="342900" marR="0" lvl="0" indent="-342900">
              <a:lnSpc>
                <a:spcPct val="110000"/>
              </a:lnSpc>
              <a:spcAft>
                <a:spcPts val="800"/>
              </a:spcAft>
              <a:buSzPts val="1000"/>
              <a:buFont typeface="Symbol" panose="05050102010706020507" pitchFamily="18" charset="2"/>
              <a:buChar char=""/>
              <a:tabLst>
                <a:tab pos="457200" algn="l"/>
              </a:tabLst>
            </a:pPr>
            <a:r>
              <a:rPr lang="en-US" sz="1200" b="1" kern="0" dirty="0">
                <a:effectLst/>
                <a:latin typeface="Times New Roman" panose="02020603050405020304" pitchFamily="18" charset="0"/>
                <a:ea typeface="Times New Roman" panose="02020603050405020304" pitchFamily="18" charset="0"/>
                <a:cs typeface="Times New Roman" panose="02020603050405020304" pitchFamily="18" charset="0"/>
              </a:rPr>
              <a:t>Addressing guest requests:</a:t>
            </a:r>
            <a:r>
              <a:rPr lang="en-US" sz="12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kern="0" spc="10" dirty="0">
                <a:effectLst/>
                <a:latin typeface="Times New Roman" panose="02020603050405020304" pitchFamily="18" charset="0"/>
                <a:ea typeface="Times New Roman" panose="02020603050405020304" pitchFamily="18" charset="0"/>
                <a:cs typeface="Times New Roman" panose="02020603050405020304" pitchFamily="18" charset="0"/>
              </a:rPr>
              <a:t>Housekeepers may be asked to provide extra towels, pillows, or other items as requested by guests. </a:t>
            </a:r>
            <a:endParaRPr lang="en-US" sz="1200" kern="100" dirty="0">
              <a:effectLst/>
              <a:latin typeface="Times New Roman" panose="02020603050405020304" pitchFamily="18" charset="0"/>
              <a:ea typeface="Aptos" panose="020B0004020202020204" pitchFamily="34" charset="0"/>
              <a:cs typeface="Times New Roman" panose="02020603050405020304" pitchFamily="18" charset="0"/>
            </a:endParaRPr>
          </a:p>
          <a:p>
            <a:pPr marL="0" marR="0" indent="0">
              <a:lnSpc>
                <a:spcPct val="110000"/>
              </a:lnSpc>
              <a:spcAft>
                <a:spcPts val="800"/>
              </a:spcAft>
              <a:buNone/>
            </a:pPr>
            <a:r>
              <a:rPr lang="en-US" sz="1200" kern="0" dirty="0">
                <a:effectLst/>
                <a:latin typeface="Times New Roman" panose="02020603050405020304" pitchFamily="18" charset="0"/>
                <a:ea typeface="Times New Roman" panose="02020603050405020304" pitchFamily="18" charset="0"/>
                <a:cs typeface="Times New Roman" panose="02020603050405020304" pitchFamily="18" charset="0"/>
              </a:rPr>
              <a:t>Common Area Maintenance:</a:t>
            </a:r>
            <a:endParaRPr lang="en-US" sz="1200" kern="100" dirty="0">
              <a:effectLst/>
              <a:latin typeface="Times New Roman" panose="02020603050405020304" pitchFamily="18" charset="0"/>
              <a:ea typeface="Aptos" panose="020B0004020202020204" pitchFamily="34" charset="0"/>
              <a:cs typeface="Times New Roman" panose="02020603050405020304" pitchFamily="18" charset="0"/>
            </a:endParaRPr>
          </a:p>
          <a:p>
            <a:pPr marL="342900" marR="0" lvl="0" indent="-342900">
              <a:lnSpc>
                <a:spcPct val="110000"/>
              </a:lnSpc>
              <a:spcAft>
                <a:spcPts val="800"/>
              </a:spcAft>
              <a:buSzPts val="1000"/>
              <a:buFont typeface="Symbol" panose="05050102010706020507" pitchFamily="18" charset="2"/>
              <a:buChar char=""/>
              <a:tabLst>
                <a:tab pos="457200" algn="l"/>
              </a:tabLst>
            </a:pPr>
            <a:r>
              <a:rPr lang="en-US" sz="1200" b="1" kern="0" dirty="0">
                <a:effectLst/>
                <a:latin typeface="Times New Roman" panose="02020603050405020304" pitchFamily="18" charset="0"/>
                <a:ea typeface="Times New Roman" panose="02020603050405020304" pitchFamily="18" charset="0"/>
                <a:cs typeface="Times New Roman" panose="02020603050405020304" pitchFamily="18" charset="0"/>
              </a:rPr>
              <a:t>Cleaning public spaces: -</a:t>
            </a:r>
            <a:r>
              <a:rPr lang="en-US" sz="1200" kern="0" dirty="0">
                <a:effectLst/>
                <a:latin typeface="Times New Roman" panose="02020603050405020304" pitchFamily="18" charset="0"/>
                <a:ea typeface="Times New Roman" panose="02020603050405020304" pitchFamily="18" charset="0"/>
                <a:cs typeface="Times New Roman" panose="02020603050405020304" pitchFamily="18" charset="0"/>
              </a:rPr>
              <a:t> This includes hallways, lobbies, elevators, and other common areas.</a:t>
            </a:r>
            <a:endParaRPr lang="en-US" sz="1200" kern="100" dirty="0">
              <a:effectLst/>
              <a:latin typeface="Times New Roman" panose="02020603050405020304" pitchFamily="18" charset="0"/>
              <a:ea typeface="Aptos" panose="020B0004020202020204" pitchFamily="34" charset="0"/>
              <a:cs typeface="Times New Roman" panose="02020603050405020304" pitchFamily="18" charset="0"/>
            </a:endParaRPr>
          </a:p>
          <a:p>
            <a:pPr marL="342900" marR="0" lvl="0" indent="-342900">
              <a:lnSpc>
                <a:spcPct val="110000"/>
              </a:lnSpc>
              <a:spcAft>
                <a:spcPts val="800"/>
              </a:spcAft>
              <a:buSzPts val="1000"/>
              <a:buFont typeface="Symbol" panose="05050102010706020507" pitchFamily="18" charset="2"/>
              <a:buChar char=""/>
              <a:tabLst>
                <a:tab pos="457200" algn="l"/>
              </a:tabLst>
            </a:pPr>
            <a:r>
              <a:rPr lang="en-US" sz="1200" b="1" kern="0" dirty="0">
                <a:effectLst/>
                <a:latin typeface="Times New Roman" panose="02020603050405020304" pitchFamily="18" charset="0"/>
                <a:ea typeface="Times New Roman" panose="02020603050405020304" pitchFamily="18" charset="0"/>
                <a:cs typeface="Times New Roman" panose="02020603050405020304" pitchFamily="18" charset="0"/>
              </a:rPr>
              <a:t>Maintaining cleanliness of public restrooms: -</a:t>
            </a:r>
            <a:r>
              <a:rPr lang="en-US" sz="1200" kern="0" dirty="0">
                <a:effectLst/>
                <a:latin typeface="Times New Roman" panose="02020603050405020304" pitchFamily="18" charset="0"/>
                <a:ea typeface="Times New Roman" panose="02020603050405020304" pitchFamily="18" charset="0"/>
                <a:cs typeface="Times New Roman" panose="02020603050405020304" pitchFamily="18" charset="0"/>
              </a:rPr>
              <a:t> This involves cleaning and sanitizing restrooms in public areas. </a:t>
            </a:r>
            <a:endParaRPr lang="en-US" sz="1200" kern="100" dirty="0">
              <a:effectLst/>
              <a:latin typeface="Times New Roman" panose="02020603050405020304" pitchFamily="18" charset="0"/>
              <a:ea typeface="Aptos" panose="020B0004020202020204" pitchFamily="34" charset="0"/>
              <a:cs typeface="Times New Roman" panose="02020603050405020304" pitchFamily="18" charset="0"/>
            </a:endParaRPr>
          </a:p>
          <a:p>
            <a:pPr>
              <a:lnSpc>
                <a:spcPct val="110000"/>
              </a:lnSpc>
            </a:pPr>
            <a:endParaRPr lang="en-US" sz="1000" b="0" i="0" dirty="0">
              <a:effectLst/>
              <a:latin typeface="Times New Roman" panose="02020603050405020304" pitchFamily="18" charset="0"/>
              <a:cs typeface="Times New Roman" panose="02020603050405020304" pitchFamily="18" charset="0"/>
            </a:endParaRPr>
          </a:p>
        </p:txBody>
      </p:sp>
      <p:sp>
        <p:nvSpPr>
          <p:cNvPr id="36" name="Date Placeholder 1">
            <a:extLst>
              <a:ext uri="{FF2B5EF4-FFF2-40B4-BE49-F238E27FC236}">
                <a16:creationId xmlns:a16="http://schemas.microsoft.com/office/drawing/2014/main" id="{3FBF03E8-C602-4192-9C52-F84B29FDCC88}"/>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23229" y="6007878"/>
            <a:ext cx="3500715" cy="309201"/>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solidFill>
                <a:schemeClr val="tx1"/>
              </a:solidFill>
            </a:endParaRPr>
          </a:p>
        </p:txBody>
      </p:sp>
    </p:spTree>
    <p:extLst>
      <p:ext uri="{BB962C8B-B14F-4D97-AF65-F5344CB8AC3E}">
        <p14:creationId xmlns:p14="http://schemas.microsoft.com/office/powerpoint/2010/main" val="1574123536"/>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6311FC-C9A7-DB98-9155-46358424FDE3}"/>
              </a:ext>
            </a:extLst>
          </p:cNvPr>
          <p:cNvSpPr>
            <a:spLocks noGrp="1"/>
          </p:cNvSpPr>
          <p:nvPr>
            <p:ph type="title"/>
          </p:nvPr>
        </p:nvSpPr>
        <p:spPr/>
        <p:txBody>
          <a:bodyPr/>
          <a:lstStyle/>
          <a:p>
            <a:endParaRPr lang="en-US"/>
          </a:p>
        </p:txBody>
      </p:sp>
      <p:graphicFrame>
        <p:nvGraphicFramePr>
          <p:cNvPr id="4" name="Content Placeholder 3">
            <a:extLst>
              <a:ext uri="{FF2B5EF4-FFF2-40B4-BE49-F238E27FC236}">
                <a16:creationId xmlns:a16="http://schemas.microsoft.com/office/drawing/2014/main" id="{96C13708-7093-D136-2313-57EFDAB81C35}"/>
              </a:ext>
            </a:extLst>
          </p:cNvPr>
          <p:cNvGraphicFramePr>
            <a:graphicFrameLocks noGrp="1"/>
          </p:cNvGraphicFramePr>
          <p:nvPr>
            <p:ph idx="1"/>
          </p:nvPr>
        </p:nvGraphicFramePr>
        <p:xfrm>
          <a:off x="1450975" y="2016125"/>
          <a:ext cx="9604375" cy="34496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18236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785F1D78-FD9F-4432-B90E-00D863D4F3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33" name="Picture 32">
            <a:extLst>
              <a:ext uri="{FF2B5EF4-FFF2-40B4-BE49-F238E27FC236}">
                <a16:creationId xmlns:a16="http://schemas.microsoft.com/office/drawing/2014/main" id="{0F47C422-E141-4484-A58E-A1A3B656C56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35" name="Straight Connector 34">
            <a:extLst>
              <a:ext uri="{FF2B5EF4-FFF2-40B4-BE49-F238E27FC236}">
                <a16:creationId xmlns:a16="http://schemas.microsoft.com/office/drawing/2014/main" id="{36A0C8A2-5797-403D-A628-7C98BC65B0C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88AB1130-8367-405F-A4A7-3CBD2F2E1D6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37" name="Rectangle 36">
            <a:extLst>
              <a:ext uri="{FF2B5EF4-FFF2-40B4-BE49-F238E27FC236}">
                <a16:creationId xmlns:a16="http://schemas.microsoft.com/office/drawing/2014/main" id="{00F52BA6-94C5-41C9-BCF7-D168FB94ED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EF472CB7-87EB-45F0-874A-5CDE34C708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a:extLst>
              <a:ext uri="{FF2B5EF4-FFF2-40B4-BE49-F238E27FC236}">
                <a16:creationId xmlns:a16="http://schemas.microsoft.com/office/drawing/2014/main" id="{C1148170-410B-2554-C1EB-0FC8E55AB979}"/>
              </a:ext>
            </a:extLst>
          </p:cNvPr>
          <p:cNvSpPr>
            <a:spLocks noGrp="1"/>
          </p:cNvSpPr>
          <p:nvPr>
            <p:ph type="title"/>
          </p:nvPr>
        </p:nvSpPr>
        <p:spPr>
          <a:xfrm>
            <a:off x="1776729" y="4459039"/>
            <a:ext cx="8643011" cy="551528"/>
          </a:xfrm>
        </p:spPr>
        <p:txBody>
          <a:bodyPr vert="horz" lIns="91440" tIns="45720" rIns="91440" bIns="0" rtlCol="0" anchor="b">
            <a:normAutofit/>
          </a:bodyPr>
          <a:lstStyle/>
          <a:p>
            <a:r>
              <a:rPr lang="en-US" sz="2500"/>
              <a:t>How to correctly fold towels And bed sheets</a:t>
            </a:r>
          </a:p>
        </p:txBody>
      </p:sp>
      <p:grpSp>
        <p:nvGrpSpPr>
          <p:cNvPr id="39" name="Group 38">
            <a:extLst>
              <a:ext uri="{FF2B5EF4-FFF2-40B4-BE49-F238E27FC236}">
                <a16:creationId xmlns:a16="http://schemas.microsoft.com/office/drawing/2014/main" id="{5359AF68-FAEA-4797-B8EB-6B34206F5D8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445672" y="323838"/>
            <a:ext cx="9299965" cy="3652791"/>
            <a:chOff x="7639235" y="600024"/>
            <a:chExt cx="3898557" cy="5222486"/>
          </a:xfrm>
        </p:grpSpPr>
        <p:sp>
          <p:nvSpPr>
            <p:cNvPr id="27" name="Rectangle 26">
              <a:extLst>
                <a:ext uri="{FF2B5EF4-FFF2-40B4-BE49-F238E27FC236}">
                  <a16:creationId xmlns:a16="http://schemas.microsoft.com/office/drawing/2014/main" id="{5033F40A-21D1-4F1C-A7FC-7C2D7214BD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639235" y="600024"/>
              <a:ext cx="3898557" cy="5222486"/>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4500866B-DA8F-490F-9BC8-02C47E7D88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70263" y="1062693"/>
              <a:ext cx="3635738" cy="4292341"/>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5" name="Content Placeholder 4" descr="A basket full of white towels&#10;&#10;AI-generated content may be incorrect.">
            <a:extLst>
              <a:ext uri="{FF2B5EF4-FFF2-40B4-BE49-F238E27FC236}">
                <a16:creationId xmlns:a16="http://schemas.microsoft.com/office/drawing/2014/main" id="{01999BA8-82FE-02EC-68B8-E5DDFF36409E}"/>
              </a:ext>
            </a:extLst>
          </p:cNvPr>
          <p:cNvPicPr>
            <a:picLocks noGrp="1" noChangeAspect="1"/>
          </p:cNvPicPr>
          <p:nvPr>
            <p:ph idx="1"/>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21922"/>
          <a:stretch/>
        </p:blipFill>
        <p:spPr>
          <a:xfrm>
            <a:off x="2079933" y="963739"/>
            <a:ext cx="2560320" cy="2369223"/>
          </a:xfrm>
          <a:prstGeom prst="rect">
            <a:avLst/>
          </a:prstGeom>
        </p:spPr>
      </p:pic>
      <p:pic>
        <p:nvPicPr>
          <p:cNvPr id="7" name="Picture 6" descr="A stack of white towels&#10;&#10;AI-generated content may be incorrect.">
            <a:extLst>
              <a:ext uri="{FF2B5EF4-FFF2-40B4-BE49-F238E27FC236}">
                <a16:creationId xmlns:a16="http://schemas.microsoft.com/office/drawing/2014/main" id="{8C800535-FC61-F049-1992-9D95872CB6F6}"/>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1068" r="13016" b="-5"/>
          <a:stretch/>
        </p:blipFill>
        <p:spPr>
          <a:xfrm>
            <a:off x="4812681" y="963739"/>
            <a:ext cx="2560320" cy="2369223"/>
          </a:xfrm>
          <a:prstGeom prst="rect">
            <a:avLst/>
          </a:prstGeom>
        </p:spPr>
      </p:pic>
      <p:pic>
        <p:nvPicPr>
          <p:cNvPr id="9" name="Picture 8" descr="A shelf with rolled up towels&#10;&#10;AI-generated content may be incorrect.">
            <a:extLst>
              <a:ext uri="{FF2B5EF4-FFF2-40B4-BE49-F238E27FC236}">
                <a16:creationId xmlns:a16="http://schemas.microsoft.com/office/drawing/2014/main" id="{3767600F-520A-4141-77C5-7F021B66B64F}"/>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rcRect l="3713" r="924" b="5"/>
          <a:stretch/>
        </p:blipFill>
        <p:spPr>
          <a:xfrm>
            <a:off x="7538901" y="963739"/>
            <a:ext cx="2560320" cy="2369223"/>
          </a:xfrm>
          <a:prstGeom prst="rect">
            <a:avLst/>
          </a:prstGeom>
        </p:spPr>
      </p:pic>
      <p:cxnSp>
        <p:nvCxnSpPr>
          <p:cNvPr id="41" name="Straight Connector 40">
            <a:extLst>
              <a:ext uri="{FF2B5EF4-FFF2-40B4-BE49-F238E27FC236}">
                <a16:creationId xmlns:a16="http://schemas.microsoft.com/office/drawing/2014/main" id="{7367CDB9-59A0-4E3D-88A0-57900140602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776728" y="5027185"/>
            <a:ext cx="8643011" cy="0"/>
          </a:xfrm>
          <a:prstGeom prst="line">
            <a:avLst/>
          </a:prstGeom>
          <a:ln w="31750"/>
        </p:spPr>
        <p:style>
          <a:lnRef idx="3">
            <a:schemeClr val="accent1"/>
          </a:lnRef>
          <a:fillRef idx="0">
            <a:schemeClr val="accent1"/>
          </a:fillRef>
          <a:effectRef idx="2">
            <a:schemeClr val="accent1"/>
          </a:effectRef>
          <a:fontRef idx="minor">
            <a:schemeClr val="tx1"/>
          </a:fontRef>
        </p:style>
      </p:cxnSp>
      <p:pic>
        <p:nvPicPr>
          <p:cNvPr id="32" name="Picture 31">
            <a:extLst>
              <a:ext uri="{FF2B5EF4-FFF2-40B4-BE49-F238E27FC236}">
                <a16:creationId xmlns:a16="http://schemas.microsoft.com/office/drawing/2014/main" id="{9FC7D97F-772D-41D6-BE6B-4AA67F53804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34" name="Straight Connector 33">
            <a:extLst>
              <a:ext uri="{FF2B5EF4-FFF2-40B4-BE49-F238E27FC236}">
                <a16:creationId xmlns:a16="http://schemas.microsoft.com/office/drawing/2014/main" id="{5E248CB1-4448-44AA-AD19-368B9316A4E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560564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pic>
        <p:nvPicPr>
          <p:cNvPr id="5" name="Picture 4" descr="A back of a person wearing a black jacket&#10;&#10;AI-generated content may be incorrect.">
            <a:extLst>
              <a:ext uri="{FF2B5EF4-FFF2-40B4-BE49-F238E27FC236}">
                <a16:creationId xmlns:a16="http://schemas.microsoft.com/office/drawing/2014/main" id="{42CD554E-4D88-74B8-3349-7C02F9B72389}"/>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40394" t="9091" r="9102" b="-1"/>
          <a:stretch/>
        </p:blipFill>
        <p:spPr>
          <a:xfrm>
            <a:off x="2" y="10"/>
            <a:ext cx="12191695" cy="6857990"/>
          </a:xfrm>
          <a:prstGeom prst="rect">
            <a:avLst/>
          </a:prstGeom>
        </p:spPr>
      </p:pic>
      <p:sp>
        <p:nvSpPr>
          <p:cNvPr id="10" name="Rectangle 9">
            <a:extLst>
              <a:ext uri="{FF2B5EF4-FFF2-40B4-BE49-F238E27FC236}">
                <a16:creationId xmlns:a16="http://schemas.microsoft.com/office/drawing/2014/main" id="{368B8211-0B9F-4516-8771-3316E00DB9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91643" y="636753"/>
            <a:ext cx="8299435" cy="5572811"/>
          </a:xfrm>
          <a:prstGeom prst="rect">
            <a:avLst/>
          </a:prstGeom>
          <a:solidFill>
            <a:srgbClr val="000001">
              <a:alpha val="74902"/>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97208B7-2A12-3C2D-6114-59C9F101EDB4}"/>
              </a:ext>
            </a:extLst>
          </p:cNvPr>
          <p:cNvSpPr>
            <a:spLocks noGrp="1"/>
          </p:cNvSpPr>
          <p:nvPr>
            <p:ph type="title"/>
          </p:nvPr>
        </p:nvSpPr>
        <p:spPr>
          <a:xfrm>
            <a:off x="4063421" y="804520"/>
            <a:ext cx="6815731" cy="1049235"/>
          </a:xfrm>
        </p:spPr>
        <p:txBody>
          <a:bodyPr>
            <a:normAutofit/>
          </a:bodyPr>
          <a:lstStyle/>
          <a:p>
            <a:r>
              <a:rPr lang="en-US" sz="3600" dirty="0">
                <a:solidFill>
                  <a:srgbClr val="FFFFFE"/>
                </a:solidFill>
              </a:rPr>
              <a:t>Security Officer Duties </a:t>
            </a:r>
          </a:p>
        </p:txBody>
      </p:sp>
      <p:cxnSp>
        <p:nvCxnSpPr>
          <p:cNvPr id="12" name="Straight Connector 11">
            <a:extLst>
              <a:ext uri="{FF2B5EF4-FFF2-40B4-BE49-F238E27FC236}">
                <a16:creationId xmlns:a16="http://schemas.microsoft.com/office/drawing/2014/main" id="{B7582E73-8B46-4A0E-944E-58357C80883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65789" y="1847088"/>
            <a:ext cx="6813363" cy="0"/>
          </a:xfrm>
          <a:prstGeom prst="line">
            <a:avLst/>
          </a:prstGeom>
          <a:ln w="31750">
            <a:solidFill>
              <a:srgbClr val="95794E"/>
            </a:solidFill>
          </a:ln>
        </p:spPr>
        <p:style>
          <a:lnRef idx="3">
            <a:schemeClr val="accent1"/>
          </a:lnRef>
          <a:fillRef idx="0">
            <a:schemeClr val="accent1"/>
          </a:fillRef>
          <a:effectRef idx="2">
            <a:schemeClr val="accent1"/>
          </a:effectRef>
          <a:fontRef idx="minor">
            <a:schemeClr val="tx1"/>
          </a:fontRef>
        </p:style>
      </p:cxnSp>
      <p:sp>
        <p:nvSpPr>
          <p:cNvPr id="3" name="Content Placeholder 2">
            <a:extLst>
              <a:ext uri="{FF2B5EF4-FFF2-40B4-BE49-F238E27FC236}">
                <a16:creationId xmlns:a16="http://schemas.microsoft.com/office/drawing/2014/main" id="{9D9B0448-4324-893F-506D-9BAF620867B0}"/>
              </a:ext>
            </a:extLst>
          </p:cNvPr>
          <p:cNvSpPr>
            <a:spLocks noGrp="1"/>
          </p:cNvSpPr>
          <p:nvPr>
            <p:ph idx="1"/>
          </p:nvPr>
        </p:nvSpPr>
        <p:spPr>
          <a:xfrm>
            <a:off x="447472" y="2015733"/>
            <a:ext cx="10431681" cy="4540709"/>
          </a:xfrm>
        </p:spPr>
        <p:txBody>
          <a:bodyPr>
            <a:normAutofit fontScale="92500"/>
          </a:bodyPr>
          <a:lstStyle/>
          <a:p>
            <a:pPr marL="0" indent="0">
              <a:lnSpc>
                <a:spcPct val="110000"/>
              </a:lnSpc>
              <a:buClr>
                <a:srgbClr val="95794E"/>
              </a:buClr>
              <a:buNone/>
            </a:pPr>
            <a:r>
              <a:rPr lang="en-US" sz="1600" kern="0" dirty="0">
                <a:solidFill>
                  <a:srgbClr val="FFFFFE"/>
                </a:solidFill>
                <a:effectLst/>
                <a:latin typeface="Times New Roman" panose="02020603050405020304" pitchFamily="18" charset="0"/>
                <a:ea typeface="Times New Roman" panose="02020603050405020304" pitchFamily="18" charset="0"/>
                <a:cs typeface="Times New Roman" panose="02020603050405020304" pitchFamily="18" charset="0"/>
              </a:rPr>
              <a:t>Hotel security officers are responsible for ensuring the safety and security of guests, staff, and the hotel property. Their duties include patrolling the premises, monitoring surveillance equipment, controlling access, responding to emergencies, and resolving conflicts. They also handle tasks like reporting incidents, maintaining security logs, and assisting with lost and found items. </a:t>
            </a:r>
            <a:endParaRPr lang="en-US" sz="1600" kern="100" dirty="0">
              <a:solidFill>
                <a:srgbClr val="FFFFFE"/>
              </a:solidFill>
              <a:effectLst/>
              <a:latin typeface="Times New Roman" panose="02020603050405020304" pitchFamily="18" charset="0"/>
              <a:ea typeface="Aptos" panose="020B0004020202020204" pitchFamily="34" charset="0"/>
              <a:cs typeface="Times New Roman" panose="02020603050405020304" pitchFamily="18" charset="0"/>
            </a:endParaRPr>
          </a:p>
          <a:p>
            <a:pPr marL="0" marR="0" indent="0">
              <a:lnSpc>
                <a:spcPct val="110000"/>
              </a:lnSpc>
              <a:spcAft>
                <a:spcPts val="750"/>
              </a:spcAft>
              <a:buClr>
                <a:srgbClr val="95794E"/>
              </a:buClr>
              <a:buNone/>
            </a:pPr>
            <a:r>
              <a:rPr lang="en-US" sz="1600" kern="0" dirty="0">
                <a:solidFill>
                  <a:srgbClr val="FFFFFE"/>
                </a:solidFill>
                <a:effectLst/>
                <a:latin typeface="Times New Roman" panose="02020603050405020304" pitchFamily="18" charset="0"/>
                <a:ea typeface="Times New Roman" panose="02020603050405020304" pitchFamily="18" charset="0"/>
                <a:cs typeface="Times New Roman" panose="02020603050405020304" pitchFamily="18" charset="0"/>
              </a:rPr>
              <a:t> Security and Safety:</a:t>
            </a:r>
            <a:endParaRPr lang="en-US" sz="1600" kern="100" dirty="0">
              <a:solidFill>
                <a:srgbClr val="FFFFFE"/>
              </a:solidFill>
              <a:effectLst/>
              <a:latin typeface="Times New Roman" panose="02020603050405020304" pitchFamily="18" charset="0"/>
              <a:ea typeface="Aptos" panose="020B0004020202020204" pitchFamily="34" charset="0"/>
              <a:cs typeface="Times New Roman" panose="02020603050405020304" pitchFamily="18" charset="0"/>
            </a:endParaRPr>
          </a:p>
          <a:p>
            <a:pPr marL="342900" marR="0" lvl="0" indent="-342900">
              <a:lnSpc>
                <a:spcPct val="110000"/>
              </a:lnSpc>
              <a:spcAft>
                <a:spcPts val="600"/>
              </a:spcAft>
              <a:buClr>
                <a:srgbClr val="95794E"/>
              </a:buClr>
              <a:buSzPts val="1000"/>
              <a:buFont typeface="Symbol" panose="05050102010706020507" pitchFamily="18" charset="2"/>
              <a:buChar char=""/>
              <a:tabLst>
                <a:tab pos="457200" algn="l"/>
              </a:tabLst>
            </a:pPr>
            <a:r>
              <a:rPr lang="en-US" sz="1600" b="1" kern="0" dirty="0">
                <a:solidFill>
                  <a:srgbClr val="FFFFFE"/>
                </a:solidFill>
                <a:effectLst/>
                <a:latin typeface="Times New Roman" panose="02020603050405020304" pitchFamily="18" charset="0"/>
                <a:ea typeface="Times New Roman" panose="02020603050405020304" pitchFamily="18" charset="0"/>
                <a:cs typeface="Times New Roman" panose="02020603050405020304" pitchFamily="18" charset="0"/>
              </a:rPr>
              <a:t>Patrolling:-</a:t>
            </a:r>
            <a:r>
              <a:rPr lang="en-US" sz="1600" kern="0" spc="10" dirty="0">
                <a:solidFill>
                  <a:srgbClr val="FFFFFE"/>
                </a:solidFill>
                <a:effectLst/>
                <a:latin typeface="Times New Roman" panose="02020603050405020304" pitchFamily="18" charset="0"/>
                <a:ea typeface="Times New Roman" panose="02020603050405020304" pitchFamily="18" charset="0"/>
                <a:cs typeface="Times New Roman" panose="02020603050405020304" pitchFamily="18" charset="0"/>
              </a:rPr>
              <a:t>Regularly patrolling both the interior and exterior of the hotel to identify and address potential threats or safety hazards. </a:t>
            </a:r>
            <a:endParaRPr lang="en-US" sz="1600" kern="100" dirty="0">
              <a:solidFill>
                <a:srgbClr val="FFFFFE"/>
              </a:solidFill>
              <a:effectLst/>
              <a:latin typeface="Times New Roman" panose="02020603050405020304" pitchFamily="18" charset="0"/>
              <a:ea typeface="Aptos" panose="020B0004020202020204" pitchFamily="34" charset="0"/>
              <a:cs typeface="Times New Roman" panose="02020603050405020304" pitchFamily="18" charset="0"/>
            </a:endParaRPr>
          </a:p>
          <a:p>
            <a:pPr marL="342900" marR="0" lvl="0" indent="-342900">
              <a:lnSpc>
                <a:spcPct val="110000"/>
              </a:lnSpc>
              <a:spcAft>
                <a:spcPts val="600"/>
              </a:spcAft>
              <a:buClr>
                <a:srgbClr val="95794E"/>
              </a:buClr>
              <a:buSzPts val="1000"/>
              <a:buFont typeface="Symbol" panose="05050102010706020507" pitchFamily="18" charset="2"/>
              <a:buChar char=""/>
              <a:tabLst>
                <a:tab pos="457200" algn="l"/>
              </a:tabLst>
            </a:pPr>
            <a:r>
              <a:rPr lang="en-US" sz="1600" b="1" kern="0" dirty="0">
                <a:solidFill>
                  <a:srgbClr val="FFFFFE"/>
                </a:solidFill>
                <a:effectLst/>
                <a:latin typeface="Times New Roman" panose="02020603050405020304" pitchFamily="18" charset="0"/>
                <a:ea typeface="Times New Roman" panose="02020603050405020304" pitchFamily="18" charset="0"/>
                <a:cs typeface="Times New Roman" panose="02020603050405020304" pitchFamily="18" charset="0"/>
              </a:rPr>
              <a:t>Surveillance: </a:t>
            </a:r>
            <a:r>
              <a:rPr lang="en-US" sz="1600" kern="0" spc="10" dirty="0">
                <a:solidFill>
                  <a:srgbClr val="FFFFFE"/>
                </a:solidFill>
                <a:effectLst/>
                <a:latin typeface="Times New Roman" panose="02020603050405020304" pitchFamily="18" charset="0"/>
                <a:ea typeface="Times New Roman" panose="02020603050405020304" pitchFamily="18" charset="0"/>
                <a:cs typeface="Times New Roman" panose="02020603050405020304" pitchFamily="18" charset="0"/>
              </a:rPr>
              <a:t>Monitoring surveillance equipment (CCTV cameras) to detect suspicious activity and respond accordingly. </a:t>
            </a:r>
            <a:endParaRPr lang="en-US" sz="1600" kern="100" dirty="0">
              <a:solidFill>
                <a:srgbClr val="FFFFFE"/>
              </a:solidFill>
              <a:effectLst/>
              <a:latin typeface="Times New Roman" panose="02020603050405020304" pitchFamily="18" charset="0"/>
              <a:ea typeface="Aptos" panose="020B0004020202020204" pitchFamily="34" charset="0"/>
              <a:cs typeface="Times New Roman" panose="02020603050405020304" pitchFamily="18" charset="0"/>
            </a:endParaRPr>
          </a:p>
          <a:p>
            <a:pPr marL="342900" marR="0" lvl="0" indent="-342900">
              <a:lnSpc>
                <a:spcPct val="110000"/>
              </a:lnSpc>
              <a:spcAft>
                <a:spcPts val="600"/>
              </a:spcAft>
              <a:buClr>
                <a:srgbClr val="95794E"/>
              </a:buClr>
              <a:buSzPts val="1000"/>
              <a:buFont typeface="Symbol" panose="05050102010706020507" pitchFamily="18" charset="2"/>
              <a:buChar char=""/>
              <a:tabLst>
                <a:tab pos="457200" algn="l"/>
              </a:tabLst>
            </a:pPr>
            <a:r>
              <a:rPr lang="en-US" sz="1600" b="1" kern="0" dirty="0">
                <a:solidFill>
                  <a:srgbClr val="FFFFFE"/>
                </a:solidFill>
                <a:effectLst/>
                <a:latin typeface="Times New Roman" panose="02020603050405020304" pitchFamily="18" charset="0"/>
                <a:ea typeface="Times New Roman" panose="02020603050405020304" pitchFamily="18" charset="0"/>
                <a:cs typeface="Times New Roman" panose="02020603050405020304" pitchFamily="18" charset="0"/>
              </a:rPr>
              <a:t>Access Control: </a:t>
            </a:r>
            <a:r>
              <a:rPr lang="en-US" sz="1600" kern="0" spc="10" dirty="0">
                <a:solidFill>
                  <a:srgbClr val="FFFFFE"/>
                </a:solidFill>
                <a:effectLst/>
                <a:latin typeface="Times New Roman" panose="02020603050405020304" pitchFamily="18" charset="0"/>
                <a:ea typeface="Times New Roman" panose="02020603050405020304" pitchFamily="18" charset="0"/>
                <a:cs typeface="Times New Roman" panose="02020603050405020304" pitchFamily="18" charset="0"/>
              </a:rPr>
              <a:t>Managing entry and exit points to ensure only authorized personnel gain access to the property.</a:t>
            </a:r>
          </a:p>
          <a:p>
            <a:pPr marL="342900" marR="0" lvl="0" indent="-342900">
              <a:lnSpc>
                <a:spcPct val="110000"/>
              </a:lnSpc>
              <a:spcAft>
                <a:spcPts val="600"/>
              </a:spcAft>
              <a:buClr>
                <a:srgbClr val="95794E"/>
              </a:buClr>
              <a:buSzPts val="1000"/>
              <a:buFont typeface="Symbol" panose="05050102010706020507" pitchFamily="18" charset="2"/>
              <a:buChar char=""/>
              <a:tabLst>
                <a:tab pos="457200" algn="l"/>
              </a:tabLst>
            </a:pPr>
            <a:r>
              <a:rPr lang="en-US" sz="1600" kern="0" spc="10" dirty="0">
                <a:solidFill>
                  <a:srgbClr val="FFFFFE"/>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kern="0" dirty="0">
                <a:solidFill>
                  <a:srgbClr val="FFFFFE"/>
                </a:solidFill>
                <a:effectLst/>
                <a:latin typeface="Times New Roman" panose="02020603050405020304" pitchFamily="18" charset="0"/>
                <a:ea typeface="Times New Roman" panose="02020603050405020304" pitchFamily="18" charset="0"/>
                <a:cs typeface="Times New Roman" panose="02020603050405020304" pitchFamily="18" charset="0"/>
              </a:rPr>
              <a:t>Emergency Response:-</a:t>
            </a:r>
            <a:r>
              <a:rPr lang="en-US" sz="1600" kern="0" spc="10" dirty="0">
                <a:solidFill>
                  <a:srgbClr val="FFFFFE"/>
                </a:solidFill>
                <a:effectLst/>
                <a:latin typeface="Times New Roman" panose="02020603050405020304" pitchFamily="18" charset="0"/>
                <a:ea typeface="Times New Roman" panose="02020603050405020304" pitchFamily="18" charset="0"/>
                <a:cs typeface="Times New Roman" panose="02020603050405020304" pitchFamily="18" charset="0"/>
              </a:rPr>
              <a:t>Responding to emergencies like fires, medical incidents, or security threats, and coordinating with other emergency responders. </a:t>
            </a:r>
            <a:endParaRPr lang="en-US" sz="1600" kern="100" dirty="0">
              <a:solidFill>
                <a:srgbClr val="FFFFFE"/>
              </a:solidFill>
              <a:effectLst/>
              <a:latin typeface="Times New Roman" panose="02020603050405020304" pitchFamily="18" charset="0"/>
              <a:ea typeface="Aptos" panose="020B0004020202020204" pitchFamily="34" charset="0"/>
              <a:cs typeface="Times New Roman" panose="02020603050405020304" pitchFamily="18" charset="0"/>
            </a:endParaRPr>
          </a:p>
          <a:p>
            <a:pPr marL="342900" marR="0" lvl="0" indent="-342900">
              <a:lnSpc>
                <a:spcPct val="110000"/>
              </a:lnSpc>
              <a:spcAft>
                <a:spcPts val="800"/>
              </a:spcAft>
              <a:buClr>
                <a:srgbClr val="95794E"/>
              </a:buClr>
              <a:buSzPts val="1000"/>
              <a:buFont typeface="Symbol" panose="05050102010706020507" pitchFamily="18" charset="2"/>
              <a:buChar char=""/>
              <a:tabLst>
                <a:tab pos="457200" algn="l"/>
              </a:tabLst>
            </a:pPr>
            <a:r>
              <a:rPr lang="en-US" sz="1600" b="1" kern="0" dirty="0">
                <a:solidFill>
                  <a:srgbClr val="FFFFFE"/>
                </a:solidFill>
                <a:effectLst/>
                <a:latin typeface="Times New Roman" panose="02020603050405020304" pitchFamily="18" charset="0"/>
                <a:ea typeface="Times New Roman" panose="02020603050405020304" pitchFamily="18" charset="0"/>
                <a:cs typeface="Times New Roman" panose="02020603050405020304" pitchFamily="18" charset="0"/>
              </a:rPr>
              <a:t>Incident Reporting:</a:t>
            </a:r>
            <a:r>
              <a:rPr lang="en-US" sz="1600" b="1" kern="100" dirty="0">
                <a:solidFill>
                  <a:srgbClr val="FFFFFE"/>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kern="0" spc="10" dirty="0">
                <a:solidFill>
                  <a:srgbClr val="FFFFFE"/>
                </a:solidFill>
                <a:effectLst/>
                <a:latin typeface="Times New Roman" panose="02020603050405020304" pitchFamily="18" charset="0"/>
                <a:ea typeface="Times New Roman" panose="02020603050405020304" pitchFamily="18" charset="0"/>
                <a:cs typeface="Times New Roman" panose="02020603050405020304" pitchFamily="18" charset="0"/>
              </a:rPr>
              <a:t>Documenting all incidents, including thefts, accidents, and other safety concerns, and preparing detailed reports for the hotel management</a:t>
            </a:r>
            <a:endParaRPr lang="en-US" sz="1600" kern="100" dirty="0">
              <a:solidFill>
                <a:srgbClr val="FFFFFE"/>
              </a:solidFill>
              <a:effectLst/>
              <a:latin typeface="Times New Roman" panose="02020603050405020304" pitchFamily="18" charset="0"/>
              <a:ea typeface="Aptos" panose="020B0004020202020204" pitchFamily="34" charset="0"/>
              <a:cs typeface="Times New Roman" panose="02020603050405020304" pitchFamily="18" charset="0"/>
            </a:endParaRPr>
          </a:p>
          <a:p>
            <a:pPr marL="0" indent="0">
              <a:lnSpc>
                <a:spcPct val="110000"/>
              </a:lnSpc>
              <a:buClr>
                <a:srgbClr val="95794E"/>
              </a:buClr>
              <a:buNone/>
            </a:pPr>
            <a:endParaRPr lang="en-US" sz="1000" dirty="0">
              <a:solidFill>
                <a:srgbClr val="FFFFFE"/>
              </a:solidFill>
            </a:endParaRPr>
          </a:p>
        </p:txBody>
      </p:sp>
    </p:spTree>
    <p:extLst>
      <p:ext uri="{BB962C8B-B14F-4D97-AF65-F5344CB8AC3E}">
        <p14:creationId xmlns:p14="http://schemas.microsoft.com/office/powerpoint/2010/main" val="22287745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63C853E-3842-4594-86A9-051FFAF4D3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12" name="Picture 11">
            <a:extLst>
              <a:ext uri="{FF2B5EF4-FFF2-40B4-BE49-F238E27FC236}">
                <a16:creationId xmlns:a16="http://schemas.microsoft.com/office/drawing/2014/main" id="{B591CDC5-6B61-4116-B3B5-0FF42B6E606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14" name="Straight Connector 13">
            <a:extLst>
              <a:ext uri="{FF2B5EF4-FFF2-40B4-BE49-F238E27FC236}">
                <a16:creationId xmlns:a16="http://schemas.microsoft.com/office/drawing/2014/main" id="{25B08984-5BEB-422F-A364-2B41E6A516E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A8F413B1-54E0-4B16-92AB-1CC5C7D645B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pic>
        <p:nvPicPr>
          <p:cNvPr id="5" name="Content Placeholder 4" descr="A logo for a facility management company&#10;&#10;AI-generated content may be incorrect.">
            <a:extLst>
              <a:ext uri="{FF2B5EF4-FFF2-40B4-BE49-F238E27FC236}">
                <a16:creationId xmlns:a16="http://schemas.microsoft.com/office/drawing/2014/main" id="{592C7DEB-76A1-57B5-D5B7-E22298E900E8}"/>
              </a:ext>
            </a:extLst>
          </p:cNvPr>
          <p:cNvPicPr>
            <a:picLocks noGrp="1" noChangeAspect="1"/>
          </p:cNvPicPr>
          <p:nvPr>
            <p:ph idx="1"/>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t="440" r="-1" b="-1"/>
          <a:stretch/>
        </p:blipFill>
        <p:spPr>
          <a:xfrm>
            <a:off x="20" y="10"/>
            <a:ext cx="12191675" cy="6857990"/>
          </a:xfrm>
          <a:prstGeom prst="rect">
            <a:avLst/>
          </a:prstGeom>
        </p:spPr>
      </p:pic>
      <p:sp>
        <p:nvSpPr>
          <p:cNvPr id="18" name="Rectangle 17">
            <a:extLst>
              <a:ext uri="{FF2B5EF4-FFF2-40B4-BE49-F238E27FC236}">
                <a16:creationId xmlns:a16="http://schemas.microsoft.com/office/drawing/2014/main" id="{2E67E8BF-E4B2-4098-9FB3-9E400BD869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30686" y="4905349"/>
            <a:ext cx="5610646" cy="1450464"/>
          </a:xfrm>
          <a:prstGeom prst="rect">
            <a:avLst/>
          </a:prstGeom>
          <a:solidFill>
            <a:srgbClr val="000001">
              <a:alpha val="7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DFBA958-9A1D-70BC-12A4-95BA6BED159A}"/>
              </a:ext>
            </a:extLst>
          </p:cNvPr>
          <p:cNvSpPr>
            <a:spLocks noGrp="1"/>
          </p:cNvSpPr>
          <p:nvPr>
            <p:ph type="title"/>
          </p:nvPr>
        </p:nvSpPr>
        <p:spPr>
          <a:xfrm>
            <a:off x="6094412" y="5239131"/>
            <a:ext cx="5279490" cy="960087"/>
          </a:xfrm>
        </p:spPr>
        <p:txBody>
          <a:bodyPr vert="horz" lIns="91440" tIns="45720" rIns="91440" bIns="45720" rtlCol="0" anchor="t">
            <a:normAutofit/>
          </a:bodyPr>
          <a:lstStyle/>
          <a:p>
            <a:r>
              <a:rPr lang="en-US">
                <a:solidFill>
                  <a:srgbClr val="FFFFFE"/>
                </a:solidFill>
              </a:rPr>
              <a:t>Maintenance team </a:t>
            </a:r>
          </a:p>
        </p:txBody>
      </p:sp>
      <p:cxnSp>
        <p:nvCxnSpPr>
          <p:cNvPr id="20" name="Straight Connector 19">
            <a:extLst>
              <a:ext uri="{FF2B5EF4-FFF2-40B4-BE49-F238E27FC236}">
                <a16:creationId xmlns:a16="http://schemas.microsoft.com/office/drawing/2014/main" id="{3781A10F-5DF6-4C9B-AE0B-5249E4399D2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4411" y="5073596"/>
            <a:ext cx="5283196" cy="0"/>
          </a:xfrm>
          <a:prstGeom prst="line">
            <a:avLst/>
          </a:prstGeom>
          <a:ln w="31750">
            <a:solidFill>
              <a:srgbClr val="FFED28"/>
            </a:solidFill>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1591551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38037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10AA90-FEED-BC1E-39D7-F0DC45BBF17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81EE278-FE15-6D26-4A96-2BF20A211BDC}"/>
              </a:ext>
            </a:extLst>
          </p:cNvPr>
          <p:cNvSpPr>
            <a:spLocks noGrp="1"/>
          </p:cNvSpPr>
          <p:nvPr>
            <p:ph idx="1"/>
          </p:nvPr>
        </p:nvSpPr>
        <p:spPr/>
        <p:txBody>
          <a:bodyPr/>
          <a:lstStyle/>
          <a:p>
            <a:endParaRPr lang="en-US"/>
          </a:p>
        </p:txBody>
      </p:sp>
      <p:sp>
        <p:nvSpPr>
          <p:cNvPr id="4" name="Text Placeholder 3">
            <a:extLst>
              <a:ext uri="{FF2B5EF4-FFF2-40B4-BE49-F238E27FC236}">
                <a16:creationId xmlns:a16="http://schemas.microsoft.com/office/drawing/2014/main" id="{227DFE2A-A78C-AD6D-D319-F9478B88A182}"/>
              </a:ext>
            </a:extLst>
          </p:cNvPr>
          <p:cNvSpPr>
            <a:spLocks noGrp="1"/>
          </p:cNvSpPr>
          <p:nvPr>
            <p:ph type="body" sz="half" idx="2"/>
          </p:nvPr>
        </p:nvSpPr>
        <p:spPr/>
        <p:txBody>
          <a:bodyPr/>
          <a:lstStyle/>
          <a:p>
            <a:endParaRPr lang="en-US" dirty="0"/>
          </a:p>
        </p:txBody>
      </p:sp>
    </p:spTree>
    <p:extLst>
      <p:ext uri="{BB962C8B-B14F-4D97-AF65-F5344CB8AC3E}">
        <p14:creationId xmlns:p14="http://schemas.microsoft.com/office/powerpoint/2010/main" val="27360372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216D9FD-860F-4F5C-8D9B-CE7002071D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FCEBB2F-A959-E45B-749B-4921865943C4}"/>
              </a:ext>
            </a:extLst>
          </p:cNvPr>
          <p:cNvSpPr>
            <a:spLocks noGrp="1"/>
          </p:cNvSpPr>
          <p:nvPr>
            <p:ph type="title"/>
          </p:nvPr>
        </p:nvSpPr>
        <p:spPr>
          <a:xfrm>
            <a:off x="882651" y="977028"/>
            <a:ext cx="3333410" cy="5237503"/>
          </a:xfrm>
        </p:spPr>
        <p:txBody>
          <a:bodyPr anchor="ctr">
            <a:normAutofit/>
          </a:bodyPr>
          <a:lstStyle/>
          <a:p>
            <a:r>
              <a:rPr lang="en-US" b="1" u="sng" kern="100">
                <a:effectLst/>
                <a:latin typeface="Calibri" panose="020F0502020204030204" pitchFamily="34" charset="0"/>
                <a:ea typeface="Times New Roman" panose="02020603050405020304" pitchFamily="18" charset="0"/>
                <a:cs typeface="Times New Roman" panose="02020603050405020304" pitchFamily="18" charset="0"/>
              </a:rPr>
              <a:t>OUR Vision &amp; Mission</a:t>
            </a:r>
            <a:br>
              <a:rPr lang="en-US" kern="100">
                <a:effectLst/>
                <a:latin typeface="Calibri" panose="020F0502020204030204" pitchFamily="34" charset="0"/>
                <a:ea typeface="Times New Roman" panose="02020603050405020304" pitchFamily="18" charset="0"/>
                <a:cs typeface="Times New Roman" panose="02020603050405020304" pitchFamily="18" charset="0"/>
              </a:rPr>
            </a:br>
            <a:endParaRPr lang="en-US" dirty="0"/>
          </a:p>
        </p:txBody>
      </p:sp>
      <p:sp>
        <p:nvSpPr>
          <p:cNvPr id="10" name="Rectangle 9">
            <a:extLst>
              <a:ext uri="{FF2B5EF4-FFF2-40B4-BE49-F238E27FC236}">
                <a16:creationId xmlns:a16="http://schemas.microsoft.com/office/drawing/2014/main" id="{8D074069-7026-466C-B495-20FB9578CF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3993" y="0"/>
            <a:ext cx="7538007" cy="6858000"/>
          </a:xfrm>
          <a:prstGeom prst="rect">
            <a:avLst/>
          </a:prstGeom>
          <a:solidFill>
            <a:schemeClr val="tx2"/>
          </a:solidFill>
          <a:ln w="6350">
            <a:noFill/>
          </a:ln>
          <a:effectLst/>
        </p:spPr>
        <p:style>
          <a:lnRef idx="2">
            <a:schemeClr val="accent1">
              <a:shade val="50000"/>
            </a:schemeClr>
          </a:lnRef>
          <a:fillRef idx="1002">
            <a:schemeClr val="dk2"/>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1685D80-4D5A-471F-9215-651424F475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3787" y="0"/>
            <a:ext cx="164592" cy="6858000"/>
          </a:xfrm>
          <a:prstGeom prst="rect">
            <a:avLst/>
          </a:prstGeom>
          <a:solidFill>
            <a:schemeClr val="accent2"/>
          </a:solidFill>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F8EEAC12-1526-C96D-CD26-FE08D983589A}"/>
              </a:ext>
            </a:extLst>
          </p:cNvPr>
          <p:cNvSpPr>
            <a:spLocks noGrp="1"/>
          </p:cNvSpPr>
          <p:nvPr>
            <p:ph idx="1"/>
          </p:nvPr>
        </p:nvSpPr>
        <p:spPr>
          <a:xfrm>
            <a:off x="5791954" y="977029"/>
            <a:ext cx="5428789" cy="5237503"/>
          </a:xfrm>
        </p:spPr>
        <p:txBody>
          <a:bodyPr anchor="ctr">
            <a:normAutofit/>
          </a:bodyPr>
          <a:lstStyle/>
          <a:p>
            <a:r>
              <a:rPr lang="en-US">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Maglab Hotel is 30 years old which continues to preserve traditional gliding over the years and to promote the highest standard striving for excellence as three-star facilities providing exquisite hotel services from accommodations food and beverage services to satisfy clients’ demand. Our hotels are ideal and address business community.</a:t>
            </a:r>
            <a:endParaRPr lang="en-US">
              <a:solidFill>
                <a:schemeClr val="bg1"/>
              </a:solidFill>
            </a:endParaRPr>
          </a:p>
        </p:txBody>
      </p:sp>
    </p:spTree>
    <p:extLst>
      <p:ext uri="{BB962C8B-B14F-4D97-AF65-F5344CB8AC3E}">
        <p14:creationId xmlns:p14="http://schemas.microsoft.com/office/powerpoint/2010/main" val="2128000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44" name="Rectangle 43">
            <a:extLst>
              <a:ext uri="{FF2B5EF4-FFF2-40B4-BE49-F238E27FC236}">
                <a16:creationId xmlns:a16="http://schemas.microsoft.com/office/drawing/2014/main" id="{83FC2C54-7B45-404D-A519-1BF7DD18D3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46" name="Picture 45">
            <a:extLst>
              <a:ext uri="{FF2B5EF4-FFF2-40B4-BE49-F238E27FC236}">
                <a16:creationId xmlns:a16="http://schemas.microsoft.com/office/drawing/2014/main" id="{A75017EA-9B66-4D89-A855-823DFCDE937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48" name="Straight Connector 47">
            <a:extLst>
              <a:ext uri="{FF2B5EF4-FFF2-40B4-BE49-F238E27FC236}">
                <a16:creationId xmlns:a16="http://schemas.microsoft.com/office/drawing/2014/main" id="{2F41A41A-D714-4F7E-A8AF-D83C6CF0711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96CBE46D-48EF-44FC-B9DA-C9F3FD4FF11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pic>
        <p:nvPicPr>
          <p:cNvPr id="11" name="Picture 10" descr="A reception bell and a sign&#10;&#10;AI-generated content may be incorrect.">
            <a:extLst>
              <a:ext uri="{FF2B5EF4-FFF2-40B4-BE49-F238E27FC236}">
                <a16:creationId xmlns:a16="http://schemas.microsoft.com/office/drawing/2014/main" id="{DF8763C4-2927-9E4F-A917-36A89989B228}"/>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t="14243" r="3" b="3"/>
          <a:stretch/>
        </p:blipFill>
        <p:spPr>
          <a:xfrm>
            <a:off x="8132064" y="1"/>
            <a:ext cx="4067496" cy="2258568"/>
          </a:xfrm>
          <a:prstGeom prst="rect">
            <a:avLst/>
          </a:prstGeom>
        </p:spPr>
      </p:pic>
      <p:pic>
        <p:nvPicPr>
          <p:cNvPr id="7" name="Content Placeholder 6" descr="A room with tables and chairs&#10;&#10;AI-generated content may be incorrect.">
            <a:extLst>
              <a:ext uri="{FF2B5EF4-FFF2-40B4-BE49-F238E27FC236}">
                <a16:creationId xmlns:a16="http://schemas.microsoft.com/office/drawing/2014/main" id="{2163ECEE-2082-ADB2-952D-7A865510F1E8}"/>
              </a:ext>
            </a:extLst>
          </p:cNvPr>
          <p:cNvPicPr>
            <a:picLocks noGrp="1" noChangeAspect="1"/>
          </p:cNvPicPr>
          <p:nvPr>
            <p:ph idx="1"/>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t="9706" r="3" b="7109"/>
          <a:stretch/>
        </p:blipFill>
        <p:spPr>
          <a:xfrm>
            <a:off x="8132064" y="2299716"/>
            <a:ext cx="4067496" cy="2258568"/>
          </a:xfrm>
          <a:prstGeom prst="rect">
            <a:avLst/>
          </a:prstGeom>
        </p:spPr>
      </p:pic>
      <p:pic>
        <p:nvPicPr>
          <p:cNvPr id="14" name="Picture 13" descr="A room with tables and chairs&#10;&#10;AI-generated content may be incorrect.">
            <a:extLst>
              <a:ext uri="{FF2B5EF4-FFF2-40B4-BE49-F238E27FC236}">
                <a16:creationId xmlns:a16="http://schemas.microsoft.com/office/drawing/2014/main" id="{4FE47ED2-01AE-8EA6-6C25-C66B6EAAA56F}"/>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rcRect t="17064" r="3" b="8901"/>
          <a:stretch/>
        </p:blipFill>
        <p:spPr>
          <a:xfrm>
            <a:off x="8124504" y="4599432"/>
            <a:ext cx="4067496" cy="2258568"/>
          </a:xfrm>
          <a:prstGeom prst="rect">
            <a:avLst/>
          </a:prstGeom>
        </p:spPr>
      </p:pic>
      <p:pic>
        <p:nvPicPr>
          <p:cNvPr id="9" name="Picture 8" descr="A hotel room with a bed and a table&#10;&#10;AI-generated content may be incorrect.">
            <a:extLst>
              <a:ext uri="{FF2B5EF4-FFF2-40B4-BE49-F238E27FC236}">
                <a16:creationId xmlns:a16="http://schemas.microsoft.com/office/drawing/2014/main" id="{F30C1B9C-AF1A-CCA9-05BC-9801D2401105}"/>
              </a:ext>
            </a:extLst>
          </p:cNvPr>
          <p:cNvPicPr>
            <a:picLocks noChangeAspect="1"/>
          </p:cNvPicPr>
          <p:nvPr/>
        </p:nvPicPr>
        <p:blipFill>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rcRect r="11115"/>
          <a:stretch/>
        </p:blipFill>
        <p:spPr>
          <a:xfrm>
            <a:off x="1" y="10"/>
            <a:ext cx="8127681" cy="6857990"/>
          </a:xfrm>
          <a:prstGeom prst="rect">
            <a:avLst/>
          </a:prstGeom>
        </p:spPr>
      </p:pic>
      <p:sp>
        <p:nvSpPr>
          <p:cNvPr id="52" name="Rectangle 51">
            <a:extLst>
              <a:ext uri="{FF2B5EF4-FFF2-40B4-BE49-F238E27FC236}">
                <a16:creationId xmlns:a16="http://schemas.microsoft.com/office/drawing/2014/main" id="{58BBC6BB-2040-4E07-BDD7-479ECCE670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6753"/>
            <a:ext cx="6285648" cy="5572810"/>
          </a:xfrm>
          <a:prstGeom prst="rect">
            <a:avLst/>
          </a:prstGeom>
          <a:solidFill>
            <a:srgbClr val="000001">
              <a:alpha val="8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D77745F-63FA-53A7-6895-0DBC918A2173}"/>
              </a:ext>
            </a:extLst>
          </p:cNvPr>
          <p:cNvSpPr>
            <a:spLocks noGrp="1"/>
          </p:cNvSpPr>
          <p:nvPr>
            <p:ph type="title"/>
          </p:nvPr>
        </p:nvSpPr>
        <p:spPr>
          <a:xfrm>
            <a:off x="1304017" y="804520"/>
            <a:ext cx="4788203" cy="1049235"/>
          </a:xfrm>
        </p:spPr>
        <p:txBody>
          <a:bodyPr vert="horz" lIns="91440" tIns="45720" rIns="91440" bIns="45720" rtlCol="0" anchor="t">
            <a:normAutofit/>
          </a:bodyPr>
          <a:lstStyle/>
          <a:p>
            <a:r>
              <a:rPr lang="en-US" sz="2200" u="sng" dirty="0">
                <a:solidFill>
                  <a:srgbClr val="FFFFFE"/>
                </a:solidFill>
              </a:rPr>
              <a:t>Our Facilities </a:t>
            </a:r>
            <a:br>
              <a:rPr lang="en-US" sz="2200" dirty="0">
                <a:solidFill>
                  <a:srgbClr val="FFFFFE"/>
                </a:solidFill>
              </a:rPr>
            </a:br>
            <a:br>
              <a:rPr lang="en-US" sz="2200" dirty="0">
                <a:solidFill>
                  <a:srgbClr val="FFFFFE"/>
                </a:solidFill>
              </a:rPr>
            </a:br>
            <a:endParaRPr lang="en-US" sz="2200" dirty="0">
              <a:solidFill>
                <a:srgbClr val="FFFFFE"/>
              </a:solidFill>
            </a:endParaRPr>
          </a:p>
        </p:txBody>
      </p:sp>
      <p:cxnSp>
        <p:nvCxnSpPr>
          <p:cNvPr id="54" name="Straight Connector 53">
            <a:extLst>
              <a:ext uri="{FF2B5EF4-FFF2-40B4-BE49-F238E27FC236}">
                <a16:creationId xmlns:a16="http://schemas.microsoft.com/office/drawing/2014/main" id="{69E02D28-FFEC-494C-94EE-174736ED9E3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06385" y="1847088"/>
            <a:ext cx="4785529" cy="0"/>
          </a:xfrm>
          <a:prstGeom prst="line">
            <a:avLst/>
          </a:prstGeom>
          <a:ln w="31750">
            <a:solidFill>
              <a:srgbClr val="FCC05E"/>
            </a:solidFill>
          </a:ln>
        </p:spPr>
        <p:style>
          <a:lnRef idx="3">
            <a:schemeClr val="accent1"/>
          </a:lnRef>
          <a:fillRef idx="0">
            <a:schemeClr val="accent1"/>
          </a:fillRef>
          <a:effectRef idx="2">
            <a:schemeClr val="accent1"/>
          </a:effectRef>
          <a:fontRef idx="minor">
            <a:schemeClr val="tx1"/>
          </a:fontRef>
        </p:style>
      </p:cxnSp>
      <p:sp>
        <p:nvSpPr>
          <p:cNvPr id="4" name="Text Placeholder 3">
            <a:extLst>
              <a:ext uri="{FF2B5EF4-FFF2-40B4-BE49-F238E27FC236}">
                <a16:creationId xmlns:a16="http://schemas.microsoft.com/office/drawing/2014/main" id="{303433BE-8D3D-3C96-EF65-F4C40DCBF58A}"/>
              </a:ext>
            </a:extLst>
          </p:cNvPr>
          <p:cNvSpPr>
            <a:spLocks noGrp="1"/>
          </p:cNvSpPr>
          <p:nvPr>
            <p:ph type="body" sz="half" idx="2"/>
          </p:nvPr>
        </p:nvSpPr>
        <p:spPr>
          <a:xfrm>
            <a:off x="1304017" y="2015733"/>
            <a:ext cx="4788203" cy="4021267"/>
          </a:xfrm>
        </p:spPr>
        <p:txBody>
          <a:bodyPr vert="horz" lIns="91440" tIns="45720" rIns="91440" bIns="45720" rtlCol="0" anchor="t">
            <a:normAutofit/>
          </a:bodyPr>
          <a:lstStyle/>
          <a:p>
            <a:pPr marL="0" marR="0" indent="-228600">
              <a:spcAft>
                <a:spcPts val="800"/>
              </a:spcAft>
              <a:buClr>
                <a:srgbClr val="FCC05E"/>
              </a:buClr>
              <a:buFont typeface="Arial" panose="020B0604020202020204" pitchFamily="34" charset="0"/>
              <a:buChar char="•"/>
            </a:pPr>
            <a:r>
              <a:rPr lang="en-US">
                <a:solidFill>
                  <a:srgbClr val="FFFFFE"/>
                </a:solidFill>
              </a:rPr>
              <a:t>We have what it takes to make a hotel home away from home. With our qualified and staff, you are sure of your quality service, warm and friendly environment. Our accommodating personnel assures you of value for services. A 24-hour reception with a resting bar that will offer you several choices of drinks to your taste.</a:t>
            </a:r>
          </a:p>
          <a:p>
            <a:pPr indent="-228600">
              <a:buClr>
                <a:srgbClr val="FCC05E"/>
              </a:buClr>
              <a:buFont typeface="Arial" panose="020B0604020202020204" pitchFamily="34" charset="0"/>
              <a:buChar char="•"/>
            </a:pPr>
            <a:endParaRPr lang="en-US">
              <a:solidFill>
                <a:srgbClr val="FFFFFE"/>
              </a:solidFill>
            </a:endParaRPr>
          </a:p>
        </p:txBody>
      </p:sp>
      <p:cxnSp>
        <p:nvCxnSpPr>
          <p:cNvPr id="56" name="Straight Connector 55">
            <a:extLst>
              <a:ext uri="{FF2B5EF4-FFF2-40B4-BE49-F238E27FC236}">
                <a16:creationId xmlns:a16="http://schemas.microsoft.com/office/drawing/2014/main" id="{E1FC94C5-01D5-4402-878B-79FC1C4DC59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29873" y="-680"/>
            <a:ext cx="0" cy="6858003"/>
          </a:xfrm>
          <a:prstGeom prst="line">
            <a:avLst/>
          </a:prstGeom>
          <a:ln w="101600">
            <a:solidFill>
              <a:srgbClr val="00000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7EEC20DD-747D-4832-B7A5-C3A46B931AC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127680" y="2272143"/>
            <a:ext cx="4064320" cy="0"/>
          </a:xfrm>
          <a:prstGeom prst="line">
            <a:avLst/>
          </a:prstGeom>
          <a:ln w="101600">
            <a:solidFill>
              <a:srgbClr val="00000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0450C9E3-DF9B-45FA-9E22-FD156F87D67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127680" y="4575075"/>
            <a:ext cx="4064320" cy="0"/>
          </a:xfrm>
          <a:prstGeom prst="line">
            <a:avLst/>
          </a:prstGeom>
          <a:ln w="101600">
            <a:solidFill>
              <a:srgbClr val="00000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721A391F-9070-8EDA-719F-6D22E5F0B9EB}"/>
              </a:ext>
            </a:extLst>
          </p:cNvPr>
          <p:cNvSpPr txBox="1"/>
          <p:nvPr/>
        </p:nvSpPr>
        <p:spPr>
          <a:xfrm>
            <a:off x="9908548" y="2058514"/>
            <a:ext cx="2291012"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4" tooltip="https://foto.wuestenigel.com/concept-of-hotel-reception-with-key-ring-and-bell/">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11" tooltip="https://creativecommons.org/licenses/by/3.0/">
                  <a:extLst>
                    <a:ext uri="{A12FA001-AC4F-418D-AE19-62706E023703}">
                      <ahyp:hlinkClr xmlns:ahyp="http://schemas.microsoft.com/office/drawing/2018/hyperlinkcolor" val="tx"/>
                    </a:ext>
                  </a:extLst>
                </a:hlinkClick>
              </a:rPr>
              <a:t>CC BY</a:t>
            </a:r>
            <a:endParaRPr lang="en-US" sz="700">
              <a:solidFill>
                <a:srgbClr val="FFFFFF"/>
              </a:solidFill>
            </a:endParaRPr>
          </a:p>
        </p:txBody>
      </p:sp>
    </p:spTree>
    <p:extLst>
      <p:ext uri="{BB962C8B-B14F-4D97-AF65-F5344CB8AC3E}">
        <p14:creationId xmlns:p14="http://schemas.microsoft.com/office/powerpoint/2010/main" val="17442922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C8D69E-26BB-7CA0-9057-679F1A1F9B87}"/>
              </a:ext>
            </a:extLst>
          </p:cNvPr>
          <p:cNvSpPr>
            <a:spLocks noGrp="1"/>
          </p:cNvSpPr>
          <p:nvPr>
            <p:ph type="title"/>
          </p:nvPr>
        </p:nvSpPr>
        <p:spPr>
          <a:xfrm>
            <a:off x="1444671" y="798973"/>
            <a:ext cx="3273099" cy="1260939"/>
          </a:xfrm>
        </p:spPr>
        <p:txBody>
          <a:bodyPr/>
          <a:lstStyle/>
          <a:p>
            <a:r>
              <a:rPr lang="en-US" sz="2400" b="1" u="sng" kern="100" dirty="0">
                <a:effectLst/>
                <a:latin typeface="Calibri" panose="020F0502020204030204" pitchFamily="34" charset="0"/>
                <a:ea typeface="Times New Roman" panose="02020603050405020304" pitchFamily="18" charset="0"/>
                <a:cs typeface="Times New Roman" panose="02020603050405020304" pitchFamily="18" charset="0"/>
              </a:rPr>
              <a:t>GUESTROOMS AND AMMENITIES </a:t>
            </a:r>
            <a:br>
              <a:rPr lang="en-US" sz="2400" b="1" u="sng" kern="100" dirty="0">
                <a:effectLst/>
                <a:latin typeface="Calibri" panose="020F0502020204030204" pitchFamily="34" charset="0"/>
                <a:ea typeface="Times New Roman" panose="02020603050405020304" pitchFamily="18" charset="0"/>
                <a:cs typeface="Times New Roman" panose="02020603050405020304" pitchFamily="18" charset="0"/>
              </a:rPr>
            </a:br>
            <a:r>
              <a:rPr lang="en-US" sz="1400" kern="100" dirty="0">
                <a:effectLst/>
                <a:latin typeface="Calibri" panose="020F0502020204030204" pitchFamily="34" charset="0"/>
                <a:ea typeface="Times New Roman" panose="02020603050405020304" pitchFamily="18" charset="0"/>
                <a:cs typeface="Times New Roman" panose="02020603050405020304" pitchFamily="18" charset="0"/>
              </a:rPr>
              <a:t>(what we have to offer )</a:t>
            </a:r>
            <a:br>
              <a:rPr lang="en-US" sz="1400" kern="100" dirty="0">
                <a:effectLst/>
                <a:latin typeface="Calibri" panose="020F0502020204030204" pitchFamily="34" charset="0"/>
                <a:ea typeface="Times New Roman" panose="02020603050405020304" pitchFamily="18" charset="0"/>
                <a:cs typeface="Times New Roman" panose="02020603050405020304" pitchFamily="18" charset="0"/>
              </a:rPr>
            </a:br>
            <a:endParaRPr lang="en-US" sz="1400" dirty="0"/>
          </a:p>
        </p:txBody>
      </p:sp>
      <p:sp>
        <p:nvSpPr>
          <p:cNvPr id="3" name="Content Placeholder 2">
            <a:extLst>
              <a:ext uri="{FF2B5EF4-FFF2-40B4-BE49-F238E27FC236}">
                <a16:creationId xmlns:a16="http://schemas.microsoft.com/office/drawing/2014/main" id="{36EAB1E9-FCC4-5A55-CF6B-180CBA35436B}"/>
              </a:ext>
            </a:extLst>
          </p:cNvPr>
          <p:cNvSpPr>
            <a:spLocks noGrp="1"/>
          </p:cNvSpPr>
          <p:nvPr>
            <p:ph idx="1"/>
          </p:nvPr>
        </p:nvSpPr>
        <p:spPr/>
        <p:txBody>
          <a:bodyPr>
            <a:normAutofit fontScale="92500" lnSpcReduction="20000"/>
          </a:bodyPr>
          <a:lstStyle/>
          <a:p>
            <a:pPr marL="0" marR="0">
              <a:lnSpc>
                <a:spcPct val="115000"/>
              </a:lnSpc>
              <a:spcAft>
                <a:spcPts val="800"/>
              </a:spcAft>
            </a:pP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Our guest rooms are tailored to satisfy guests demand from single rooms, double rooms, Executive and Suites. All guestrooms are en-suite with hot and cold baths fixed in suites for your comfort. </a:t>
            </a:r>
          </a:p>
          <a:p>
            <a:pPr marL="0" marR="0">
              <a:lnSpc>
                <a:spcPct val="115000"/>
              </a:lnSpc>
              <a:spcAft>
                <a:spcPts val="800"/>
              </a:spcAft>
            </a:pP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In addition, our guestrooms are outstandingly clean and equipped with multi-channel DSTV programs and entertaining programs. Our rooms are fully air conditions to create a cooling, relaxing, productive and healthy indoor space, regardless of the outside weather conditions; comfortable environment; A refrigerator /mini fridge to cool your wine on special occasions or cool your drinks or snacks for your late-night craving or a secure place to store medications. A television for your entertainment and convenience. </a:t>
            </a:r>
          </a:p>
          <a:p>
            <a:pPr marL="0" marR="0">
              <a:lnSpc>
                <a:spcPct val="115000"/>
              </a:lnSpc>
              <a:spcAft>
                <a:spcPts val="800"/>
              </a:spcAft>
            </a:pP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There is one thing that you may enjoy, the spectacular view of some part from the privacy of your balcony to enjoy indigenous culture of Ghanaians.</a:t>
            </a:r>
          </a:p>
          <a:p>
            <a:endParaRPr lang="en-US" dirty="0"/>
          </a:p>
        </p:txBody>
      </p:sp>
      <p:sp>
        <p:nvSpPr>
          <p:cNvPr id="4" name="Text Placeholder 3">
            <a:extLst>
              <a:ext uri="{FF2B5EF4-FFF2-40B4-BE49-F238E27FC236}">
                <a16:creationId xmlns:a16="http://schemas.microsoft.com/office/drawing/2014/main" id="{B41C2751-D1A6-9B82-CCBA-9C5D6D084092}"/>
              </a:ext>
            </a:extLst>
          </p:cNvPr>
          <p:cNvSpPr>
            <a:spLocks noGrp="1"/>
          </p:cNvSpPr>
          <p:nvPr>
            <p:ph type="body" sz="half" idx="2"/>
          </p:nvPr>
        </p:nvSpPr>
        <p:spPr/>
        <p:txBody>
          <a:bodyPr/>
          <a:lstStyle/>
          <a:p>
            <a:endParaRPr lang="en-US" dirty="0"/>
          </a:p>
        </p:txBody>
      </p:sp>
    </p:spTree>
    <p:extLst>
      <p:ext uri="{BB962C8B-B14F-4D97-AF65-F5344CB8AC3E}">
        <p14:creationId xmlns:p14="http://schemas.microsoft.com/office/powerpoint/2010/main" val="3592664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erial view of a city&#10;&#10;AI-generated content may be incorrect.">
            <a:extLst>
              <a:ext uri="{FF2B5EF4-FFF2-40B4-BE49-F238E27FC236}">
                <a16:creationId xmlns:a16="http://schemas.microsoft.com/office/drawing/2014/main" id="{08DE9CC7-718C-BA47-BDAA-DE43C48031DA}"/>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36570" r="1" b="1"/>
          <a:stretch/>
        </p:blipFill>
        <p:spPr>
          <a:xfrm>
            <a:off x="4166504" y="10"/>
            <a:ext cx="8025495" cy="3067040"/>
          </a:xfrm>
          <a:prstGeom prst="rect">
            <a:avLst/>
          </a:prstGeom>
        </p:spPr>
      </p:pic>
      <p:pic>
        <p:nvPicPr>
          <p:cNvPr id="10" name="Picture 9" descr="A blue and white logo&#10;&#10;AI-generated content may be incorrect.">
            <a:extLst>
              <a:ext uri="{FF2B5EF4-FFF2-40B4-BE49-F238E27FC236}">
                <a16:creationId xmlns:a16="http://schemas.microsoft.com/office/drawing/2014/main" id="{7AD7AEF7-EAAD-EEDE-0314-0CA396515D6D}"/>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t="6754" r="-2" b="27597"/>
          <a:stretch/>
        </p:blipFill>
        <p:spPr>
          <a:xfrm>
            <a:off x="20" y="3790950"/>
            <a:ext cx="8305780" cy="3067051"/>
          </a:xfrm>
          <a:prstGeom prst="rect">
            <a:avLst/>
          </a:prstGeom>
        </p:spPr>
      </p:pic>
      <p:sp>
        <p:nvSpPr>
          <p:cNvPr id="39" name="Freeform: Shape 38">
            <a:extLst>
              <a:ext uri="{FF2B5EF4-FFF2-40B4-BE49-F238E27FC236}">
                <a16:creationId xmlns:a16="http://schemas.microsoft.com/office/drawing/2014/main" id="{EA518CE4-E4D4-4D8A-980F-6D692AC969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472"/>
            <a:ext cx="5155454" cy="4845530"/>
          </a:xfrm>
          <a:custGeom>
            <a:avLst/>
            <a:gdLst>
              <a:gd name="connsiteX0" fmla="*/ 0 w 5155454"/>
              <a:gd name="connsiteY0" fmla="*/ 0 h 4845530"/>
              <a:gd name="connsiteX1" fmla="*/ 4766270 w 5155454"/>
              <a:gd name="connsiteY1" fmla="*/ 0 h 4845530"/>
              <a:gd name="connsiteX2" fmla="*/ 4896671 w 5155454"/>
              <a:gd name="connsiteY2" fmla="*/ 270697 h 4845530"/>
              <a:gd name="connsiteX3" fmla="*/ 5155454 w 5155454"/>
              <a:gd name="connsiteY3" fmla="*/ 1552495 h 4845530"/>
              <a:gd name="connsiteX4" fmla="*/ 1862419 w 5155454"/>
              <a:gd name="connsiteY4" fmla="*/ 4845530 h 4845530"/>
              <a:gd name="connsiteX5" fmla="*/ 21252 w 5155454"/>
              <a:gd name="connsiteY5" fmla="*/ 4283132 h 4845530"/>
              <a:gd name="connsiteX6" fmla="*/ 0 w 5155454"/>
              <a:gd name="connsiteY6" fmla="*/ 4267240 h 4845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55454" h="4845530">
                <a:moveTo>
                  <a:pt x="0" y="0"/>
                </a:moveTo>
                <a:lnTo>
                  <a:pt x="4766270" y="0"/>
                </a:lnTo>
                <a:lnTo>
                  <a:pt x="4896671" y="270697"/>
                </a:lnTo>
                <a:cubicBezTo>
                  <a:pt x="5063308" y="664671"/>
                  <a:pt x="5155454" y="1097822"/>
                  <a:pt x="5155454" y="1552495"/>
                </a:cubicBezTo>
                <a:cubicBezTo>
                  <a:pt x="5155454" y="3371188"/>
                  <a:pt x="3681112" y="4845530"/>
                  <a:pt x="1862419" y="4845530"/>
                </a:cubicBezTo>
                <a:cubicBezTo>
                  <a:pt x="1180409" y="4845530"/>
                  <a:pt x="546824" y="4638201"/>
                  <a:pt x="21252" y="4283132"/>
                </a:cubicBezTo>
                <a:lnTo>
                  <a:pt x="0" y="426724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 name="Picture 17" descr="A hotel room with a bed and a chair&#10;&#10;AI-generated content may be incorrect.">
            <a:extLst>
              <a:ext uri="{FF2B5EF4-FFF2-40B4-BE49-F238E27FC236}">
                <a16:creationId xmlns:a16="http://schemas.microsoft.com/office/drawing/2014/main" id="{C7901400-0FBC-152B-3809-EAD07BD8CF47}"/>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l="26676" r="6074" b="1"/>
          <a:stretch/>
        </p:blipFill>
        <p:spPr>
          <a:xfrm>
            <a:off x="1" y="1"/>
            <a:ext cx="5017099" cy="4718647"/>
          </a:xfrm>
          <a:custGeom>
            <a:avLst/>
            <a:gdLst/>
            <a:ahLst/>
            <a:cxnLst/>
            <a:rect l="l" t="t" r="r" b="b"/>
            <a:pathLst>
              <a:path w="5017099" h="4718647">
                <a:moveTo>
                  <a:pt x="0" y="0"/>
                </a:moveTo>
                <a:lnTo>
                  <a:pt x="4599738" y="0"/>
                </a:lnTo>
                <a:lnTo>
                  <a:pt x="4636346" y="60259"/>
                </a:lnTo>
                <a:cubicBezTo>
                  <a:pt x="4879170" y="507256"/>
                  <a:pt x="5017099" y="1019504"/>
                  <a:pt x="5017099" y="1563967"/>
                </a:cubicBezTo>
                <a:cubicBezTo>
                  <a:pt x="5017099" y="3306249"/>
                  <a:pt x="3604701" y="4718647"/>
                  <a:pt x="1862419" y="4718647"/>
                </a:cubicBezTo>
                <a:cubicBezTo>
                  <a:pt x="1209063" y="4718647"/>
                  <a:pt x="602098" y="4520029"/>
                  <a:pt x="98607" y="4179877"/>
                </a:cubicBezTo>
                <a:lnTo>
                  <a:pt x="0" y="4106140"/>
                </a:lnTo>
                <a:close/>
              </a:path>
            </a:pathLst>
          </a:custGeom>
        </p:spPr>
      </p:pic>
      <p:sp>
        <p:nvSpPr>
          <p:cNvPr id="41" name="Freeform: Shape 40">
            <a:extLst>
              <a:ext uri="{FF2B5EF4-FFF2-40B4-BE49-F238E27FC236}">
                <a16:creationId xmlns:a16="http://schemas.microsoft.com/office/drawing/2014/main" id="{F82BF3E2-EB0E-40D6-8835-2367A5316C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48480" y="1563968"/>
            <a:ext cx="6043520" cy="5294033"/>
          </a:xfrm>
          <a:custGeom>
            <a:avLst/>
            <a:gdLst>
              <a:gd name="connsiteX0" fmla="*/ 3600823 w 6043520"/>
              <a:gd name="connsiteY0" fmla="*/ 0 h 5294033"/>
              <a:gd name="connsiteX1" fmla="*/ 5891281 w 6043520"/>
              <a:gd name="connsiteY1" fmla="*/ 822253 h 5294033"/>
              <a:gd name="connsiteX2" fmla="*/ 6043520 w 6043520"/>
              <a:gd name="connsiteY2" fmla="*/ 960617 h 5294033"/>
              <a:gd name="connsiteX3" fmla="*/ 6043520 w 6043520"/>
              <a:gd name="connsiteY3" fmla="*/ 5294033 h 5294033"/>
              <a:gd name="connsiteX4" fmla="*/ 423445 w 6043520"/>
              <a:gd name="connsiteY4" fmla="*/ 5294033 h 5294033"/>
              <a:gd name="connsiteX5" fmla="*/ 282971 w 6043520"/>
              <a:gd name="connsiteY5" fmla="*/ 5002426 h 5294033"/>
              <a:gd name="connsiteX6" fmla="*/ 0 w 6043520"/>
              <a:gd name="connsiteY6" fmla="*/ 3600823 h 5294033"/>
              <a:gd name="connsiteX7" fmla="*/ 3600823 w 6043520"/>
              <a:gd name="connsiteY7" fmla="*/ 0 h 5294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43520" h="5294033">
                <a:moveTo>
                  <a:pt x="3600823" y="0"/>
                </a:moveTo>
                <a:cubicBezTo>
                  <a:pt x="4470871" y="0"/>
                  <a:pt x="5268847" y="308574"/>
                  <a:pt x="5891281" y="822253"/>
                </a:cubicBezTo>
                <a:lnTo>
                  <a:pt x="6043520" y="960617"/>
                </a:lnTo>
                <a:lnTo>
                  <a:pt x="6043520" y="5294033"/>
                </a:lnTo>
                <a:lnTo>
                  <a:pt x="423445" y="5294033"/>
                </a:lnTo>
                <a:lnTo>
                  <a:pt x="282971" y="5002426"/>
                </a:lnTo>
                <a:cubicBezTo>
                  <a:pt x="100759" y="4571630"/>
                  <a:pt x="0" y="4097993"/>
                  <a:pt x="0" y="3600823"/>
                </a:cubicBezTo>
                <a:cubicBezTo>
                  <a:pt x="0" y="1612143"/>
                  <a:pt x="1612143" y="0"/>
                  <a:pt x="360082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plate of food on a table&#10;&#10;AI-generated content may be incorrect.">
            <a:extLst>
              <a:ext uri="{FF2B5EF4-FFF2-40B4-BE49-F238E27FC236}">
                <a16:creationId xmlns:a16="http://schemas.microsoft.com/office/drawing/2014/main" id="{072BBD4F-3E7A-4718-DD11-C7F0F61A05CF}"/>
              </a:ext>
            </a:extLst>
          </p:cNvPr>
          <p:cNvPicPr>
            <a:picLocks noChangeAspect="1"/>
          </p:cNvPicPr>
          <p:nvPr/>
        </p:nvPicPr>
        <p:blipFill>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rcRect l="9333" r="5099" b="-1"/>
          <a:stretch/>
        </p:blipFill>
        <p:spPr>
          <a:xfrm>
            <a:off x="6283728" y="1699214"/>
            <a:ext cx="5908273" cy="5158786"/>
          </a:xfrm>
          <a:custGeom>
            <a:avLst/>
            <a:gdLst/>
            <a:ahLst/>
            <a:cxnLst/>
            <a:rect l="l" t="t" r="r" b="b"/>
            <a:pathLst>
              <a:path w="5908273" h="5158786">
                <a:moveTo>
                  <a:pt x="3465576" y="0"/>
                </a:moveTo>
                <a:cubicBezTo>
                  <a:pt x="4302945" y="0"/>
                  <a:pt x="5070948" y="296984"/>
                  <a:pt x="5670004" y="791369"/>
                </a:cubicBezTo>
                <a:lnTo>
                  <a:pt x="5908273" y="1007923"/>
                </a:lnTo>
                <a:lnTo>
                  <a:pt x="5908273" y="5158786"/>
                </a:lnTo>
                <a:lnTo>
                  <a:pt x="443374" y="5158786"/>
                </a:lnTo>
                <a:lnTo>
                  <a:pt x="418277" y="5117476"/>
                </a:lnTo>
                <a:cubicBezTo>
                  <a:pt x="151523" y="4626427"/>
                  <a:pt x="0" y="4063697"/>
                  <a:pt x="0" y="3465576"/>
                </a:cubicBezTo>
                <a:cubicBezTo>
                  <a:pt x="0" y="1551591"/>
                  <a:pt x="1551591" y="0"/>
                  <a:pt x="3465576" y="0"/>
                </a:cubicBezTo>
                <a:close/>
              </a:path>
            </a:pathLst>
          </a:custGeom>
        </p:spPr>
      </p:pic>
      <p:sp>
        <p:nvSpPr>
          <p:cNvPr id="43" name="Oval 42">
            <a:extLst>
              <a:ext uri="{FF2B5EF4-FFF2-40B4-BE49-F238E27FC236}">
                <a16:creationId xmlns:a16="http://schemas.microsoft.com/office/drawing/2014/main" id="{481E86DD-89E6-42B2-8675-84B7C56BFF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50534" y="1716727"/>
            <a:ext cx="4572000" cy="457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1" name="Picture 20" descr="A mini fridge full of beverages&#10;&#10;AI-generated content may be incorrect.">
            <a:extLst>
              <a:ext uri="{FF2B5EF4-FFF2-40B4-BE49-F238E27FC236}">
                <a16:creationId xmlns:a16="http://schemas.microsoft.com/office/drawing/2014/main" id="{A896EF70-9719-C934-0784-1D86449FA2DF}"/>
              </a:ext>
            </a:extLst>
          </p:cNvPr>
          <p:cNvPicPr>
            <a:picLocks noChangeAspect="1"/>
          </p:cNvPicPr>
          <p:nvPr/>
        </p:nvPicPr>
        <p:blipFill>
          <a:blip r:embed="rId10">
            <a:extLst>
              <a:ext uri="{28A0092B-C50C-407E-A947-70E740481C1C}">
                <a14:useLocalDpi xmlns:a14="http://schemas.microsoft.com/office/drawing/2010/main" val="0"/>
              </a:ext>
              <a:ext uri="{837473B0-CC2E-450A-ABE3-18F120FF3D39}">
                <a1611:picAttrSrcUrl xmlns:a1611="http://schemas.microsoft.com/office/drawing/2016/11/main" r:id="rId11"/>
              </a:ext>
            </a:extLst>
          </a:blip>
          <a:srcRect t="9387" r="3" b="23365"/>
          <a:stretch/>
        </p:blipFill>
        <p:spPr>
          <a:xfrm>
            <a:off x="3287694" y="1853886"/>
            <a:ext cx="4297680" cy="4297680"/>
          </a:xfrm>
          <a:custGeom>
            <a:avLst/>
            <a:gdLst/>
            <a:ahLst/>
            <a:cxnLst/>
            <a:rect l="l" t="t" r="r" b="b"/>
            <a:pathLst>
              <a:path w="4297680" h="4297680">
                <a:moveTo>
                  <a:pt x="2148840" y="0"/>
                </a:moveTo>
                <a:cubicBezTo>
                  <a:pt x="3335612" y="0"/>
                  <a:pt x="4297680" y="962068"/>
                  <a:pt x="4297680" y="2148840"/>
                </a:cubicBezTo>
                <a:cubicBezTo>
                  <a:pt x="4297680" y="3335612"/>
                  <a:pt x="3335612" y="4297680"/>
                  <a:pt x="2148840" y="4297680"/>
                </a:cubicBezTo>
                <a:cubicBezTo>
                  <a:pt x="962068" y="4297680"/>
                  <a:pt x="0" y="3335612"/>
                  <a:pt x="0" y="2148840"/>
                </a:cubicBezTo>
                <a:cubicBezTo>
                  <a:pt x="0" y="962068"/>
                  <a:pt x="962068" y="0"/>
                  <a:pt x="2148840" y="0"/>
                </a:cubicBezTo>
                <a:close/>
              </a:path>
            </a:pathLst>
          </a:custGeom>
        </p:spPr>
      </p:pic>
      <p:sp>
        <p:nvSpPr>
          <p:cNvPr id="11" name="TextBox 10">
            <a:extLst>
              <a:ext uri="{FF2B5EF4-FFF2-40B4-BE49-F238E27FC236}">
                <a16:creationId xmlns:a16="http://schemas.microsoft.com/office/drawing/2014/main" id="{99DEA631-C4E6-5A91-D0A8-56848C6A43A5}"/>
              </a:ext>
            </a:extLst>
          </p:cNvPr>
          <p:cNvSpPr txBox="1"/>
          <p:nvPr/>
        </p:nvSpPr>
        <p:spPr>
          <a:xfrm>
            <a:off x="8121070" y="6657946"/>
            <a:ext cx="184730" cy="200055"/>
          </a:xfrm>
          <a:prstGeom prst="rect">
            <a:avLst/>
          </a:prstGeom>
          <a:solidFill>
            <a:srgbClr val="000000"/>
          </a:solidFill>
        </p:spPr>
        <p:txBody>
          <a:bodyPr wrap="none" rtlCol="0">
            <a:spAutoFit/>
          </a:bodyPr>
          <a:lstStyle/>
          <a:p>
            <a:pPr algn="r">
              <a:spcAft>
                <a:spcPts val="600"/>
              </a:spcAft>
            </a:pPr>
            <a:endParaRPr lang="en-US" sz="700" dirty="0">
              <a:solidFill>
                <a:srgbClr val="FFFFFF"/>
              </a:solidFill>
            </a:endParaRPr>
          </a:p>
        </p:txBody>
      </p:sp>
      <p:sp>
        <p:nvSpPr>
          <p:cNvPr id="19" name="TextBox 18">
            <a:extLst>
              <a:ext uri="{FF2B5EF4-FFF2-40B4-BE49-F238E27FC236}">
                <a16:creationId xmlns:a16="http://schemas.microsoft.com/office/drawing/2014/main" id="{17A27ECB-8C2C-90AB-B4EA-F154A7F16791}"/>
              </a:ext>
            </a:extLst>
          </p:cNvPr>
          <p:cNvSpPr txBox="1"/>
          <p:nvPr/>
        </p:nvSpPr>
        <p:spPr>
          <a:xfrm>
            <a:off x="12007270" y="6870700"/>
            <a:ext cx="184730" cy="200055"/>
          </a:xfrm>
          <a:prstGeom prst="rect">
            <a:avLst/>
          </a:prstGeom>
          <a:solidFill>
            <a:srgbClr val="000000"/>
          </a:solidFill>
        </p:spPr>
        <p:txBody>
          <a:bodyPr wrap="none" rtlCol="0">
            <a:spAutoFit/>
          </a:bodyPr>
          <a:lstStyle/>
          <a:p>
            <a:pPr algn="r">
              <a:spcAft>
                <a:spcPts val="600"/>
              </a:spcAft>
            </a:pPr>
            <a:endParaRPr lang="en-US" sz="700" dirty="0">
              <a:solidFill>
                <a:srgbClr val="FFFFFF"/>
              </a:solidFill>
            </a:endParaRPr>
          </a:p>
        </p:txBody>
      </p:sp>
      <p:sp>
        <p:nvSpPr>
          <p:cNvPr id="22" name="TextBox 21">
            <a:extLst>
              <a:ext uri="{FF2B5EF4-FFF2-40B4-BE49-F238E27FC236}">
                <a16:creationId xmlns:a16="http://schemas.microsoft.com/office/drawing/2014/main" id="{ACEA2D5D-1045-BD59-DF3D-8C4614BBAC97}"/>
              </a:ext>
            </a:extLst>
          </p:cNvPr>
          <p:cNvSpPr txBox="1"/>
          <p:nvPr/>
        </p:nvSpPr>
        <p:spPr>
          <a:xfrm>
            <a:off x="9373340" y="6870700"/>
            <a:ext cx="184730" cy="200055"/>
          </a:xfrm>
          <a:prstGeom prst="rect">
            <a:avLst/>
          </a:prstGeom>
          <a:solidFill>
            <a:srgbClr val="000000"/>
          </a:solidFill>
        </p:spPr>
        <p:txBody>
          <a:bodyPr wrap="none" rtlCol="0">
            <a:spAutoFit/>
          </a:bodyPr>
          <a:lstStyle/>
          <a:p>
            <a:pPr algn="r">
              <a:spcAft>
                <a:spcPts val="600"/>
              </a:spcAft>
            </a:pPr>
            <a:endParaRPr lang="en-US" sz="700" dirty="0">
              <a:solidFill>
                <a:srgbClr val="FFFFFF"/>
              </a:solidFill>
            </a:endParaRPr>
          </a:p>
        </p:txBody>
      </p:sp>
      <p:pic>
        <p:nvPicPr>
          <p:cNvPr id="25" name="Picture 24" descr="Two bottles of champagne on ice&#10;&#10;AI-generated content may be incorrect.">
            <a:extLst>
              <a:ext uri="{FF2B5EF4-FFF2-40B4-BE49-F238E27FC236}">
                <a16:creationId xmlns:a16="http://schemas.microsoft.com/office/drawing/2014/main" id="{1589649D-B0E3-0525-1750-9626105F392A}"/>
              </a:ext>
            </a:extLst>
          </p:cNvPr>
          <p:cNvPicPr>
            <a:picLocks noChangeAspect="1"/>
          </p:cNvPicPr>
          <p:nvPr/>
        </p:nvPicPr>
        <p:blipFill>
          <a:blip r:embed="rId12">
            <a:extLst>
              <a:ext uri="{28A0092B-C50C-407E-A947-70E740481C1C}">
                <a14:useLocalDpi xmlns:a14="http://schemas.microsoft.com/office/drawing/2010/main" val="0"/>
              </a:ext>
              <a:ext uri="{837473B0-CC2E-450A-ABE3-18F120FF3D39}">
                <a1611:picAttrSrcUrl xmlns:a1611="http://schemas.microsoft.com/office/drawing/2016/11/main" r:id="rId13"/>
              </a:ext>
            </a:extLst>
          </a:blip>
          <a:stretch>
            <a:fillRect/>
          </a:stretch>
        </p:blipFill>
        <p:spPr>
          <a:xfrm>
            <a:off x="3891064" y="5294032"/>
            <a:ext cx="3045776" cy="1560831"/>
          </a:xfrm>
          <a:prstGeom prst="rect">
            <a:avLst/>
          </a:prstGeom>
        </p:spPr>
      </p:pic>
    </p:spTree>
    <p:extLst>
      <p:ext uri="{BB962C8B-B14F-4D97-AF65-F5344CB8AC3E}">
        <p14:creationId xmlns:p14="http://schemas.microsoft.com/office/powerpoint/2010/main" val="5667288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9041B0-7B35-1147-18F6-9050E032D7BE}"/>
              </a:ext>
            </a:extLst>
          </p:cNvPr>
          <p:cNvSpPr>
            <a:spLocks noGrp="1"/>
          </p:cNvSpPr>
          <p:nvPr>
            <p:ph type="title"/>
          </p:nvPr>
        </p:nvSpPr>
        <p:spPr>
          <a:xfrm>
            <a:off x="725219" y="262393"/>
            <a:ext cx="5687143" cy="1407381"/>
          </a:xfrm>
        </p:spPr>
        <p:txBody>
          <a:bodyPr>
            <a:normAutofit/>
          </a:bodyPr>
          <a:lstStyle/>
          <a:p>
            <a:pPr marL="0" marR="0">
              <a:lnSpc>
                <a:spcPct val="115000"/>
              </a:lnSpc>
              <a:spcAft>
                <a:spcPts val="800"/>
              </a:spcAft>
            </a:pPr>
            <a:r>
              <a:rPr lang="en-US" sz="1800" b="1" u="sng" kern="100" dirty="0">
                <a:effectLst/>
                <a:latin typeface="Calibri" panose="020F0502020204030204" pitchFamily="34" charset="0"/>
                <a:ea typeface="Times New Roman" panose="02020603050405020304" pitchFamily="18" charset="0"/>
                <a:cs typeface="Times New Roman" panose="02020603050405020304" pitchFamily="18" charset="0"/>
              </a:rPr>
              <a:t>RESTAURANTS AND BAR</a:t>
            </a:r>
            <a:b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br>
            <a:r>
              <a:rPr lang="en-US" sz="1300" kern="100" dirty="0">
                <a:effectLst/>
                <a:latin typeface="Calibri" panose="020F0502020204030204" pitchFamily="34" charset="0"/>
                <a:ea typeface="Times New Roman" panose="02020603050405020304" pitchFamily="18" charset="0"/>
                <a:cs typeface="Times New Roman" panose="02020603050405020304" pitchFamily="18" charset="0"/>
              </a:rPr>
              <a:t>Our cuisine has blend traditions with contemporary cooking, and we serve Authentic Ghanaian and Dishes and provide continental, Italian and Chinese menu a ‘la carte </a:t>
            </a:r>
            <a:br>
              <a:rPr lang="en-US" sz="1300" kern="100" dirty="0">
                <a:effectLst/>
                <a:latin typeface="Calibri" panose="020F0502020204030204" pitchFamily="34" charset="0"/>
                <a:ea typeface="Times New Roman" panose="02020603050405020304" pitchFamily="18" charset="0"/>
                <a:cs typeface="Times New Roman" panose="02020603050405020304" pitchFamily="18" charset="0"/>
              </a:rPr>
            </a:br>
            <a:r>
              <a:rPr lang="en-US" sz="1300" kern="100" dirty="0">
                <a:effectLst/>
                <a:latin typeface="Calibri" panose="020F0502020204030204" pitchFamily="34" charset="0"/>
                <a:ea typeface="Times New Roman" panose="02020603050405020304" pitchFamily="18" charset="0"/>
                <a:cs typeface="Times New Roman" panose="02020603050405020304" pitchFamily="18" charset="0"/>
              </a:rPr>
              <a:t>We in addition provide the</a:t>
            </a:r>
            <a:r>
              <a:rPr lang="en-US" sz="1400" kern="100" dirty="0">
                <a:effectLst/>
                <a:latin typeface="Calibri" panose="020F0502020204030204" pitchFamily="34" charset="0"/>
                <a:ea typeface="Times New Roman" panose="02020603050405020304" pitchFamily="18" charset="0"/>
                <a:cs typeface="Times New Roman" panose="02020603050405020304" pitchFamily="18" charset="0"/>
              </a:rPr>
              <a:t> services </a:t>
            </a:r>
            <a:endParaRPr lang="en-US" sz="1300" dirty="0"/>
          </a:p>
        </p:txBody>
      </p:sp>
      <p:sp>
        <p:nvSpPr>
          <p:cNvPr id="3" name="Text Placeholder 2">
            <a:extLst>
              <a:ext uri="{FF2B5EF4-FFF2-40B4-BE49-F238E27FC236}">
                <a16:creationId xmlns:a16="http://schemas.microsoft.com/office/drawing/2014/main" id="{1D784048-7DF0-564F-F3EB-9051932106A6}"/>
              </a:ext>
            </a:extLst>
          </p:cNvPr>
          <p:cNvSpPr>
            <a:spLocks noGrp="1"/>
          </p:cNvSpPr>
          <p:nvPr>
            <p:ph type="body" idx="1"/>
          </p:nvPr>
        </p:nvSpPr>
        <p:spPr>
          <a:xfrm>
            <a:off x="1447191" y="1932168"/>
            <a:ext cx="2234263" cy="405516"/>
          </a:xfrm>
        </p:spPr>
        <p:txBody>
          <a:bodyPr>
            <a:normAutofit fontScale="32500" lnSpcReduction="20000"/>
          </a:bodyPr>
          <a:lstStyle/>
          <a:p>
            <a:br>
              <a:rPr lang="en-US" sz="2400" kern="100" dirty="0">
                <a:effectLst/>
                <a:latin typeface="Calibri" panose="020F0502020204030204" pitchFamily="34" charset="0"/>
                <a:ea typeface="Times New Roman" panose="02020603050405020304" pitchFamily="18" charset="0"/>
                <a:cs typeface="Times New Roman" panose="02020603050405020304" pitchFamily="18" charset="0"/>
              </a:rPr>
            </a:br>
            <a:r>
              <a:rPr lang="en-US" sz="2400" kern="100" dirty="0">
                <a:effectLst/>
                <a:latin typeface="Calibri" panose="020F0502020204030204" pitchFamily="34" charset="0"/>
                <a:ea typeface="Times New Roman" panose="02020603050405020304" pitchFamily="18" charset="0"/>
                <a:cs typeface="Times New Roman" panose="02020603050405020304" pitchFamily="18" charset="0"/>
              </a:rPr>
              <a:t>Banquets   and   Wedding Receptions</a:t>
            </a:r>
            <a:br>
              <a:rPr lang="en-US" sz="2400" kern="100" dirty="0">
                <a:effectLst/>
                <a:latin typeface="Calibri" panose="020F0502020204030204" pitchFamily="34" charset="0"/>
                <a:ea typeface="Times New Roman" panose="02020603050405020304" pitchFamily="18" charset="0"/>
                <a:cs typeface="Times New Roman" panose="02020603050405020304" pitchFamily="18" charset="0"/>
              </a:rPr>
            </a:br>
            <a:endParaRPr lang="en-US" dirty="0"/>
          </a:p>
        </p:txBody>
      </p:sp>
      <p:pic>
        <p:nvPicPr>
          <p:cNvPr id="8" name="Content Placeholder 7" descr="A room with tables and chairs">
            <a:extLst>
              <a:ext uri="{FF2B5EF4-FFF2-40B4-BE49-F238E27FC236}">
                <a16:creationId xmlns:a16="http://schemas.microsoft.com/office/drawing/2014/main" id="{41BE8EB8-01E9-2059-6392-3330DEF2A7EF}"/>
              </a:ext>
            </a:extLst>
          </p:cNvPr>
          <p:cNvPicPr>
            <a:picLocks noGrp="1" noChangeAspect="1"/>
          </p:cNvPicPr>
          <p:nvPr>
            <p:ph sz="half" idx="2"/>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731039" y="2479586"/>
            <a:ext cx="2950415" cy="2497931"/>
          </a:xfrm>
        </p:spPr>
      </p:pic>
      <p:sp>
        <p:nvSpPr>
          <p:cNvPr id="5" name="Text Placeholder 4">
            <a:extLst>
              <a:ext uri="{FF2B5EF4-FFF2-40B4-BE49-F238E27FC236}">
                <a16:creationId xmlns:a16="http://schemas.microsoft.com/office/drawing/2014/main" id="{26828CC3-3492-2693-3B81-BC28EBA31920}"/>
              </a:ext>
            </a:extLst>
          </p:cNvPr>
          <p:cNvSpPr>
            <a:spLocks noGrp="1"/>
          </p:cNvSpPr>
          <p:nvPr>
            <p:ph type="body" sz="quarter" idx="3"/>
          </p:nvPr>
        </p:nvSpPr>
        <p:spPr>
          <a:xfrm>
            <a:off x="4146190" y="2023004"/>
            <a:ext cx="3198736" cy="314680"/>
          </a:xfrm>
        </p:spPr>
        <p:txBody>
          <a:bodyPr>
            <a:normAutofit fontScale="32500" lnSpcReduction="20000"/>
          </a:bodyPr>
          <a:lstStyle/>
          <a:p>
            <a:r>
              <a:rPr lang="en-US" sz="2000" kern="100" dirty="0">
                <a:effectLst/>
                <a:latin typeface="Calibri" panose="020F0502020204030204" pitchFamily="34" charset="0"/>
                <a:ea typeface="Times New Roman" panose="02020603050405020304" pitchFamily="18" charset="0"/>
                <a:cs typeface="Times New Roman" panose="02020603050405020304" pitchFamily="18" charset="0"/>
              </a:rPr>
              <a:t>Outside Catering </a:t>
            </a:r>
            <a:r>
              <a:rPr lang="en-US" sz="2500" kern="100" dirty="0">
                <a:effectLst/>
                <a:latin typeface="Calibri" panose="020F0502020204030204" pitchFamily="34" charset="0"/>
                <a:ea typeface="Times New Roman" panose="02020603050405020304" pitchFamily="18" charset="0"/>
                <a:cs typeface="Times New Roman" panose="02020603050405020304" pitchFamily="18" charset="0"/>
              </a:rPr>
              <a:t>and</a:t>
            </a:r>
            <a:r>
              <a:rPr lang="en-US" sz="2000" kern="100" dirty="0">
                <a:effectLst/>
                <a:latin typeface="Calibri" panose="020F0502020204030204" pitchFamily="34" charset="0"/>
                <a:ea typeface="Times New Roman" panose="02020603050405020304" pitchFamily="18" charset="0"/>
                <a:cs typeface="Times New Roman" panose="02020603050405020304" pitchFamily="18" charset="0"/>
              </a:rPr>
              <a:t> any Other Parties</a:t>
            </a:r>
            <a:br>
              <a:rPr lang="en-US" sz="2000" kern="100" dirty="0">
                <a:effectLst/>
                <a:latin typeface="Calibri" panose="020F0502020204030204" pitchFamily="34" charset="0"/>
                <a:ea typeface="Times New Roman" panose="02020603050405020304" pitchFamily="18" charset="0"/>
                <a:cs typeface="Times New Roman" panose="02020603050405020304" pitchFamily="18" charset="0"/>
              </a:rPr>
            </a:br>
            <a:endParaRPr lang="en-US" dirty="0"/>
          </a:p>
        </p:txBody>
      </p:sp>
      <p:pic>
        <p:nvPicPr>
          <p:cNvPr id="10" name="Content Placeholder 9" descr="A group of people sitting at tables in a room&#10;&#10;AI-generated content may be incorrect.">
            <a:extLst>
              <a:ext uri="{FF2B5EF4-FFF2-40B4-BE49-F238E27FC236}">
                <a16:creationId xmlns:a16="http://schemas.microsoft.com/office/drawing/2014/main" id="{E2417EA1-14F3-3052-854B-4AD68ED43BB2}"/>
              </a:ext>
            </a:extLst>
          </p:cNvPr>
          <p:cNvPicPr>
            <a:picLocks noGrp="1" noChangeAspect="1"/>
          </p:cNvPicPr>
          <p:nvPr>
            <p:ph sz="quarter" idx="4"/>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3859943" y="2479586"/>
            <a:ext cx="3198737" cy="2497931"/>
          </a:xfrm>
        </p:spPr>
      </p:pic>
      <p:pic>
        <p:nvPicPr>
          <p:cNvPr id="12" name="Picture 11" descr="A trays of food in a buffet&#10;&#10;AI-generated content may be incorrect.">
            <a:extLst>
              <a:ext uri="{FF2B5EF4-FFF2-40B4-BE49-F238E27FC236}">
                <a16:creationId xmlns:a16="http://schemas.microsoft.com/office/drawing/2014/main" id="{49B26296-1CCF-A1E9-E182-3A554DE94882}"/>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6501610" y="1"/>
            <a:ext cx="4965171" cy="1804946"/>
          </a:xfrm>
          <a:prstGeom prst="rect">
            <a:avLst/>
          </a:prstGeom>
        </p:spPr>
      </p:pic>
      <p:sp>
        <p:nvSpPr>
          <p:cNvPr id="14" name="TextBox 13">
            <a:extLst>
              <a:ext uri="{FF2B5EF4-FFF2-40B4-BE49-F238E27FC236}">
                <a16:creationId xmlns:a16="http://schemas.microsoft.com/office/drawing/2014/main" id="{DC84D331-FA25-5BCF-55F9-ADC3636C6118}"/>
              </a:ext>
            </a:extLst>
          </p:cNvPr>
          <p:cNvSpPr txBox="1"/>
          <p:nvPr/>
        </p:nvSpPr>
        <p:spPr>
          <a:xfrm>
            <a:off x="7164125" y="2549391"/>
            <a:ext cx="4397072" cy="2087495"/>
          </a:xfrm>
          <a:prstGeom prst="rect">
            <a:avLst/>
          </a:prstGeom>
          <a:noFill/>
        </p:spPr>
        <p:txBody>
          <a:bodyPr wrap="square">
            <a:spAutoFit/>
          </a:bodyPr>
          <a:lstStyle/>
          <a:p>
            <a:pPr marL="0" marR="0">
              <a:lnSpc>
                <a:spcPct val="115000"/>
              </a:lnSpc>
              <a:spcAft>
                <a:spcPts val="800"/>
              </a:spcAft>
            </a:pP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We provide sitting arrangement in our restaurants for group for special occasions </a:t>
            </a:r>
          </a:p>
          <a:p>
            <a:pPr marL="0" marR="0">
              <a:lnSpc>
                <a:spcPct val="115000"/>
              </a:lnSpc>
              <a:spcAft>
                <a:spcPts val="800"/>
              </a:spcAft>
            </a:pP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Our cuisine will go an extra mile to deliver to your taste any kind of meal at choice even if it is not on our restaurant menu to make you feel at home. </a:t>
            </a:r>
          </a:p>
        </p:txBody>
      </p:sp>
    </p:spTree>
    <p:extLst>
      <p:ext uri="{BB962C8B-B14F-4D97-AF65-F5344CB8AC3E}">
        <p14:creationId xmlns:p14="http://schemas.microsoft.com/office/powerpoint/2010/main" val="33886198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E02DA677-C58A-4FCE-A9A0-E66A42EBD9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17" name="Picture 16">
            <a:extLst>
              <a:ext uri="{FF2B5EF4-FFF2-40B4-BE49-F238E27FC236}">
                <a16:creationId xmlns:a16="http://schemas.microsoft.com/office/drawing/2014/main" id="{9D85B319-9C30-4D92-B664-CA444ECD79B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19" name="Straight Connector 18">
            <a:extLst>
              <a:ext uri="{FF2B5EF4-FFF2-40B4-BE49-F238E27FC236}">
                <a16:creationId xmlns:a16="http://schemas.microsoft.com/office/drawing/2014/main" id="{D7573C1E-3785-43C9-A262-1DA9DF97F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548C4394-BE4E-4302-AF74-4781C6C66E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pic>
        <p:nvPicPr>
          <p:cNvPr id="10" name="Picture 9" descr="A long conference room with tables and chairs&#10;&#10;AI-generated content may be incorrect.">
            <a:extLst>
              <a:ext uri="{FF2B5EF4-FFF2-40B4-BE49-F238E27FC236}">
                <a16:creationId xmlns:a16="http://schemas.microsoft.com/office/drawing/2014/main" id="{E9325BB4-EC8E-A84E-09A8-300A60725311}"/>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13963" r="19388"/>
          <a:stretch/>
        </p:blipFill>
        <p:spPr>
          <a:xfrm>
            <a:off x="2" y="10"/>
            <a:ext cx="6094409" cy="6857990"/>
          </a:xfrm>
          <a:prstGeom prst="rect">
            <a:avLst/>
          </a:prstGeom>
        </p:spPr>
      </p:pic>
      <p:pic>
        <p:nvPicPr>
          <p:cNvPr id="8" name="Content Placeholder 7" descr="A room with blue chairs and a projector screen&#10;&#10;AI-generated content may be incorrect.">
            <a:extLst>
              <a:ext uri="{FF2B5EF4-FFF2-40B4-BE49-F238E27FC236}">
                <a16:creationId xmlns:a16="http://schemas.microsoft.com/office/drawing/2014/main" id="{294BD312-9236-C5DA-D2A0-25110FE55570}"/>
              </a:ext>
            </a:extLst>
          </p:cNvPr>
          <p:cNvPicPr>
            <a:picLocks noGrp="1" noChangeAspect="1"/>
          </p:cNvPicPr>
          <p:nvPr>
            <p:ph idx="1"/>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22940" r="27073"/>
          <a:stretch/>
        </p:blipFill>
        <p:spPr>
          <a:xfrm>
            <a:off x="6096051" y="10"/>
            <a:ext cx="6094409" cy="6857990"/>
          </a:xfrm>
          <a:prstGeom prst="rect">
            <a:avLst/>
          </a:prstGeom>
        </p:spPr>
      </p:pic>
      <p:sp>
        <p:nvSpPr>
          <p:cNvPr id="23" name="Rectangle 22">
            <a:extLst>
              <a:ext uri="{FF2B5EF4-FFF2-40B4-BE49-F238E27FC236}">
                <a16:creationId xmlns:a16="http://schemas.microsoft.com/office/drawing/2014/main" id="{1E570D0D-2ED8-4624-A12F-F4938E994D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65702"/>
            <a:ext cx="12192001" cy="2291435"/>
          </a:xfrm>
          <a:prstGeom prst="rect">
            <a:avLst/>
          </a:prstGeom>
          <a:solidFill>
            <a:srgbClr val="000001">
              <a:alpha val="8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8409DC3D-B34F-9E9C-CD21-A55974D6A442}"/>
              </a:ext>
            </a:extLst>
          </p:cNvPr>
          <p:cNvSpPr>
            <a:spLocks noGrp="1"/>
          </p:cNvSpPr>
          <p:nvPr>
            <p:ph type="title"/>
          </p:nvPr>
        </p:nvSpPr>
        <p:spPr>
          <a:xfrm>
            <a:off x="1289027" y="4727606"/>
            <a:ext cx="9608678" cy="744349"/>
          </a:xfrm>
        </p:spPr>
        <p:txBody>
          <a:bodyPr vert="horz" lIns="91440" tIns="45720" rIns="91440" bIns="0" rtlCol="0" anchor="b">
            <a:normAutofit fontScale="90000"/>
          </a:bodyPr>
          <a:lstStyle/>
          <a:p>
            <a:pPr marL="0" marR="0" algn="ctr">
              <a:spcAft>
                <a:spcPts val="800"/>
              </a:spcAft>
            </a:pPr>
            <a:r>
              <a:rPr lang="en-US" sz="1100" u="sng">
                <a:solidFill>
                  <a:srgbClr val="FFFFFE"/>
                </a:solidFill>
              </a:rPr>
              <a:t>Conference Hall. </a:t>
            </a:r>
            <a:br>
              <a:rPr lang="en-US" sz="1100">
                <a:solidFill>
                  <a:srgbClr val="FFFFFE"/>
                </a:solidFill>
              </a:rPr>
            </a:br>
            <a:r>
              <a:rPr lang="en-US" sz="1100">
                <a:solidFill>
                  <a:srgbClr val="FFFFFE"/>
                </a:solidFill>
              </a:rPr>
              <a:t>Our two conference halls can host up to 50 and 100 capacities respectively with theater sitting arrangement including facilities. We do organize all kinds of set ups to each conference and its sitting arrangement. </a:t>
            </a:r>
            <a:br>
              <a:rPr lang="en-US" sz="1100">
                <a:solidFill>
                  <a:srgbClr val="FFFFFE"/>
                </a:solidFill>
              </a:rPr>
            </a:br>
            <a:r>
              <a:rPr lang="en-US" sz="1100">
                <a:solidFill>
                  <a:srgbClr val="FFFFFE"/>
                </a:solidFill>
              </a:rPr>
              <a:t>We also have flexible conference package arrangement to suite your budget, we additionally have corporate arrangement with organizations who do long term business with us.</a:t>
            </a:r>
            <a:br>
              <a:rPr lang="en-US" sz="1100">
                <a:solidFill>
                  <a:srgbClr val="FFFFFE"/>
                </a:solidFill>
              </a:rPr>
            </a:br>
            <a:endParaRPr lang="en-US" sz="1100">
              <a:solidFill>
                <a:srgbClr val="FFFFFE"/>
              </a:solidFill>
            </a:endParaRPr>
          </a:p>
        </p:txBody>
      </p:sp>
      <p:cxnSp>
        <p:nvCxnSpPr>
          <p:cNvPr id="25" name="Straight Connector 24">
            <a:extLst>
              <a:ext uri="{FF2B5EF4-FFF2-40B4-BE49-F238E27FC236}">
                <a16:creationId xmlns:a16="http://schemas.microsoft.com/office/drawing/2014/main" id="{C934CDC0-507B-44FE-BE7F-C72504ADE3F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88902" y="5660918"/>
            <a:ext cx="9609106" cy="0"/>
          </a:xfrm>
          <a:prstGeom prst="line">
            <a:avLst/>
          </a:prstGeom>
          <a:ln w="31750">
            <a:solidFill>
              <a:srgbClr val="7579C6"/>
            </a:solidFill>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750708659"/>
      </p:ext>
    </p:extLst>
  </p:cSld>
  <p:clrMapOvr>
    <a:masterClrMapping/>
  </p:clrMapOvr>
</p:sld>
</file>

<file path=ppt/theme/theme1.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43000" r="43000" b="10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69330834744BD140821F9CFA59F2AAB5" ma:contentTypeVersion="9" ma:contentTypeDescription="Create a new document." ma:contentTypeScope="" ma:versionID="d3bbbbd2944414ef9b43a4cbce815201">
  <xsd:schema xmlns:xsd="http://www.w3.org/2001/XMLSchema" xmlns:xs="http://www.w3.org/2001/XMLSchema" xmlns:p="http://schemas.microsoft.com/office/2006/metadata/properties" xmlns:ns3="7292f963-2327-45ef-b8ff-90cdd9d4f41d" xmlns:ns4="88e78fc9-26ec-4982-9f2d-f49d95aa70ea" targetNamespace="http://schemas.microsoft.com/office/2006/metadata/properties" ma:root="true" ma:fieldsID="e5db5de1c3125ae31b8387f8ee41391b" ns3:_="" ns4:_="">
    <xsd:import namespace="7292f963-2327-45ef-b8ff-90cdd9d4f41d"/>
    <xsd:import namespace="88e78fc9-26ec-4982-9f2d-f49d95aa70ea"/>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ObjectDetectorVersions" minOccurs="0"/>
                <xsd:element ref="ns3:MediaServiceSearchProperties" minOccurs="0"/>
                <xsd:element ref="ns3:MediaServiceDateTaken" minOccurs="0"/>
                <xsd:element ref="ns3: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292f963-2327-45ef-b8ff-90cdd9d4f41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MediaServiceSearchProperties" ma:index="14" nillable="true" ma:displayName="MediaServiceSearchProperties" ma:hidden="true" ma:internalName="MediaServiceSearchProperties" ma:readOnly="true">
      <xsd:simpleType>
        <xsd:restriction base="dms:Note"/>
      </xsd:simpleType>
    </xsd:element>
    <xsd:element name="MediaServiceDateTaken" ma:index="15" nillable="true" ma:displayName="MediaServiceDateTaken" ma:hidden="true" ma:indexed="true" ma:internalName="MediaServiceDateTaken" ma:readOnly="true">
      <xsd:simpleType>
        <xsd:restriction base="dms:Text"/>
      </xsd:simpleType>
    </xsd:element>
    <xsd:element name="_activity" ma:index="16" nillable="true" ma:displayName="_activity" ma:hidden="true" ma:internalName="_activity">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8e78fc9-26ec-4982-9f2d-f49d95aa70ea"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activity xmlns="7292f963-2327-45ef-b8ff-90cdd9d4f41d" xsi:nil="true"/>
  </documentManagement>
</p:properties>
</file>

<file path=customXml/itemProps1.xml><?xml version="1.0" encoding="utf-8"?>
<ds:datastoreItem xmlns:ds="http://schemas.openxmlformats.org/officeDocument/2006/customXml" ds:itemID="{433D56D6-4C3C-4545-9DE1-208168F5DA10}">
  <ds:schemaRefs>
    <ds:schemaRef ds:uri="http://schemas.microsoft.com/sharepoint/v3/contenttype/forms"/>
  </ds:schemaRefs>
</ds:datastoreItem>
</file>

<file path=customXml/itemProps2.xml><?xml version="1.0" encoding="utf-8"?>
<ds:datastoreItem xmlns:ds="http://schemas.openxmlformats.org/officeDocument/2006/customXml" ds:itemID="{DA3A7B5F-4712-4B1A-9893-02D5A6DB1E1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292f963-2327-45ef-b8ff-90cdd9d4f41d"/>
    <ds:schemaRef ds:uri="88e78fc9-26ec-4982-9f2d-f49d95aa70e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4C0E212-128E-4F70-8190-7F499ACAE121}">
  <ds:schemaRefs>
    <ds:schemaRef ds:uri="http://www.w3.org/XML/1998/namespace"/>
    <ds:schemaRef ds:uri="http://purl.org/dc/terms/"/>
    <ds:schemaRef ds:uri="7292f963-2327-45ef-b8ff-90cdd9d4f41d"/>
    <ds:schemaRef ds:uri="http://schemas.microsoft.com/office/infopath/2007/PartnerControls"/>
    <ds:schemaRef ds:uri="http://schemas.microsoft.com/office/2006/documentManagement/types"/>
    <ds:schemaRef ds:uri="88e78fc9-26ec-4982-9f2d-f49d95aa70ea"/>
    <ds:schemaRef ds:uri="http://purl.org/dc/elements/1.1/"/>
    <ds:schemaRef ds:uri="http://schemas.microsoft.com/office/2006/metadata/properties"/>
    <ds:schemaRef ds:uri="http://schemas.openxmlformats.org/package/2006/metadata/core-properties"/>
    <ds:schemaRef ds:uri="http://purl.org/dc/dcmitype/"/>
  </ds:schemaRefs>
</ds:datastoreItem>
</file>

<file path=docMetadata/LabelInfo.xml><?xml version="1.0" encoding="utf-8"?>
<clbl:labelList xmlns:clbl="http://schemas.microsoft.com/office/2020/mipLabelMetadata">
  <clbl:label id="{3f8a7bc4-e337-47a5-a0fc-0d512c0e05f1}" enabled="0" method="" siteId="{3f8a7bc4-e337-47a5-a0fc-0d512c0e05f1}" removed="1"/>
</clbl:labelList>
</file>

<file path=docProps/app.xml><?xml version="1.0" encoding="utf-8"?>
<Properties xmlns="http://schemas.openxmlformats.org/officeDocument/2006/extended-properties" xmlns:vt="http://schemas.openxmlformats.org/officeDocument/2006/docPropsVTypes">
  <Template>Gallery</Template>
  <TotalTime>6000</TotalTime>
  <Words>1682</Words>
  <Application>Microsoft Office PowerPoint</Application>
  <PresentationFormat>Widescreen</PresentationFormat>
  <Paragraphs>90</Paragraphs>
  <Slides>23</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23</vt:i4>
      </vt:variant>
    </vt:vector>
  </HeadingPairs>
  <TitlesOfParts>
    <vt:vector size="31" baseType="lpstr">
      <vt:lpstr>Aptos</vt:lpstr>
      <vt:lpstr>Arial</vt:lpstr>
      <vt:lpstr>Calibri</vt:lpstr>
      <vt:lpstr>Gill Sans MT</vt:lpstr>
      <vt:lpstr>Google Sans</vt:lpstr>
      <vt:lpstr>Symbol</vt:lpstr>
      <vt:lpstr>Times New Roman</vt:lpstr>
      <vt:lpstr>Gallery</vt:lpstr>
      <vt:lpstr>Maglab  Hotel &amp; Suites</vt:lpstr>
      <vt:lpstr>PowerPoint Presentation</vt:lpstr>
      <vt:lpstr>PowerPoint Presentation</vt:lpstr>
      <vt:lpstr>OUR Vision &amp; Mission </vt:lpstr>
      <vt:lpstr>Our Facilities   </vt:lpstr>
      <vt:lpstr>GUESTROOMS AND AMMENITIES  (what we have to offer ) </vt:lpstr>
      <vt:lpstr>PowerPoint Presentation</vt:lpstr>
      <vt:lpstr>RESTAURANTS AND BAR Our cuisine has blend traditions with contemporary cooking, and we serve Authentic Ghanaian and Dishes and provide continental, Italian and Chinese menu a ‘la carte  We in addition provide the services </vt:lpstr>
      <vt:lpstr>Conference Hall.  Our two conference halls can host up to 50 and 100 capacities respectively with theater sitting arrangement including facilities. We do organize all kinds of set ups to each conference and its sitting arrangement.  We also have flexible conference package arrangement to suite your budget, we additionally have corporate arrangement with organizations who do long term business with us. </vt:lpstr>
      <vt:lpstr>There are 40 rooms total  (5 single, 14 double rooms, 5 executives and  5 suites) 20 staff Booking and Payment should be easy and convenient.  Name, telephone number and email address rooms&gt; single ,double , exec, or suite amount –  Pay . to Momo – including Momo charges  </vt:lpstr>
      <vt:lpstr>Let’s talk about our hotel rules For Our ESTEEMED GUEST </vt:lpstr>
      <vt:lpstr>Registration and Payment</vt:lpstr>
      <vt:lpstr>Guest conduct </vt:lpstr>
      <vt:lpstr>PowerPoint Presentation</vt:lpstr>
      <vt:lpstr>Staff Rules: </vt:lpstr>
      <vt:lpstr>More rules</vt:lpstr>
      <vt:lpstr>Let’s talk Money!! Evaluation is now!!! There may be a 10%- 20% increase depending on your  evaluation.  </vt:lpstr>
      <vt:lpstr>Duties of Hotel Receptionist </vt:lpstr>
      <vt:lpstr>Duties of Hotel Housekeeper </vt:lpstr>
      <vt:lpstr>How to correctly fold towels And bed sheets</vt:lpstr>
      <vt:lpstr>Security Officer Duties </vt:lpstr>
      <vt:lpstr>Maintenance team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Grace N Larbi Boateng</dc:creator>
  <cp:lastModifiedBy>Grace N Larbi Boateng</cp:lastModifiedBy>
  <cp:revision>1</cp:revision>
  <dcterms:created xsi:type="dcterms:W3CDTF">2025-04-15T18:34:06Z</dcterms:created>
  <dcterms:modified xsi:type="dcterms:W3CDTF">2025-04-23T16:26:34Z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0x01010069330834744BD140821F9CFA59F2AAB5</vt:lpwstr>
  </property>
</Properties>
</file>