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94" r:id="rId3"/>
    <p:sldId id="295" r:id="rId4"/>
    <p:sldId id="280" r:id="rId5"/>
    <p:sldId id="290" r:id="rId6"/>
    <p:sldId id="293" r:id="rId7"/>
    <p:sldId id="292" r:id="rId8"/>
    <p:sldId id="291" r:id="rId9"/>
    <p:sldId id="302" r:id="rId10"/>
    <p:sldId id="296" r:id="rId11"/>
    <p:sldId id="297" r:id="rId12"/>
    <p:sldId id="298" r:id="rId13"/>
    <p:sldId id="299" r:id="rId14"/>
    <p:sldId id="300" r:id="rId15"/>
    <p:sldId id="301" r:id="rId16"/>
    <p:sldId id="304" r:id="rId17"/>
    <p:sldId id="305" r:id="rId18"/>
    <p:sldId id="306" r:id="rId19"/>
    <p:sldId id="288" r:id="rId20"/>
    <p:sldId id="279" r:id="rId21"/>
    <p:sldId id="284" r:id="rId22"/>
    <p:sldId id="287" r:id="rId23"/>
    <p:sldId id="285" r:id="rId24"/>
    <p:sldId id="286" r:id="rId25"/>
  </p:sldIdLst>
  <p:sldSz cx="12192000" cy="6858000"/>
  <p:notesSz cx="6858000" cy="9144000"/>
  <p:embeddedFontLst>
    <p:embeddedFont>
      <p:font typeface="IBM Plex Arabic" panose="020B0803050203000203" pitchFamily="34" charset="-78"/>
      <p:bold r:id="rId28"/>
    </p:embeddedFont>
    <p:embeddedFont>
      <p:font typeface="IBM Plex Arabic Medium" panose="020B0603050203000203" pitchFamily="34" charset="-78"/>
      <p:regular r:id="rId29"/>
    </p:embeddedFont>
    <p:embeddedFont>
      <p:font typeface="IBM Plex Arabic SemiBold" panose="020B0703050203000203" pitchFamily="34" charset="-78"/>
      <p:bold r:id="rId30"/>
    </p:embeddedFont>
  </p:embeddedFont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  <a:srgbClr val="000000"/>
    <a:srgbClr val="FFFFFF"/>
    <a:srgbClr val="009A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576" autoAdjust="0"/>
    <p:restoredTop sz="96247" autoAdjust="0"/>
  </p:normalViewPr>
  <p:slideViewPr>
    <p:cSldViewPr snapToGrid="0">
      <p:cViewPr varScale="1">
        <p:scale>
          <a:sx n="79" d="100"/>
          <a:sy n="79" d="100"/>
        </p:scale>
        <p:origin x="6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ar-S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0D-4134-8437-D4AF2446894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0D-4134-8437-D4AF2446894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0D-4134-8437-D4AF244689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15235583"/>
        <c:axId val="1515221663"/>
      </c:barChart>
      <c:catAx>
        <c:axId val="1515235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5221663"/>
        <c:crosses val="autoZero"/>
        <c:auto val="1"/>
        <c:lblAlgn val="ctr"/>
        <c:lblOffset val="100"/>
        <c:noMultiLvlLbl val="0"/>
      </c:catAx>
      <c:valAx>
        <c:axId val="15152216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52355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661541-AB9F-4AE4-808B-8162FA67F5D6}" type="doc">
      <dgm:prSet loTypeId="urn:microsoft.com/office/officeart/2005/8/layout/cycle5" loCatId="cycle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06B6575E-292B-45C8-9B2B-EEB98267D22C}">
      <dgm:prSet phldrT="[Text]"/>
      <dgm:spPr/>
      <dgm:t>
        <a:bodyPr/>
        <a:lstStyle/>
        <a:p>
          <a:r>
            <a:rPr lang="ar-SA" dirty="0">
              <a:latin typeface="IBM Plex Arabic" panose="020B0803050203000203" pitchFamily="34" charset="-78"/>
              <a:cs typeface="IBM Plex Arabic" panose="020B0803050203000203" pitchFamily="34" charset="-78"/>
            </a:rPr>
            <a:t>المخيمات</a:t>
          </a:r>
          <a:endParaRPr lang="en-US" dirty="0">
            <a:latin typeface="IBM Plex Arabic" panose="020B0803050203000203" pitchFamily="34" charset="-78"/>
            <a:cs typeface="IBM Plex Arabic" panose="020B0803050203000203" pitchFamily="34" charset="-78"/>
          </a:endParaRPr>
        </a:p>
      </dgm:t>
    </dgm:pt>
    <dgm:pt modelId="{901B6C49-538B-4C93-BC93-70E7836000F4}" type="parTrans" cxnId="{E8EC71DE-9C42-4475-97E7-86A0E47CD48E}">
      <dgm:prSet/>
      <dgm:spPr/>
      <dgm:t>
        <a:bodyPr/>
        <a:lstStyle/>
        <a:p>
          <a:endParaRPr lang="en-US"/>
        </a:p>
      </dgm:t>
    </dgm:pt>
    <dgm:pt modelId="{7B275AE6-2155-4F94-A057-7D4A8D6BF01A}" type="sibTrans" cxnId="{E8EC71DE-9C42-4475-97E7-86A0E47CD48E}">
      <dgm:prSet/>
      <dgm:spPr/>
      <dgm:t>
        <a:bodyPr/>
        <a:lstStyle/>
        <a:p>
          <a:endParaRPr lang="en-US"/>
        </a:p>
      </dgm:t>
    </dgm:pt>
    <dgm:pt modelId="{9F8837C5-4787-4BC5-8C4F-AF2B416D5E0C}">
      <dgm:prSet phldrT="[Text]"/>
      <dgm:spPr>
        <a:solidFill>
          <a:srgbClr val="009C29"/>
        </a:solidFill>
      </dgm:spPr>
      <dgm:t>
        <a:bodyPr/>
        <a:lstStyle/>
        <a:p>
          <a:r>
            <a:rPr lang="ar-SA" dirty="0">
              <a:latin typeface="IBM Plex Arabic" panose="020B0803050203000203" pitchFamily="34" charset="-78"/>
              <a:cs typeface="IBM Plex Arabic" panose="020B0803050203000203" pitchFamily="34" charset="-78"/>
            </a:rPr>
            <a:t>التفويج والجمرات</a:t>
          </a:r>
          <a:endParaRPr lang="en-US" dirty="0">
            <a:latin typeface="IBM Plex Arabic" panose="020B0803050203000203" pitchFamily="34" charset="-78"/>
            <a:cs typeface="IBM Plex Arabic" panose="020B0803050203000203" pitchFamily="34" charset="-78"/>
          </a:endParaRPr>
        </a:p>
      </dgm:t>
    </dgm:pt>
    <dgm:pt modelId="{1C1A35D9-1822-4257-B1F8-ED1C95ECAA1D}" type="parTrans" cxnId="{FDFDBEB6-28C1-4F36-A069-BCCA91DAC01F}">
      <dgm:prSet/>
      <dgm:spPr/>
      <dgm:t>
        <a:bodyPr/>
        <a:lstStyle/>
        <a:p>
          <a:endParaRPr lang="en-US"/>
        </a:p>
      </dgm:t>
    </dgm:pt>
    <dgm:pt modelId="{C6F9CC72-51F8-4C11-9D52-56FA35EF8EA5}" type="sibTrans" cxnId="{FDFDBEB6-28C1-4F36-A069-BCCA91DAC01F}">
      <dgm:prSet/>
      <dgm:spPr/>
      <dgm:t>
        <a:bodyPr/>
        <a:lstStyle/>
        <a:p>
          <a:endParaRPr lang="en-US"/>
        </a:p>
      </dgm:t>
    </dgm:pt>
    <dgm:pt modelId="{D051E37A-C4CA-42A2-9755-7A3EE33027EB}">
      <dgm:prSet phldrT="[Text]"/>
      <dgm:spPr>
        <a:solidFill>
          <a:schemeClr val="bg2"/>
        </a:solidFill>
      </dgm:spPr>
      <dgm:t>
        <a:bodyPr/>
        <a:lstStyle/>
        <a:p>
          <a:r>
            <a:rPr lang="ar-SA" dirty="0">
              <a:solidFill>
                <a:schemeClr val="tx1"/>
              </a:solidFill>
              <a:latin typeface="IBM Plex Arabic" panose="020B0803050203000203" pitchFamily="34" charset="-78"/>
              <a:cs typeface="IBM Plex Arabic" panose="020B0803050203000203" pitchFamily="34" charset="-78"/>
            </a:rPr>
            <a:t>الحراسات الأمنية</a:t>
          </a:r>
          <a:endParaRPr lang="en-US" dirty="0">
            <a:solidFill>
              <a:schemeClr val="tx1"/>
            </a:solidFill>
            <a:latin typeface="IBM Plex Arabic" panose="020B0803050203000203" pitchFamily="34" charset="-78"/>
            <a:cs typeface="IBM Plex Arabic" panose="020B0803050203000203" pitchFamily="34" charset="-78"/>
          </a:endParaRPr>
        </a:p>
      </dgm:t>
    </dgm:pt>
    <dgm:pt modelId="{246E3695-C099-4884-9114-6545AE9DBD30}" type="parTrans" cxnId="{B5D35899-DFCF-4749-A963-6559AFEC53DA}">
      <dgm:prSet/>
      <dgm:spPr/>
      <dgm:t>
        <a:bodyPr/>
        <a:lstStyle/>
        <a:p>
          <a:endParaRPr lang="en-US"/>
        </a:p>
      </dgm:t>
    </dgm:pt>
    <dgm:pt modelId="{123C9DE0-4D79-4AA5-AADE-58275B5B71D9}" type="sibTrans" cxnId="{B5D35899-DFCF-4749-A963-6559AFEC53DA}">
      <dgm:prSet/>
      <dgm:spPr/>
      <dgm:t>
        <a:bodyPr/>
        <a:lstStyle/>
        <a:p>
          <a:endParaRPr lang="en-US"/>
        </a:p>
      </dgm:t>
    </dgm:pt>
    <dgm:pt modelId="{61A3E198-76D4-4CD0-84F6-E408E84C47DC}">
      <dgm:prSet phldrT="[Text]"/>
      <dgm:spPr>
        <a:solidFill>
          <a:srgbClr val="009C29"/>
        </a:solidFill>
      </dgm:spPr>
      <dgm:t>
        <a:bodyPr/>
        <a:lstStyle/>
        <a:p>
          <a:r>
            <a:rPr lang="ar-SA" dirty="0">
              <a:latin typeface="IBM Plex Arabic" panose="020B0803050203000203" pitchFamily="34" charset="-78"/>
              <a:cs typeface="IBM Plex Arabic" panose="020B0803050203000203" pitchFamily="34" charset="-78"/>
            </a:rPr>
            <a:t>النقل</a:t>
          </a:r>
          <a:endParaRPr lang="en-US" dirty="0">
            <a:latin typeface="IBM Plex Arabic" panose="020B0803050203000203" pitchFamily="34" charset="-78"/>
            <a:cs typeface="IBM Plex Arabic" panose="020B0803050203000203" pitchFamily="34" charset="-78"/>
          </a:endParaRPr>
        </a:p>
      </dgm:t>
    </dgm:pt>
    <dgm:pt modelId="{3A2963B5-EBAD-498C-9EDA-66D71ADE5771}" type="parTrans" cxnId="{E3D1F758-9F82-4F79-8F7F-FF43C969847F}">
      <dgm:prSet/>
      <dgm:spPr/>
      <dgm:t>
        <a:bodyPr/>
        <a:lstStyle/>
        <a:p>
          <a:endParaRPr lang="en-US"/>
        </a:p>
      </dgm:t>
    </dgm:pt>
    <dgm:pt modelId="{4B456FC9-C8BB-4FB5-9D7D-90E831AA6B3D}" type="sibTrans" cxnId="{E3D1F758-9F82-4F79-8F7F-FF43C969847F}">
      <dgm:prSet/>
      <dgm:spPr/>
      <dgm:t>
        <a:bodyPr/>
        <a:lstStyle/>
        <a:p>
          <a:endParaRPr lang="en-US"/>
        </a:p>
      </dgm:t>
    </dgm:pt>
    <dgm:pt modelId="{F71E3ED1-1229-46AD-A035-6250F642E17C}">
      <dgm:prSet phldrT="[Text]"/>
      <dgm:spPr>
        <a:solidFill>
          <a:srgbClr val="000000"/>
        </a:solidFill>
      </dgm:spPr>
      <dgm:t>
        <a:bodyPr/>
        <a:lstStyle/>
        <a:p>
          <a:r>
            <a:rPr lang="ar-SA" dirty="0">
              <a:latin typeface="IBM Plex Arabic" panose="020B0803050203000203" pitchFamily="34" charset="-78"/>
              <a:cs typeface="IBM Plex Arabic" panose="020B0803050203000203" pitchFamily="34" charset="-78"/>
            </a:rPr>
            <a:t>التغذية</a:t>
          </a:r>
          <a:endParaRPr lang="en-US" dirty="0">
            <a:latin typeface="IBM Plex Arabic" panose="020B0803050203000203" pitchFamily="34" charset="-78"/>
            <a:cs typeface="IBM Plex Arabic" panose="020B0803050203000203" pitchFamily="34" charset="-78"/>
          </a:endParaRPr>
        </a:p>
      </dgm:t>
    </dgm:pt>
    <dgm:pt modelId="{2DD4F718-5446-4B5B-BDA7-9239AA3323C1}" type="parTrans" cxnId="{F87F6391-D432-405F-8A86-1DF5E088D56E}">
      <dgm:prSet/>
      <dgm:spPr/>
      <dgm:t>
        <a:bodyPr/>
        <a:lstStyle/>
        <a:p>
          <a:endParaRPr lang="en-US"/>
        </a:p>
      </dgm:t>
    </dgm:pt>
    <dgm:pt modelId="{CC73276E-9124-4F33-8D6B-8D0A72BDFA91}" type="sibTrans" cxnId="{F87F6391-D432-405F-8A86-1DF5E088D56E}">
      <dgm:prSet/>
      <dgm:spPr/>
      <dgm:t>
        <a:bodyPr/>
        <a:lstStyle/>
        <a:p>
          <a:endParaRPr lang="en-US"/>
        </a:p>
      </dgm:t>
    </dgm:pt>
    <dgm:pt modelId="{D3A91B4C-3791-45EA-9D2A-A2C310655C72}" type="pres">
      <dgm:prSet presAssocID="{EA661541-AB9F-4AE4-808B-8162FA67F5D6}" presName="cycle" presStyleCnt="0">
        <dgm:presLayoutVars>
          <dgm:dir/>
          <dgm:resizeHandles val="exact"/>
        </dgm:presLayoutVars>
      </dgm:prSet>
      <dgm:spPr/>
    </dgm:pt>
    <dgm:pt modelId="{AB55FAA6-1E48-41F4-BE9B-509E81FCB639}" type="pres">
      <dgm:prSet presAssocID="{06B6575E-292B-45C8-9B2B-EEB98267D22C}" presName="node" presStyleLbl="node1" presStyleIdx="0" presStyleCnt="5">
        <dgm:presLayoutVars>
          <dgm:bulletEnabled val="1"/>
        </dgm:presLayoutVars>
      </dgm:prSet>
      <dgm:spPr/>
    </dgm:pt>
    <dgm:pt modelId="{34CD66B9-6146-46DD-9492-C58AA20D3566}" type="pres">
      <dgm:prSet presAssocID="{06B6575E-292B-45C8-9B2B-EEB98267D22C}" presName="spNode" presStyleCnt="0"/>
      <dgm:spPr/>
    </dgm:pt>
    <dgm:pt modelId="{03FF8394-3860-49BB-BA64-2C9B7F8EC0E3}" type="pres">
      <dgm:prSet presAssocID="{7B275AE6-2155-4F94-A057-7D4A8D6BF01A}" presName="sibTrans" presStyleLbl="sibTrans1D1" presStyleIdx="0" presStyleCnt="5"/>
      <dgm:spPr/>
    </dgm:pt>
    <dgm:pt modelId="{308E96E4-0313-4733-9B83-DC482A9A41CA}" type="pres">
      <dgm:prSet presAssocID="{61A3E198-76D4-4CD0-84F6-E408E84C47DC}" presName="node" presStyleLbl="node1" presStyleIdx="1" presStyleCnt="5">
        <dgm:presLayoutVars>
          <dgm:bulletEnabled val="1"/>
        </dgm:presLayoutVars>
      </dgm:prSet>
      <dgm:spPr/>
    </dgm:pt>
    <dgm:pt modelId="{C367D37D-1C59-403E-87AD-84ED64E19259}" type="pres">
      <dgm:prSet presAssocID="{61A3E198-76D4-4CD0-84F6-E408E84C47DC}" presName="spNode" presStyleCnt="0"/>
      <dgm:spPr/>
    </dgm:pt>
    <dgm:pt modelId="{E8BE9FB6-EB9A-4B49-9E96-2CF9A2203172}" type="pres">
      <dgm:prSet presAssocID="{4B456FC9-C8BB-4FB5-9D7D-90E831AA6B3D}" presName="sibTrans" presStyleLbl="sibTrans1D1" presStyleIdx="1" presStyleCnt="5"/>
      <dgm:spPr/>
    </dgm:pt>
    <dgm:pt modelId="{5A76DC42-B867-4844-9D04-E4E239F4E62B}" type="pres">
      <dgm:prSet presAssocID="{F71E3ED1-1229-46AD-A035-6250F642E17C}" presName="node" presStyleLbl="node1" presStyleIdx="2" presStyleCnt="5">
        <dgm:presLayoutVars>
          <dgm:bulletEnabled val="1"/>
        </dgm:presLayoutVars>
      </dgm:prSet>
      <dgm:spPr/>
    </dgm:pt>
    <dgm:pt modelId="{3B6EE00D-0E94-4E99-81CF-CECC64C62232}" type="pres">
      <dgm:prSet presAssocID="{F71E3ED1-1229-46AD-A035-6250F642E17C}" presName="spNode" presStyleCnt="0"/>
      <dgm:spPr/>
    </dgm:pt>
    <dgm:pt modelId="{ED137BF6-A522-4530-B46C-25189B814DF6}" type="pres">
      <dgm:prSet presAssocID="{CC73276E-9124-4F33-8D6B-8D0A72BDFA91}" presName="sibTrans" presStyleLbl="sibTrans1D1" presStyleIdx="2" presStyleCnt="5"/>
      <dgm:spPr/>
    </dgm:pt>
    <dgm:pt modelId="{0F7BA3DC-FD1C-4C24-A451-4863CD3D9932}" type="pres">
      <dgm:prSet presAssocID="{9F8837C5-4787-4BC5-8C4F-AF2B416D5E0C}" presName="node" presStyleLbl="node1" presStyleIdx="3" presStyleCnt="5">
        <dgm:presLayoutVars>
          <dgm:bulletEnabled val="1"/>
        </dgm:presLayoutVars>
      </dgm:prSet>
      <dgm:spPr/>
    </dgm:pt>
    <dgm:pt modelId="{750CAAC3-B321-40C8-8340-1F970EC9671C}" type="pres">
      <dgm:prSet presAssocID="{9F8837C5-4787-4BC5-8C4F-AF2B416D5E0C}" presName="spNode" presStyleCnt="0"/>
      <dgm:spPr/>
    </dgm:pt>
    <dgm:pt modelId="{B12319D6-BDE8-4BBA-90AD-06F3FA44932D}" type="pres">
      <dgm:prSet presAssocID="{C6F9CC72-51F8-4C11-9D52-56FA35EF8EA5}" presName="sibTrans" presStyleLbl="sibTrans1D1" presStyleIdx="3" presStyleCnt="5"/>
      <dgm:spPr/>
    </dgm:pt>
    <dgm:pt modelId="{526CF585-4E91-4606-A83D-A4A2E51B7724}" type="pres">
      <dgm:prSet presAssocID="{D051E37A-C4CA-42A2-9755-7A3EE33027EB}" presName="node" presStyleLbl="node1" presStyleIdx="4" presStyleCnt="5">
        <dgm:presLayoutVars>
          <dgm:bulletEnabled val="1"/>
        </dgm:presLayoutVars>
      </dgm:prSet>
      <dgm:spPr/>
    </dgm:pt>
    <dgm:pt modelId="{A77A1D8B-43D0-4B2D-8A47-F54C36A9D1B9}" type="pres">
      <dgm:prSet presAssocID="{D051E37A-C4CA-42A2-9755-7A3EE33027EB}" presName="spNode" presStyleCnt="0"/>
      <dgm:spPr/>
    </dgm:pt>
    <dgm:pt modelId="{178AEE6E-8DFA-4DF6-8871-6238200D2564}" type="pres">
      <dgm:prSet presAssocID="{123C9DE0-4D79-4AA5-AADE-58275B5B71D9}" presName="sibTrans" presStyleLbl="sibTrans1D1" presStyleIdx="4" presStyleCnt="5"/>
      <dgm:spPr/>
    </dgm:pt>
  </dgm:ptLst>
  <dgm:cxnLst>
    <dgm:cxn modelId="{4B113515-1DA4-4882-B6AD-A77953BEFD86}" type="presOf" srcId="{4B456FC9-C8BB-4FB5-9D7D-90E831AA6B3D}" destId="{E8BE9FB6-EB9A-4B49-9E96-2CF9A2203172}" srcOrd="0" destOrd="0" presId="urn:microsoft.com/office/officeart/2005/8/layout/cycle5"/>
    <dgm:cxn modelId="{BA749931-E6D5-41BB-8738-4172AB47CA77}" type="presOf" srcId="{7B275AE6-2155-4F94-A057-7D4A8D6BF01A}" destId="{03FF8394-3860-49BB-BA64-2C9B7F8EC0E3}" srcOrd="0" destOrd="0" presId="urn:microsoft.com/office/officeart/2005/8/layout/cycle5"/>
    <dgm:cxn modelId="{BD14613A-6111-4C11-AF35-7BD4A41ADCC2}" type="presOf" srcId="{06B6575E-292B-45C8-9B2B-EEB98267D22C}" destId="{AB55FAA6-1E48-41F4-BE9B-509E81FCB639}" srcOrd="0" destOrd="0" presId="urn:microsoft.com/office/officeart/2005/8/layout/cycle5"/>
    <dgm:cxn modelId="{1A8BB841-DBCF-4E38-8289-1A03170156B9}" type="presOf" srcId="{123C9DE0-4D79-4AA5-AADE-58275B5B71D9}" destId="{178AEE6E-8DFA-4DF6-8871-6238200D2564}" srcOrd="0" destOrd="0" presId="urn:microsoft.com/office/officeart/2005/8/layout/cycle5"/>
    <dgm:cxn modelId="{9BE6B34A-6C1D-434F-9A21-C7D9A035DFB7}" type="presOf" srcId="{C6F9CC72-51F8-4C11-9D52-56FA35EF8EA5}" destId="{B12319D6-BDE8-4BBA-90AD-06F3FA44932D}" srcOrd="0" destOrd="0" presId="urn:microsoft.com/office/officeart/2005/8/layout/cycle5"/>
    <dgm:cxn modelId="{AF0B3D6C-A912-4E44-A220-388FBCADC3E3}" type="presOf" srcId="{F71E3ED1-1229-46AD-A035-6250F642E17C}" destId="{5A76DC42-B867-4844-9D04-E4E239F4E62B}" srcOrd="0" destOrd="0" presId="urn:microsoft.com/office/officeart/2005/8/layout/cycle5"/>
    <dgm:cxn modelId="{E3D1F758-9F82-4F79-8F7F-FF43C969847F}" srcId="{EA661541-AB9F-4AE4-808B-8162FA67F5D6}" destId="{61A3E198-76D4-4CD0-84F6-E408E84C47DC}" srcOrd="1" destOrd="0" parTransId="{3A2963B5-EBAD-498C-9EDA-66D71ADE5771}" sibTransId="{4B456FC9-C8BB-4FB5-9D7D-90E831AA6B3D}"/>
    <dgm:cxn modelId="{60E8F48B-A3D6-41EF-A1C4-BD421AD23FBB}" type="presOf" srcId="{9F8837C5-4787-4BC5-8C4F-AF2B416D5E0C}" destId="{0F7BA3DC-FD1C-4C24-A451-4863CD3D9932}" srcOrd="0" destOrd="0" presId="urn:microsoft.com/office/officeart/2005/8/layout/cycle5"/>
    <dgm:cxn modelId="{F87F6391-D432-405F-8A86-1DF5E088D56E}" srcId="{EA661541-AB9F-4AE4-808B-8162FA67F5D6}" destId="{F71E3ED1-1229-46AD-A035-6250F642E17C}" srcOrd="2" destOrd="0" parTransId="{2DD4F718-5446-4B5B-BDA7-9239AA3323C1}" sibTransId="{CC73276E-9124-4F33-8D6B-8D0A72BDFA91}"/>
    <dgm:cxn modelId="{B5D35899-DFCF-4749-A963-6559AFEC53DA}" srcId="{EA661541-AB9F-4AE4-808B-8162FA67F5D6}" destId="{D051E37A-C4CA-42A2-9755-7A3EE33027EB}" srcOrd="4" destOrd="0" parTransId="{246E3695-C099-4884-9114-6545AE9DBD30}" sibTransId="{123C9DE0-4D79-4AA5-AADE-58275B5B71D9}"/>
    <dgm:cxn modelId="{67991FA5-9E2D-49ED-9E2D-828149F25610}" type="presOf" srcId="{EA661541-AB9F-4AE4-808B-8162FA67F5D6}" destId="{D3A91B4C-3791-45EA-9D2A-A2C310655C72}" srcOrd="0" destOrd="0" presId="urn:microsoft.com/office/officeart/2005/8/layout/cycle5"/>
    <dgm:cxn modelId="{FDFDBEB6-28C1-4F36-A069-BCCA91DAC01F}" srcId="{EA661541-AB9F-4AE4-808B-8162FA67F5D6}" destId="{9F8837C5-4787-4BC5-8C4F-AF2B416D5E0C}" srcOrd="3" destOrd="0" parTransId="{1C1A35D9-1822-4257-B1F8-ED1C95ECAA1D}" sibTransId="{C6F9CC72-51F8-4C11-9D52-56FA35EF8EA5}"/>
    <dgm:cxn modelId="{A1EC83D3-E0E4-44E9-B219-69B58E167380}" type="presOf" srcId="{CC73276E-9124-4F33-8D6B-8D0A72BDFA91}" destId="{ED137BF6-A522-4530-B46C-25189B814DF6}" srcOrd="0" destOrd="0" presId="urn:microsoft.com/office/officeart/2005/8/layout/cycle5"/>
    <dgm:cxn modelId="{EFD612D6-E88F-4809-A9C5-70D9BC966367}" type="presOf" srcId="{61A3E198-76D4-4CD0-84F6-E408E84C47DC}" destId="{308E96E4-0313-4733-9B83-DC482A9A41CA}" srcOrd="0" destOrd="0" presId="urn:microsoft.com/office/officeart/2005/8/layout/cycle5"/>
    <dgm:cxn modelId="{E8EC71DE-9C42-4475-97E7-86A0E47CD48E}" srcId="{EA661541-AB9F-4AE4-808B-8162FA67F5D6}" destId="{06B6575E-292B-45C8-9B2B-EEB98267D22C}" srcOrd="0" destOrd="0" parTransId="{901B6C49-538B-4C93-BC93-70E7836000F4}" sibTransId="{7B275AE6-2155-4F94-A057-7D4A8D6BF01A}"/>
    <dgm:cxn modelId="{FB4180FB-DD43-4FE2-8575-0F3FB2D4F6B0}" type="presOf" srcId="{D051E37A-C4CA-42A2-9755-7A3EE33027EB}" destId="{526CF585-4E91-4606-A83D-A4A2E51B7724}" srcOrd="0" destOrd="0" presId="urn:microsoft.com/office/officeart/2005/8/layout/cycle5"/>
    <dgm:cxn modelId="{ECB4BFF4-6D9B-4490-9D82-B77902B811B7}" type="presParOf" srcId="{D3A91B4C-3791-45EA-9D2A-A2C310655C72}" destId="{AB55FAA6-1E48-41F4-BE9B-509E81FCB639}" srcOrd="0" destOrd="0" presId="urn:microsoft.com/office/officeart/2005/8/layout/cycle5"/>
    <dgm:cxn modelId="{93F75005-2D15-4E43-A509-D0EE5A112497}" type="presParOf" srcId="{D3A91B4C-3791-45EA-9D2A-A2C310655C72}" destId="{34CD66B9-6146-46DD-9492-C58AA20D3566}" srcOrd="1" destOrd="0" presId="urn:microsoft.com/office/officeart/2005/8/layout/cycle5"/>
    <dgm:cxn modelId="{983AACD6-717F-439C-AB23-FFF865BC9CFB}" type="presParOf" srcId="{D3A91B4C-3791-45EA-9D2A-A2C310655C72}" destId="{03FF8394-3860-49BB-BA64-2C9B7F8EC0E3}" srcOrd="2" destOrd="0" presId="urn:microsoft.com/office/officeart/2005/8/layout/cycle5"/>
    <dgm:cxn modelId="{093846E0-217A-488D-B4CD-CA63F25D8D32}" type="presParOf" srcId="{D3A91B4C-3791-45EA-9D2A-A2C310655C72}" destId="{308E96E4-0313-4733-9B83-DC482A9A41CA}" srcOrd="3" destOrd="0" presId="urn:microsoft.com/office/officeart/2005/8/layout/cycle5"/>
    <dgm:cxn modelId="{A7B1EA30-957E-4380-9A62-2DD86E6D766C}" type="presParOf" srcId="{D3A91B4C-3791-45EA-9D2A-A2C310655C72}" destId="{C367D37D-1C59-403E-87AD-84ED64E19259}" srcOrd="4" destOrd="0" presId="urn:microsoft.com/office/officeart/2005/8/layout/cycle5"/>
    <dgm:cxn modelId="{35478A86-BE27-4030-8917-62C789A1269D}" type="presParOf" srcId="{D3A91B4C-3791-45EA-9D2A-A2C310655C72}" destId="{E8BE9FB6-EB9A-4B49-9E96-2CF9A2203172}" srcOrd="5" destOrd="0" presId="urn:microsoft.com/office/officeart/2005/8/layout/cycle5"/>
    <dgm:cxn modelId="{9D95A606-8C9E-45BA-9B3A-F88B4619EC1C}" type="presParOf" srcId="{D3A91B4C-3791-45EA-9D2A-A2C310655C72}" destId="{5A76DC42-B867-4844-9D04-E4E239F4E62B}" srcOrd="6" destOrd="0" presId="urn:microsoft.com/office/officeart/2005/8/layout/cycle5"/>
    <dgm:cxn modelId="{090F4B0E-070F-46F6-8E1A-8B3A6B6B21DF}" type="presParOf" srcId="{D3A91B4C-3791-45EA-9D2A-A2C310655C72}" destId="{3B6EE00D-0E94-4E99-81CF-CECC64C62232}" srcOrd="7" destOrd="0" presId="urn:microsoft.com/office/officeart/2005/8/layout/cycle5"/>
    <dgm:cxn modelId="{A0220EB6-A3B9-4D0E-BBAD-DD690DBD5BFF}" type="presParOf" srcId="{D3A91B4C-3791-45EA-9D2A-A2C310655C72}" destId="{ED137BF6-A522-4530-B46C-25189B814DF6}" srcOrd="8" destOrd="0" presId="urn:microsoft.com/office/officeart/2005/8/layout/cycle5"/>
    <dgm:cxn modelId="{AF374A0F-4FDD-4332-BB6D-A1715915BB74}" type="presParOf" srcId="{D3A91B4C-3791-45EA-9D2A-A2C310655C72}" destId="{0F7BA3DC-FD1C-4C24-A451-4863CD3D9932}" srcOrd="9" destOrd="0" presId="urn:microsoft.com/office/officeart/2005/8/layout/cycle5"/>
    <dgm:cxn modelId="{DAF7CD0F-543A-4E4F-8335-0FA4222FCC12}" type="presParOf" srcId="{D3A91B4C-3791-45EA-9D2A-A2C310655C72}" destId="{750CAAC3-B321-40C8-8340-1F970EC9671C}" srcOrd="10" destOrd="0" presId="urn:microsoft.com/office/officeart/2005/8/layout/cycle5"/>
    <dgm:cxn modelId="{EED4F294-CA87-440A-BF95-1FB1F15F52AE}" type="presParOf" srcId="{D3A91B4C-3791-45EA-9D2A-A2C310655C72}" destId="{B12319D6-BDE8-4BBA-90AD-06F3FA44932D}" srcOrd="11" destOrd="0" presId="urn:microsoft.com/office/officeart/2005/8/layout/cycle5"/>
    <dgm:cxn modelId="{04494E6C-9D7F-4E95-B6D0-F3C1E19FE561}" type="presParOf" srcId="{D3A91B4C-3791-45EA-9D2A-A2C310655C72}" destId="{526CF585-4E91-4606-A83D-A4A2E51B7724}" srcOrd="12" destOrd="0" presId="urn:microsoft.com/office/officeart/2005/8/layout/cycle5"/>
    <dgm:cxn modelId="{ACD88548-2E4E-4054-9EE8-D41788177EF1}" type="presParOf" srcId="{D3A91B4C-3791-45EA-9D2A-A2C310655C72}" destId="{A77A1D8B-43D0-4B2D-8A47-F54C36A9D1B9}" srcOrd="13" destOrd="0" presId="urn:microsoft.com/office/officeart/2005/8/layout/cycle5"/>
    <dgm:cxn modelId="{CB9AD6A2-370B-4585-9571-9546526CDD71}" type="presParOf" srcId="{D3A91B4C-3791-45EA-9D2A-A2C310655C72}" destId="{178AEE6E-8DFA-4DF6-8871-6238200D2564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FAF38C-D9BC-4487-8924-8F1D779591FD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4AAEE4A-C075-4DE6-B578-B742E990892C}">
      <dgm:prSet phldrT="[Text]" custT="1"/>
      <dgm:spPr/>
      <dgm:t>
        <a:bodyPr/>
        <a:lstStyle/>
        <a:p>
          <a:r>
            <a:rPr lang="ar-SA" sz="3200" dirty="0">
              <a:latin typeface="IBM Plex Arabic" panose="020B0803050203000203" pitchFamily="34" charset="-78"/>
              <a:cs typeface="IBM Plex Arabic" panose="020B0803050203000203" pitchFamily="34" charset="-78"/>
            </a:rPr>
            <a:t>الرئيس</a:t>
          </a:r>
          <a:endParaRPr lang="en-US" sz="4000" dirty="0">
            <a:latin typeface="IBM Plex Arabic" panose="020B0803050203000203" pitchFamily="34" charset="-78"/>
            <a:cs typeface="IBM Plex Arabic" panose="020B0803050203000203" pitchFamily="34" charset="-78"/>
          </a:endParaRPr>
        </a:p>
      </dgm:t>
    </dgm:pt>
    <dgm:pt modelId="{0F429C71-2DD9-487C-8FE5-D8500D262BDE}" type="parTrans" cxnId="{512C341A-C171-4441-9E28-1D65444B2186}">
      <dgm:prSet/>
      <dgm:spPr/>
      <dgm:t>
        <a:bodyPr/>
        <a:lstStyle/>
        <a:p>
          <a:endParaRPr lang="en-US" sz="1100"/>
        </a:p>
      </dgm:t>
    </dgm:pt>
    <dgm:pt modelId="{D10C283B-7B21-44E7-A574-5402979C0E64}" type="sibTrans" cxnId="{512C341A-C171-4441-9E28-1D65444B2186}">
      <dgm:prSet/>
      <dgm:spPr/>
      <dgm:t>
        <a:bodyPr/>
        <a:lstStyle/>
        <a:p>
          <a:endParaRPr lang="en-US" sz="1100"/>
        </a:p>
      </dgm:t>
    </dgm:pt>
    <dgm:pt modelId="{B4AD1600-6318-4264-922E-49170C8F9EFD}">
      <dgm:prSet phldrT="[Text]" custT="1"/>
      <dgm:spPr/>
      <dgm:t>
        <a:bodyPr/>
        <a:lstStyle/>
        <a:p>
          <a:r>
            <a:rPr lang="ar-SA" sz="4000" dirty="0"/>
            <a:t>....</a:t>
          </a:r>
          <a:endParaRPr lang="en-US" sz="4000" dirty="0"/>
        </a:p>
      </dgm:t>
    </dgm:pt>
    <dgm:pt modelId="{D16EE260-D0BB-44ED-ABAF-A3C33865F2F8}" type="parTrans" cxnId="{4BC6887C-B2D7-4F4E-99C9-5237E0D6E38C}">
      <dgm:prSet/>
      <dgm:spPr/>
      <dgm:t>
        <a:bodyPr/>
        <a:lstStyle/>
        <a:p>
          <a:endParaRPr lang="en-US" sz="1100"/>
        </a:p>
      </dgm:t>
    </dgm:pt>
    <dgm:pt modelId="{D76B9113-7426-4771-840E-16C0D66103B2}" type="sibTrans" cxnId="{4BC6887C-B2D7-4F4E-99C9-5237E0D6E38C}">
      <dgm:prSet/>
      <dgm:spPr/>
      <dgm:t>
        <a:bodyPr/>
        <a:lstStyle/>
        <a:p>
          <a:endParaRPr lang="en-US" sz="1100"/>
        </a:p>
      </dgm:t>
    </dgm:pt>
    <dgm:pt modelId="{F9AD319B-BACC-47EC-B758-E437EDAF682D}">
      <dgm:prSet phldrT="[Text]" custT="1"/>
      <dgm:spPr/>
      <dgm:t>
        <a:bodyPr/>
        <a:lstStyle/>
        <a:p>
          <a:r>
            <a:rPr lang="ar-SA" sz="4000" dirty="0"/>
            <a:t>....</a:t>
          </a:r>
          <a:endParaRPr lang="en-US" sz="4000" dirty="0"/>
        </a:p>
      </dgm:t>
    </dgm:pt>
    <dgm:pt modelId="{A9B38CC2-B02A-4828-9FFE-9D9A759F38A6}" type="parTrans" cxnId="{8505206E-8647-4D20-A510-9E0626F63605}">
      <dgm:prSet/>
      <dgm:spPr/>
      <dgm:t>
        <a:bodyPr/>
        <a:lstStyle/>
        <a:p>
          <a:endParaRPr lang="en-US" sz="1100"/>
        </a:p>
      </dgm:t>
    </dgm:pt>
    <dgm:pt modelId="{37606BC4-F3CF-4407-B65A-CD0D1361DB68}" type="sibTrans" cxnId="{8505206E-8647-4D20-A510-9E0626F63605}">
      <dgm:prSet/>
      <dgm:spPr/>
      <dgm:t>
        <a:bodyPr/>
        <a:lstStyle/>
        <a:p>
          <a:endParaRPr lang="en-US" sz="1100"/>
        </a:p>
      </dgm:t>
    </dgm:pt>
    <dgm:pt modelId="{EC047CB2-4443-4E5B-8CE1-05BC32B37D10}">
      <dgm:prSet phldrT="[Text]" custT="1"/>
      <dgm:spPr/>
      <dgm:t>
        <a:bodyPr/>
        <a:lstStyle/>
        <a:p>
          <a:r>
            <a:rPr lang="ar-SA" sz="4000" dirty="0"/>
            <a:t>.....</a:t>
          </a:r>
          <a:endParaRPr lang="en-US" sz="4000" dirty="0"/>
        </a:p>
      </dgm:t>
    </dgm:pt>
    <dgm:pt modelId="{6ECEC375-3C01-46AF-B7B4-AD3507332AFF}" type="parTrans" cxnId="{BF591E3C-5C7B-491F-A930-7A0581D0EB47}">
      <dgm:prSet/>
      <dgm:spPr/>
      <dgm:t>
        <a:bodyPr/>
        <a:lstStyle/>
        <a:p>
          <a:endParaRPr lang="en-US" sz="1100"/>
        </a:p>
      </dgm:t>
    </dgm:pt>
    <dgm:pt modelId="{F4D1DCA2-D3E8-4C54-B762-7398E61971B2}" type="sibTrans" cxnId="{BF591E3C-5C7B-491F-A930-7A0581D0EB47}">
      <dgm:prSet/>
      <dgm:spPr/>
      <dgm:t>
        <a:bodyPr/>
        <a:lstStyle/>
        <a:p>
          <a:endParaRPr lang="en-US" sz="1100"/>
        </a:p>
      </dgm:t>
    </dgm:pt>
    <dgm:pt modelId="{19AD782A-CC77-41C1-BDF1-3466BC876CCE}" type="asst">
      <dgm:prSet phldrT="[Text]" custT="1"/>
      <dgm:spPr/>
      <dgm:t>
        <a:bodyPr/>
        <a:lstStyle/>
        <a:p>
          <a:r>
            <a:rPr lang="ar-SA" sz="4000" dirty="0"/>
            <a:t>....</a:t>
          </a:r>
          <a:endParaRPr lang="en-US" sz="4000" dirty="0"/>
        </a:p>
      </dgm:t>
    </dgm:pt>
    <dgm:pt modelId="{E66AC954-277A-47BD-A15C-AD602C934A7F}" type="sibTrans" cxnId="{EA8B12A4-4407-4E45-A337-F0CC071227AA}">
      <dgm:prSet/>
      <dgm:spPr/>
      <dgm:t>
        <a:bodyPr/>
        <a:lstStyle/>
        <a:p>
          <a:endParaRPr lang="en-US" sz="1100"/>
        </a:p>
      </dgm:t>
    </dgm:pt>
    <dgm:pt modelId="{579C8387-C260-4C91-80A6-EA0E6876CD30}" type="parTrans" cxnId="{EA8B12A4-4407-4E45-A337-F0CC071227AA}">
      <dgm:prSet/>
      <dgm:spPr/>
      <dgm:t>
        <a:bodyPr/>
        <a:lstStyle/>
        <a:p>
          <a:endParaRPr lang="en-US" sz="1100"/>
        </a:p>
      </dgm:t>
    </dgm:pt>
    <dgm:pt modelId="{6609C960-AD9A-4B60-8929-8F4CC42B4B39}" type="pres">
      <dgm:prSet presAssocID="{68FAF38C-D9BC-4487-8924-8F1D779591F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DDC4547-DB7F-4773-8DF9-35AA624EBDCB}" type="pres">
      <dgm:prSet presAssocID="{34AAEE4A-C075-4DE6-B578-B742E990892C}" presName="hierRoot1" presStyleCnt="0">
        <dgm:presLayoutVars>
          <dgm:hierBranch val="init"/>
        </dgm:presLayoutVars>
      </dgm:prSet>
      <dgm:spPr/>
    </dgm:pt>
    <dgm:pt modelId="{6F6ADF31-C1D2-4095-AA71-B798FF95D5E8}" type="pres">
      <dgm:prSet presAssocID="{34AAEE4A-C075-4DE6-B578-B742E990892C}" presName="rootComposite1" presStyleCnt="0"/>
      <dgm:spPr/>
    </dgm:pt>
    <dgm:pt modelId="{2D571728-D51D-4AC4-BCDA-3B7EECE36E98}" type="pres">
      <dgm:prSet presAssocID="{34AAEE4A-C075-4DE6-B578-B742E990892C}" presName="rootText1" presStyleLbl="node0" presStyleIdx="0" presStyleCnt="1">
        <dgm:presLayoutVars>
          <dgm:chPref val="3"/>
        </dgm:presLayoutVars>
      </dgm:prSet>
      <dgm:spPr/>
    </dgm:pt>
    <dgm:pt modelId="{890D6C5D-EF98-4F9B-B2FC-3F9747839967}" type="pres">
      <dgm:prSet presAssocID="{34AAEE4A-C075-4DE6-B578-B742E990892C}" presName="rootConnector1" presStyleLbl="node1" presStyleIdx="0" presStyleCnt="0"/>
      <dgm:spPr/>
    </dgm:pt>
    <dgm:pt modelId="{0C09DB41-44C7-4029-BEC5-37B2BD23F3EC}" type="pres">
      <dgm:prSet presAssocID="{34AAEE4A-C075-4DE6-B578-B742E990892C}" presName="hierChild2" presStyleCnt="0"/>
      <dgm:spPr/>
    </dgm:pt>
    <dgm:pt modelId="{1E7F46D3-DF40-44CE-99C7-0A1886CDFFE7}" type="pres">
      <dgm:prSet presAssocID="{D16EE260-D0BB-44ED-ABAF-A3C33865F2F8}" presName="Name37" presStyleLbl="parChTrans1D2" presStyleIdx="0" presStyleCnt="4"/>
      <dgm:spPr/>
    </dgm:pt>
    <dgm:pt modelId="{5443D247-8CEF-4E33-80E4-E02971F79AA8}" type="pres">
      <dgm:prSet presAssocID="{B4AD1600-6318-4264-922E-49170C8F9EFD}" presName="hierRoot2" presStyleCnt="0">
        <dgm:presLayoutVars>
          <dgm:hierBranch val="init"/>
        </dgm:presLayoutVars>
      </dgm:prSet>
      <dgm:spPr/>
    </dgm:pt>
    <dgm:pt modelId="{DC350A20-4109-414F-B44C-A87587D362FA}" type="pres">
      <dgm:prSet presAssocID="{B4AD1600-6318-4264-922E-49170C8F9EFD}" presName="rootComposite" presStyleCnt="0"/>
      <dgm:spPr/>
    </dgm:pt>
    <dgm:pt modelId="{617F0EFB-463A-4434-ACF8-AD22F6042C62}" type="pres">
      <dgm:prSet presAssocID="{B4AD1600-6318-4264-922E-49170C8F9EFD}" presName="rootText" presStyleLbl="node2" presStyleIdx="0" presStyleCnt="3">
        <dgm:presLayoutVars>
          <dgm:chPref val="3"/>
        </dgm:presLayoutVars>
      </dgm:prSet>
      <dgm:spPr/>
    </dgm:pt>
    <dgm:pt modelId="{B631E869-D186-4DA6-BF9F-3B80580EFC05}" type="pres">
      <dgm:prSet presAssocID="{B4AD1600-6318-4264-922E-49170C8F9EFD}" presName="rootConnector" presStyleLbl="node2" presStyleIdx="0" presStyleCnt="3"/>
      <dgm:spPr/>
    </dgm:pt>
    <dgm:pt modelId="{B63AA1B8-07B5-4BB9-8D61-D6DAD8A86201}" type="pres">
      <dgm:prSet presAssocID="{B4AD1600-6318-4264-922E-49170C8F9EFD}" presName="hierChild4" presStyleCnt="0"/>
      <dgm:spPr/>
    </dgm:pt>
    <dgm:pt modelId="{BE7260F8-9E00-4345-B969-41378727326F}" type="pres">
      <dgm:prSet presAssocID="{B4AD1600-6318-4264-922E-49170C8F9EFD}" presName="hierChild5" presStyleCnt="0"/>
      <dgm:spPr/>
    </dgm:pt>
    <dgm:pt modelId="{03F6F07A-AB88-4B88-B3C7-811E1045156C}" type="pres">
      <dgm:prSet presAssocID="{A9B38CC2-B02A-4828-9FFE-9D9A759F38A6}" presName="Name37" presStyleLbl="parChTrans1D2" presStyleIdx="1" presStyleCnt="4"/>
      <dgm:spPr/>
    </dgm:pt>
    <dgm:pt modelId="{D32AD75C-8B58-42EA-806C-1CDA5D62AEEB}" type="pres">
      <dgm:prSet presAssocID="{F9AD319B-BACC-47EC-B758-E437EDAF682D}" presName="hierRoot2" presStyleCnt="0">
        <dgm:presLayoutVars>
          <dgm:hierBranch val="init"/>
        </dgm:presLayoutVars>
      </dgm:prSet>
      <dgm:spPr/>
    </dgm:pt>
    <dgm:pt modelId="{CD33A97F-6F67-4E1E-B2D6-19DFCDEBF970}" type="pres">
      <dgm:prSet presAssocID="{F9AD319B-BACC-47EC-B758-E437EDAF682D}" presName="rootComposite" presStyleCnt="0"/>
      <dgm:spPr/>
    </dgm:pt>
    <dgm:pt modelId="{EBC66CDE-AFDB-419C-AC1D-8CF8BB636B5D}" type="pres">
      <dgm:prSet presAssocID="{F9AD319B-BACC-47EC-B758-E437EDAF682D}" presName="rootText" presStyleLbl="node2" presStyleIdx="1" presStyleCnt="3">
        <dgm:presLayoutVars>
          <dgm:chPref val="3"/>
        </dgm:presLayoutVars>
      </dgm:prSet>
      <dgm:spPr/>
    </dgm:pt>
    <dgm:pt modelId="{F7F64092-D581-4D3C-ACA0-A876C901AA4B}" type="pres">
      <dgm:prSet presAssocID="{F9AD319B-BACC-47EC-B758-E437EDAF682D}" presName="rootConnector" presStyleLbl="node2" presStyleIdx="1" presStyleCnt="3"/>
      <dgm:spPr/>
    </dgm:pt>
    <dgm:pt modelId="{CD2511B1-DAD7-4B8C-8903-18920C802C67}" type="pres">
      <dgm:prSet presAssocID="{F9AD319B-BACC-47EC-B758-E437EDAF682D}" presName="hierChild4" presStyleCnt="0"/>
      <dgm:spPr/>
    </dgm:pt>
    <dgm:pt modelId="{DFF7F9FE-0565-46DB-9E65-F3E981E0FA84}" type="pres">
      <dgm:prSet presAssocID="{F9AD319B-BACC-47EC-B758-E437EDAF682D}" presName="hierChild5" presStyleCnt="0"/>
      <dgm:spPr/>
    </dgm:pt>
    <dgm:pt modelId="{7BDE6EC2-0E16-4DF3-B2DC-C9831B6F177A}" type="pres">
      <dgm:prSet presAssocID="{6ECEC375-3C01-46AF-B7B4-AD3507332AFF}" presName="Name37" presStyleLbl="parChTrans1D2" presStyleIdx="2" presStyleCnt="4"/>
      <dgm:spPr/>
    </dgm:pt>
    <dgm:pt modelId="{A0B2D9A5-D2E1-45BE-9533-71C7B0C6A3BC}" type="pres">
      <dgm:prSet presAssocID="{EC047CB2-4443-4E5B-8CE1-05BC32B37D10}" presName="hierRoot2" presStyleCnt="0">
        <dgm:presLayoutVars>
          <dgm:hierBranch val="init"/>
        </dgm:presLayoutVars>
      </dgm:prSet>
      <dgm:spPr/>
    </dgm:pt>
    <dgm:pt modelId="{00101E08-0FC1-4DE2-84BE-3B60CCD9F56B}" type="pres">
      <dgm:prSet presAssocID="{EC047CB2-4443-4E5B-8CE1-05BC32B37D10}" presName="rootComposite" presStyleCnt="0"/>
      <dgm:spPr/>
    </dgm:pt>
    <dgm:pt modelId="{2B0C98CE-EAF6-46E4-B917-ADC5487E6683}" type="pres">
      <dgm:prSet presAssocID="{EC047CB2-4443-4E5B-8CE1-05BC32B37D10}" presName="rootText" presStyleLbl="node2" presStyleIdx="2" presStyleCnt="3">
        <dgm:presLayoutVars>
          <dgm:chPref val="3"/>
        </dgm:presLayoutVars>
      </dgm:prSet>
      <dgm:spPr/>
    </dgm:pt>
    <dgm:pt modelId="{0CC457BE-56A6-4270-A699-506F423CAD78}" type="pres">
      <dgm:prSet presAssocID="{EC047CB2-4443-4E5B-8CE1-05BC32B37D10}" presName="rootConnector" presStyleLbl="node2" presStyleIdx="2" presStyleCnt="3"/>
      <dgm:spPr/>
    </dgm:pt>
    <dgm:pt modelId="{76ABFB5C-F1EA-483F-85AA-EB2DF17FC1B2}" type="pres">
      <dgm:prSet presAssocID="{EC047CB2-4443-4E5B-8CE1-05BC32B37D10}" presName="hierChild4" presStyleCnt="0"/>
      <dgm:spPr/>
    </dgm:pt>
    <dgm:pt modelId="{4E0C7F6D-6960-4A98-9A4E-0241139A1711}" type="pres">
      <dgm:prSet presAssocID="{EC047CB2-4443-4E5B-8CE1-05BC32B37D10}" presName="hierChild5" presStyleCnt="0"/>
      <dgm:spPr/>
    </dgm:pt>
    <dgm:pt modelId="{6999B93B-04F1-4203-AAFD-B052E4BF09E3}" type="pres">
      <dgm:prSet presAssocID="{34AAEE4A-C075-4DE6-B578-B742E990892C}" presName="hierChild3" presStyleCnt="0"/>
      <dgm:spPr/>
    </dgm:pt>
    <dgm:pt modelId="{055B543D-90F6-4B9F-9BA7-D05C701B3863}" type="pres">
      <dgm:prSet presAssocID="{579C8387-C260-4C91-80A6-EA0E6876CD30}" presName="Name111" presStyleLbl="parChTrans1D2" presStyleIdx="3" presStyleCnt="4"/>
      <dgm:spPr/>
    </dgm:pt>
    <dgm:pt modelId="{C761B8C9-1CFB-43EC-BB09-AD226E633115}" type="pres">
      <dgm:prSet presAssocID="{19AD782A-CC77-41C1-BDF1-3466BC876CCE}" presName="hierRoot3" presStyleCnt="0">
        <dgm:presLayoutVars>
          <dgm:hierBranch val="init"/>
        </dgm:presLayoutVars>
      </dgm:prSet>
      <dgm:spPr/>
    </dgm:pt>
    <dgm:pt modelId="{7CDA8597-F311-4BB0-9F85-393176947E72}" type="pres">
      <dgm:prSet presAssocID="{19AD782A-CC77-41C1-BDF1-3466BC876CCE}" presName="rootComposite3" presStyleCnt="0"/>
      <dgm:spPr/>
    </dgm:pt>
    <dgm:pt modelId="{AEA191F2-B0C2-4083-946B-3CFAEDABFE28}" type="pres">
      <dgm:prSet presAssocID="{19AD782A-CC77-41C1-BDF1-3466BC876CCE}" presName="rootText3" presStyleLbl="asst1" presStyleIdx="0" presStyleCnt="1">
        <dgm:presLayoutVars>
          <dgm:chPref val="3"/>
        </dgm:presLayoutVars>
      </dgm:prSet>
      <dgm:spPr/>
    </dgm:pt>
    <dgm:pt modelId="{DE105CE7-2731-4642-8821-9E761025B155}" type="pres">
      <dgm:prSet presAssocID="{19AD782A-CC77-41C1-BDF1-3466BC876CCE}" presName="rootConnector3" presStyleLbl="asst1" presStyleIdx="0" presStyleCnt="1"/>
      <dgm:spPr/>
    </dgm:pt>
    <dgm:pt modelId="{38CB37BC-F593-452C-9F25-2C39D88A06CC}" type="pres">
      <dgm:prSet presAssocID="{19AD782A-CC77-41C1-BDF1-3466BC876CCE}" presName="hierChild6" presStyleCnt="0"/>
      <dgm:spPr/>
    </dgm:pt>
    <dgm:pt modelId="{10E9F9E9-4756-40B7-B7FF-9773E20AE8D4}" type="pres">
      <dgm:prSet presAssocID="{19AD782A-CC77-41C1-BDF1-3466BC876CCE}" presName="hierChild7" presStyleCnt="0"/>
      <dgm:spPr/>
    </dgm:pt>
  </dgm:ptLst>
  <dgm:cxnLst>
    <dgm:cxn modelId="{07D76E02-A510-407D-9B9E-5E1D23CB8B15}" type="presOf" srcId="{6ECEC375-3C01-46AF-B7B4-AD3507332AFF}" destId="{7BDE6EC2-0E16-4DF3-B2DC-C9831B6F177A}" srcOrd="0" destOrd="0" presId="urn:microsoft.com/office/officeart/2005/8/layout/orgChart1"/>
    <dgm:cxn modelId="{19B1E617-5F1A-40FC-8151-732073514CC3}" type="presOf" srcId="{F9AD319B-BACC-47EC-B758-E437EDAF682D}" destId="{F7F64092-D581-4D3C-ACA0-A876C901AA4B}" srcOrd="1" destOrd="0" presId="urn:microsoft.com/office/officeart/2005/8/layout/orgChart1"/>
    <dgm:cxn modelId="{512C341A-C171-4441-9E28-1D65444B2186}" srcId="{68FAF38C-D9BC-4487-8924-8F1D779591FD}" destId="{34AAEE4A-C075-4DE6-B578-B742E990892C}" srcOrd="0" destOrd="0" parTransId="{0F429C71-2DD9-487C-8FE5-D8500D262BDE}" sibTransId="{D10C283B-7B21-44E7-A574-5402979C0E64}"/>
    <dgm:cxn modelId="{BF591E3C-5C7B-491F-A930-7A0581D0EB47}" srcId="{34AAEE4A-C075-4DE6-B578-B742E990892C}" destId="{EC047CB2-4443-4E5B-8CE1-05BC32B37D10}" srcOrd="3" destOrd="0" parTransId="{6ECEC375-3C01-46AF-B7B4-AD3507332AFF}" sibTransId="{F4D1DCA2-D3E8-4C54-B762-7398E61971B2}"/>
    <dgm:cxn modelId="{BC339F65-1851-4285-9E13-88DD2C86725D}" type="presOf" srcId="{579C8387-C260-4C91-80A6-EA0E6876CD30}" destId="{055B543D-90F6-4B9F-9BA7-D05C701B3863}" srcOrd="0" destOrd="0" presId="urn:microsoft.com/office/officeart/2005/8/layout/orgChart1"/>
    <dgm:cxn modelId="{7477096E-9F1E-47D9-A2BA-5F3C97E03AB7}" type="presOf" srcId="{19AD782A-CC77-41C1-BDF1-3466BC876CCE}" destId="{AEA191F2-B0C2-4083-946B-3CFAEDABFE28}" srcOrd="0" destOrd="0" presId="urn:microsoft.com/office/officeart/2005/8/layout/orgChart1"/>
    <dgm:cxn modelId="{8505206E-8647-4D20-A510-9E0626F63605}" srcId="{34AAEE4A-C075-4DE6-B578-B742E990892C}" destId="{F9AD319B-BACC-47EC-B758-E437EDAF682D}" srcOrd="2" destOrd="0" parTransId="{A9B38CC2-B02A-4828-9FFE-9D9A759F38A6}" sibTransId="{37606BC4-F3CF-4407-B65A-CD0D1361DB68}"/>
    <dgm:cxn modelId="{D47D1B52-68B7-4B62-AF3B-A094C80BA02A}" type="presOf" srcId="{B4AD1600-6318-4264-922E-49170C8F9EFD}" destId="{617F0EFB-463A-4434-ACF8-AD22F6042C62}" srcOrd="0" destOrd="0" presId="urn:microsoft.com/office/officeart/2005/8/layout/orgChart1"/>
    <dgm:cxn modelId="{C7343E77-445D-433B-8B77-E9397A8A3795}" type="presOf" srcId="{19AD782A-CC77-41C1-BDF1-3466BC876CCE}" destId="{DE105CE7-2731-4642-8821-9E761025B155}" srcOrd="1" destOrd="0" presId="urn:microsoft.com/office/officeart/2005/8/layout/orgChart1"/>
    <dgm:cxn modelId="{076A657B-2C91-47BF-9B48-33A6A9CD3411}" type="presOf" srcId="{34AAEE4A-C075-4DE6-B578-B742E990892C}" destId="{890D6C5D-EF98-4F9B-B2FC-3F9747839967}" srcOrd="1" destOrd="0" presId="urn:microsoft.com/office/officeart/2005/8/layout/orgChart1"/>
    <dgm:cxn modelId="{4BC6887C-B2D7-4F4E-99C9-5237E0D6E38C}" srcId="{34AAEE4A-C075-4DE6-B578-B742E990892C}" destId="{B4AD1600-6318-4264-922E-49170C8F9EFD}" srcOrd="1" destOrd="0" parTransId="{D16EE260-D0BB-44ED-ABAF-A3C33865F2F8}" sibTransId="{D76B9113-7426-4771-840E-16C0D66103B2}"/>
    <dgm:cxn modelId="{F5A3FD84-2626-4AC6-9F09-D4DFF3066DDE}" type="presOf" srcId="{68FAF38C-D9BC-4487-8924-8F1D779591FD}" destId="{6609C960-AD9A-4B60-8929-8F4CC42B4B39}" srcOrd="0" destOrd="0" presId="urn:microsoft.com/office/officeart/2005/8/layout/orgChart1"/>
    <dgm:cxn modelId="{28542186-2222-44CA-8FBD-923A63ECF99F}" type="presOf" srcId="{A9B38CC2-B02A-4828-9FFE-9D9A759F38A6}" destId="{03F6F07A-AB88-4B88-B3C7-811E1045156C}" srcOrd="0" destOrd="0" presId="urn:microsoft.com/office/officeart/2005/8/layout/orgChart1"/>
    <dgm:cxn modelId="{719AA58F-1369-4DCF-AD16-3F09336C928B}" type="presOf" srcId="{F9AD319B-BACC-47EC-B758-E437EDAF682D}" destId="{EBC66CDE-AFDB-419C-AC1D-8CF8BB636B5D}" srcOrd="0" destOrd="0" presId="urn:microsoft.com/office/officeart/2005/8/layout/orgChart1"/>
    <dgm:cxn modelId="{126905A0-1BE0-4B4A-A4E0-2AFA65DF18AA}" type="presOf" srcId="{D16EE260-D0BB-44ED-ABAF-A3C33865F2F8}" destId="{1E7F46D3-DF40-44CE-99C7-0A1886CDFFE7}" srcOrd="0" destOrd="0" presId="urn:microsoft.com/office/officeart/2005/8/layout/orgChart1"/>
    <dgm:cxn modelId="{EA8B12A4-4407-4E45-A337-F0CC071227AA}" srcId="{34AAEE4A-C075-4DE6-B578-B742E990892C}" destId="{19AD782A-CC77-41C1-BDF1-3466BC876CCE}" srcOrd="0" destOrd="0" parTransId="{579C8387-C260-4C91-80A6-EA0E6876CD30}" sibTransId="{E66AC954-277A-47BD-A15C-AD602C934A7F}"/>
    <dgm:cxn modelId="{89E2F8E1-8D3D-49F6-A8BF-772E4A907B80}" type="presOf" srcId="{B4AD1600-6318-4264-922E-49170C8F9EFD}" destId="{B631E869-D186-4DA6-BF9F-3B80580EFC05}" srcOrd="1" destOrd="0" presId="urn:microsoft.com/office/officeart/2005/8/layout/orgChart1"/>
    <dgm:cxn modelId="{9D94A5E4-6AF0-46F2-B184-8FFA4373C463}" type="presOf" srcId="{34AAEE4A-C075-4DE6-B578-B742E990892C}" destId="{2D571728-D51D-4AC4-BCDA-3B7EECE36E98}" srcOrd="0" destOrd="0" presId="urn:microsoft.com/office/officeart/2005/8/layout/orgChart1"/>
    <dgm:cxn modelId="{DC10E8F6-7404-4A47-A937-03CC190FEE9F}" type="presOf" srcId="{EC047CB2-4443-4E5B-8CE1-05BC32B37D10}" destId="{0CC457BE-56A6-4270-A699-506F423CAD78}" srcOrd="1" destOrd="0" presId="urn:microsoft.com/office/officeart/2005/8/layout/orgChart1"/>
    <dgm:cxn modelId="{857A86FB-169B-477A-9A2F-C65658B9656B}" type="presOf" srcId="{EC047CB2-4443-4E5B-8CE1-05BC32B37D10}" destId="{2B0C98CE-EAF6-46E4-B917-ADC5487E6683}" srcOrd="0" destOrd="0" presId="urn:microsoft.com/office/officeart/2005/8/layout/orgChart1"/>
    <dgm:cxn modelId="{457867FA-AF14-4CC8-8EC3-E10306DB43B0}" type="presParOf" srcId="{6609C960-AD9A-4B60-8929-8F4CC42B4B39}" destId="{FDDC4547-DB7F-4773-8DF9-35AA624EBDCB}" srcOrd="0" destOrd="0" presId="urn:microsoft.com/office/officeart/2005/8/layout/orgChart1"/>
    <dgm:cxn modelId="{C8666D14-68C6-4877-8F6E-7D7FF87F70E4}" type="presParOf" srcId="{FDDC4547-DB7F-4773-8DF9-35AA624EBDCB}" destId="{6F6ADF31-C1D2-4095-AA71-B798FF95D5E8}" srcOrd="0" destOrd="0" presId="urn:microsoft.com/office/officeart/2005/8/layout/orgChart1"/>
    <dgm:cxn modelId="{45A90D18-7EE7-4920-A118-1CB9E7039A34}" type="presParOf" srcId="{6F6ADF31-C1D2-4095-AA71-B798FF95D5E8}" destId="{2D571728-D51D-4AC4-BCDA-3B7EECE36E98}" srcOrd="0" destOrd="0" presId="urn:microsoft.com/office/officeart/2005/8/layout/orgChart1"/>
    <dgm:cxn modelId="{C3BE9027-B7B8-4BEF-919E-2B8AE87EDD9F}" type="presParOf" srcId="{6F6ADF31-C1D2-4095-AA71-B798FF95D5E8}" destId="{890D6C5D-EF98-4F9B-B2FC-3F9747839967}" srcOrd="1" destOrd="0" presId="urn:microsoft.com/office/officeart/2005/8/layout/orgChart1"/>
    <dgm:cxn modelId="{1503F9C8-AA95-4C57-8199-BC6D2D9B4B9D}" type="presParOf" srcId="{FDDC4547-DB7F-4773-8DF9-35AA624EBDCB}" destId="{0C09DB41-44C7-4029-BEC5-37B2BD23F3EC}" srcOrd="1" destOrd="0" presId="urn:microsoft.com/office/officeart/2005/8/layout/orgChart1"/>
    <dgm:cxn modelId="{5F905AD3-4BC5-4873-A1CE-64A6819E7D5A}" type="presParOf" srcId="{0C09DB41-44C7-4029-BEC5-37B2BD23F3EC}" destId="{1E7F46D3-DF40-44CE-99C7-0A1886CDFFE7}" srcOrd="0" destOrd="0" presId="urn:microsoft.com/office/officeart/2005/8/layout/orgChart1"/>
    <dgm:cxn modelId="{14EC9C7B-205E-411F-8C80-7C712D31BACD}" type="presParOf" srcId="{0C09DB41-44C7-4029-BEC5-37B2BD23F3EC}" destId="{5443D247-8CEF-4E33-80E4-E02971F79AA8}" srcOrd="1" destOrd="0" presId="urn:microsoft.com/office/officeart/2005/8/layout/orgChart1"/>
    <dgm:cxn modelId="{AE7864DD-B282-4D05-B975-1D2F9882AA40}" type="presParOf" srcId="{5443D247-8CEF-4E33-80E4-E02971F79AA8}" destId="{DC350A20-4109-414F-B44C-A87587D362FA}" srcOrd="0" destOrd="0" presId="urn:microsoft.com/office/officeart/2005/8/layout/orgChart1"/>
    <dgm:cxn modelId="{3DF29371-D054-41CA-A0EE-DA3FD94AD0C7}" type="presParOf" srcId="{DC350A20-4109-414F-B44C-A87587D362FA}" destId="{617F0EFB-463A-4434-ACF8-AD22F6042C62}" srcOrd="0" destOrd="0" presId="urn:microsoft.com/office/officeart/2005/8/layout/orgChart1"/>
    <dgm:cxn modelId="{80702170-1208-48B3-8ED4-DA8A4E31D200}" type="presParOf" srcId="{DC350A20-4109-414F-B44C-A87587D362FA}" destId="{B631E869-D186-4DA6-BF9F-3B80580EFC05}" srcOrd="1" destOrd="0" presId="urn:microsoft.com/office/officeart/2005/8/layout/orgChart1"/>
    <dgm:cxn modelId="{0DAC81E9-8C30-4C2A-A42C-DCEA441D1D3C}" type="presParOf" srcId="{5443D247-8CEF-4E33-80E4-E02971F79AA8}" destId="{B63AA1B8-07B5-4BB9-8D61-D6DAD8A86201}" srcOrd="1" destOrd="0" presId="urn:microsoft.com/office/officeart/2005/8/layout/orgChart1"/>
    <dgm:cxn modelId="{E83EE9C5-A8F5-4880-A9C4-B19ECEFF7EC1}" type="presParOf" srcId="{5443D247-8CEF-4E33-80E4-E02971F79AA8}" destId="{BE7260F8-9E00-4345-B969-41378727326F}" srcOrd="2" destOrd="0" presId="urn:microsoft.com/office/officeart/2005/8/layout/orgChart1"/>
    <dgm:cxn modelId="{CAF84CAB-23F3-404F-BBA0-F3C507FDD369}" type="presParOf" srcId="{0C09DB41-44C7-4029-BEC5-37B2BD23F3EC}" destId="{03F6F07A-AB88-4B88-B3C7-811E1045156C}" srcOrd="2" destOrd="0" presId="urn:microsoft.com/office/officeart/2005/8/layout/orgChart1"/>
    <dgm:cxn modelId="{FFB5C6C0-A743-4BF6-8202-30CA747F763C}" type="presParOf" srcId="{0C09DB41-44C7-4029-BEC5-37B2BD23F3EC}" destId="{D32AD75C-8B58-42EA-806C-1CDA5D62AEEB}" srcOrd="3" destOrd="0" presId="urn:microsoft.com/office/officeart/2005/8/layout/orgChart1"/>
    <dgm:cxn modelId="{B4D4E66C-E2D6-4CC6-9A48-5622B785769B}" type="presParOf" srcId="{D32AD75C-8B58-42EA-806C-1CDA5D62AEEB}" destId="{CD33A97F-6F67-4E1E-B2D6-19DFCDEBF970}" srcOrd="0" destOrd="0" presId="urn:microsoft.com/office/officeart/2005/8/layout/orgChart1"/>
    <dgm:cxn modelId="{4D4BF803-0FB5-43F0-A7EA-3FB24BB40F5C}" type="presParOf" srcId="{CD33A97F-6F67-4E1E-B2D6-19DFCDEBF970}" destId="{EBC66CDE-AFDB-419C-AC1D-8CF8BB636B5D}" srcOrd="0" destOrd="0" presId="urn:microsoft.com/office/officeart/2005/8/layout/orgChart1"/>
    <dgm:cxn modelId="{860DE48D-F139-423B-A066-0DF7E5385A13}" type="presParOf" srcId="{CD33A97F-6F67-4E1E-B2D6-19DFCDEBF970}" destId="{F7F64092-D581-4D3C-ACA0-A876C901AA4B}" srcOrd="1" destOrd="0" presId="urn:microsoft.com/office/officeart/2005/8/layout/orgChart1"/>
    <dgm:cxn modelId="{35730ABB-A73E-4D55-92F1-E2FA41002B01}" type="presParOf" srcId="{D32AD75C-8B58-42EA-806C-1CDA5D62AEEB}" destId="{CD2511B1-DAD7-4B8C-8903-18920C802C67}" srcOrd="1" destOrd="0" presId="urn:microsoft.com/office/officeart/2005/8/layout/orgChart1"/>
    <dgm:cxn modelId="{D574DA77-E83B-40EE-9724-61129291E70A}" type="presParOf" srcId="{D32AD75C-8B58-42EA-806C-1CDA5D62AEEB}" destId="{DFF7F9FE-0565-46DB-9E65-F3E981E0FA84}" srcOrd="2" destOrd="0" presId="urn:microsoft.com/office/officeart/2005/8/layout/orgChart1"/>
    <dgm:cxn modelId="{48654063-B541-4462-B906-71ABCB044140}" type="presParOf" srcId="{0C09DB41-44C7-4029-BEC5-37B2BD23F3EC}" destId="{7BDE6EC2-0E16-4DF3-B2DC-C9831B6F177A}" srcOrd="4" destOrd="0" presId="urn:microsoft.com/office/officeart/2005/8/layout/orgChart1"/>
    <dgm:cxn modelId="{4EDFCBDE-3C8A-4446-9157-11D156E10D5D}" type="presParOf" srcId="{0C09DB41-44C7-4029-BEC5-37B2BD23F3EC}" destId="{A0B2D9A5-D2E1-45BE-9533-71C7B0C6A3BC}" srcOrd="5" destOrd="0" presId="urn:microsoft.com/office/officeart/2005/8/layout/orgChart1"/>
    <dgm:cxn modelId="{B334BF19-3BB6-473E-8E4F-DF741A6E8430}" type="presParOf" srcId="{A0B2D9A5-D2E1-45BE-9533-71C7B0C6A3BC}" destId="{00101E08-0FC1-4DE2-84BE-3B60CCD9F56B}" srcOrd="0" destOrd="0" presId="urn:microsoft.com/office/officeart/2005/8/layout/orgChart1"/>
    <dgm:cxn modelId="{E3AD04E6-9530-4D12-A6BB-66D21D5E8CD4}" type="presParOf" srcId="{00101E08-0FC1-4DE2-84BE-3B60CCD9F56B}" destId="{2B0C98CE-EAF6-46E4-B917-ADC5487E6683}" srcOrd="0" destOrd="0" presId="urn:microsoft.com/office/officeart/2005/8/layout/orgChart1"/>
    <dgm:cxn modelId="{1AC0EBE6-3672-4F60-89BE-9EEEC1AD8F59}" type="presParOf" srcId="{00101E08-0FC1-4DE2-84BE-3B60CCD9F56B}" destId="{0CC457BE-56A6-4270-A699-506F423CAD78}" srcOrd="1" destOrd="0" presId="urn:microsoft.com/office/officeart/2005/8/layout/orgChart1"/>
    <dgm:cxn modelId="{BCC1896B-750F-4D55-8832-68466A058837}" type="presParOf" srcId="{A0B2D9A5-D2E1-45BE-9533-71C7B0C6A3BC}" destId="{76ABFB5C-F1EA-483F-85AA-EB2DF17FC1B2}" srcOrd="1" destOrd="0" presId="urn:microsoft.com/office/officeart/2005/8/layout/orgChart1"/>
    <dgm:cxn modelId="{CE635A9E-8F5E-42C8-8888-20E1E45E3167}" type="presParOf" srcId="{A0B2D9A5-D2E1-45BE-9533-71C7B0C6A3BC}" destId="{4E0C7F6D-6960-4A98-9A4E-0241139A1711}" srcOrd="2" destOrd="0" presId="urn:microsoft.com/office/officeart/2005/8/layout/orgChart1"/>
    <dgm:cxn modelId="{2DFAB651-D879-43E6-B848-62EA763A7D97}" type="presParOf" srcId="{FDDC4547-DB7F-4773-8DF9-35AA624EBDCB}" destId="{6999B93B-04F1-4203-AAFD-B052E4BF09E3}" srcOrd="2" destOrd="0" presId="urn:microsoft.com/office/officeart/2005/8/layout/orgChart1"/>
    <dgm:cxn modelId="{41D71320-5066-4A14-A760-DFB3A8249CBE}" type="presParOf" srcId="{6999B93B-04F1-4203-AAFD-B052E4BF09E3}" destId="{055B543D-90F6-4B9F-9BA7-D05C701B3863}" srcOrd="0" destOrd="0" presId="urn:microsoft.com/office/officeart/2005/8/layout/orgChart1"/>
    <dgm:cxn modelId="{E0E3C1B3-1CDA-4D62-98F7-CAE675B2D231}" type="presParOf" srcId="{6999B93B-04F1-4203-AAFD-B052E4BF09E3}" destId="{C761B8C9-1CFB-43EC-BB09-AD226E633115}" srcOrd="1" destOrd="0" presId="urn:microsoft.com/office/officeart/2005/8/layout/orgChart1"/>
    <dgm:cxn modelId="{AC81B6C6-41B5-416F-ABF8-B043B215A380}" type="presParOf" srcId="{C761B8C9-1CFB-43EC-BB09-AD226E633115}" destId="{7CDA8597-F311-4BB0-9F85-393176947E72}" srcOrd="0" destOrd="0" presId="urn:microsoft.com/office/officeart/2005/8/layout/orgChart1"/>
    <dgm:cxn modelId="{6279B36E-27B8-401A-A6F2-534ABF619D97}" type="presParOf" srcId="{7CDA8597-F311-4BB0-9F85-393176947E72}" destId="{AEA191F2-B0C2-4083-946B-3CFAEDABFE28}" srcOrd="0" destOrd="0" presId="urn:microsoft.com/office/officeart/2005/8/layout/orgChart1"/>
    <dgm:cxn modelId="{5652D298-588B-448C-BB01-B9C004CE5BDF}" type="presParOf" srcId="{7CDA8597-F311-4BB0-9F85-393176947E72}" destId="{DE105CE7-2731-4642-8821-9E761025B155}" srcOrd="1" destOrd="0" presId="urn:microsoft.com/office/officeart/2005/8/layout/orgChart1"/>
    <dgm:cxn modelId="{DDF75F19-FAEF-4DE3-BF4E-F46137E712D0}" type="presParOf" srcId="{C761B8C9-1CFB-43EC-BB09-AD226E633115}" destId="{38CB37BC-F593-452C-9F25-2C39D88A06CC}" srcOrd="1" destOrd="0" presId="urn:microsoft.com/office/officeart/2005/8/layout/orgChart1"/>
    <dgm:cxn modelId="{D1E27F37-EA61-446E-9BD8-C4E540822191}" type="presParOf" srcId="{C761B8C9-1CFB-43EC-BB09-AD226E633115}" destId="{10E9F9E9-4756-40B7-B7FF-9773E20AE8D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1AC621-2D04-4309-BBC6-14A3EEB3926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231E4C54-7904-4A3D-88B1-1EC0E1DD58ED}">
      <dgm:prSet phldrT="[Text]" custT="1"/>
      <dgm:spPr/>
      <dgm:t>
        <a:bodyPr/>
        <a:lstStyle/>
        <a:p>
          <a:pPr algn="r"/>
          <a:r>
            <a:rPr lang="ar-SA" sz="1600" dirty="0">
              <a:latin typeface="IBM Plex Arabic" panose="020B0803050203000203" pitchFamily="34" charset="-78"/>
              <a:cs typeface="IBM Plex Arabic" panose="020B0803050203000203" pitchFamily="34" charset="-78"/>
            </a:rPr>
            <a:t>عدد الحجاج 72 الف - 1444 هـ</a:t>
          </a:r>
          <a:endParaRPr lang="en-US" sz="1600" dirty="0"/>
        </a:p>
      </dgm:t>
    </dgm:pt>
    <dgm:pt modelId="{DFC8FCF3-0478-4081-ACA2-41F4F864F83B}" type="parTrans" cxnId="{F2C6A438-0B4F-4424-B881-4442DFF844F8}">
      <dgm:prSet/>
      <dgm:spPr/>
      <dgm:t>
        <a:bodyPr/>
        <a:lstStyle/>
        <a:p>
          <a:endParaRPr lang="en-US" sz="1400"/>
        </a:p>
      </dgm:t>
    </dgm:pt>
    <dgm:pt modelId="{348A5153-AA0E-4200-8F30-CED191DFEE9A}" type="sibTrans" cxnId="{F2C6A438-0B4F-4424-B881-4442DFF844F8}">
      <dgm:prSet/>
      <dgm:spPr/>
      <dgm:t>
        <a:bodyPr/>
        <a:lstStyle/>
        <a:p>
          <a:endParaRPr lang="en-US" sz="1400"/>
        </a:p>
      </dgm:t>
    </dgm:pt>
    <dgm:pt modelId="{0B883947-4673-491F-BCB4-EA276DF9CACE}">
      <dgm:prSet phldrT="[Text]" custT="1"/>
      <dgm:spPr/>
      <dgm:t>
        <a:bodyPr/>
        <a:lstStyle/>
        <a:p>
          <a:pPr algn="r"/>
          <a:r>
            <a:rPr lang="ar-SA" sz="1600" dirty="0">
              <a:latin typeface="IBM Plex Arabic" panose="020B0803050203000203" pitchFamily="34" charset="-78"/>
              <a:cs typeface="IBM Plex Arabic" panose="020B0803050203000203" pitchFamily="34" charset="-78"/>
            </a:rPr>
            <a:t>عدد الحجاج 85 الف - 1445 هـ</a:t>
          </a:r>
          <a:endParaRPr lang="en-US" sz="1600" dirty="0"/>
        </a:p>
      </dgm:t>
    </dgm:pt>
    <dgm:pt modelId="{D7A7C2E5-C86A-4FF4-B73A-84206695E602}" type="parTrans" cxnId="{0876F951-16EE-471F-B074-58D1A1B8139C}">
      <dgm:prSet/>
      <dgm:spPr/>
      <dgm:t>
        <a:bodyPr/>
        <a:lstStyle/>
        <a:p>
          <a:endParaRPr lang="en-US" sz="1400"/>
        </a:p>
      </dgm:t>
    </dgm:pt>
    <dgm:pt modelId="{150294DF-C242-4F9F-A35C-30C9AE6E7F0B}" type="sibTrans" cxnId="{0876F951-16EE-471F-B074-58D1A1B8139C}">
      <dgm:prSet/>
      <dgm:spPr/>
      <dgm:t>
        <a:bodyPr/>
        <a:lstStyle/>
        <a:p>
          <a:endParaRPr lang="en-US" sz="1400"/>
        </a:p>
      </dgm:t>
    </dgm:pt>
    <dgm:pt modelId="{9B2921ED-B64F-4F2B-B5E1-73A060F0E04D}">
      <dgm:prSet phldrT="[Text]" custT="1"/>
      <dgm:spPr/>
      <dgm:t>
        <a:bodyPr/>
        <a:lstStyle/>
        <a:p>
          <a:pPr algn="r"/>
          <a:r>
            <a:rPr lang="ar-SA" sz="1600" dirty="0">
              <a:latin typeface="IBM Plex Arabic" panose="020B0803050203000203" pitchFamily="34" charset="-78"/>
              <a:cs typeface="IBM Plex Arabic" panose="020B0803050203000203" pitchFamily="34" charset="-78"/>
            </a:rPr>
            <a:t>عدد الحجاج 122 الف - 1446 هـ</a:t>
          </a:r>
          <a:endParaRPr lang="en-US" sz="1600" dirty="0">
            <a:latin typeface="IBM Plex Arabic" panose="020B0803050203000203" pitchFamily="34" charset="-78"/>
            <a:cs typeface="IBM Plex Arabic" panose="020B0803050203000203" pitchFamily="34" charset="-78"/>
          </a:endParaRPr>
        </a:p>
      </dgm:t>
    </dgm:pt>
    <dgm:pt modelId="{7A08542F-DE73-4AC4-8A0E-799AB461FB8B}" type="parTrans" cxnId="{2464DB09-AA9C-4E5F-A857-5347946F2757}">
      <dgm:prSet/>
      <dgm:spPr/>
      <dgm:t>
        <a:bodyPr/>
        <a:lstStyle/>
        <a:p>
          <a:endParaRPr lang="en-US" sz="1400"/>
        </a:p>
      </dgm:t>
    </dgm:pt>
    <dgm:pt modelId="{82BE99D8-5909-494A-ACAE-68407967DAFF}" type="sibTrans" cxnId="{2464DB09-AA9C-4E5F-A857-5347946F2757}">
      <dgm:prSet/>
      <dgm:spPr/>
      <dgm:t>
        <a:bodyPr/>
        <a:lstStyle/>
        <a:p>
          <a:endParaRPr lang="en-US" sz="1400"/>
        </a:p>
      </dgm:t>
    </dgm:pt>
    <dgm:pt modelId="{331BB370-0C68-4E6C-8930-15CA1489D664}" type="pres">
      <dgm:prSet presAssocID="{871AC621-2D04-4309-BBC6-14A3EEB3926E}" presName="arrowDiagram" presStyleCnt="0">
        <dgm:presLayoutVars>
          <dgm:chMax val="5"/>
          <dgm:dir/>
          <dgm:resizeHandles val="exact"/>
        </dgm:presLayoutVars>
      </dgm:prSet>
      <dgm:spPr/>
    </dgm:pt>
    <dgm:pt modelId="{4B8A18EC-D2E9-4586-9BC0-3EA3D9E9B1D8}" type="pres">
      <dgm:prSet presAssocID="{871AC621-2D04-4309-BBC6-14A3EEB3926E}" presName="arrow" presStyleLbl="bgShp" presStyleIdx="0" presStyleCnt="1" custFlipHor="1" custLinFactNeighborX="-9110" custLinFactNeighborY="-895"/>
      <dgm:spPr>
        <a:solidFill>
          <a:srgbClr val="E7EFE8"/>
        </a:solidFill>
        <a:ln>
          <a:noFill/>
        </a:ln>
      </dgm:spPr>
    </dgm:pt>
    <dgm:pt modelId="{AEC6B5A0-DFB1-434A-8D69-E21C57AD04D7}" type="pres">
      <dgm:prSet presAssocID="{871AC621-2D04-4309-BBC6-14A3EEB3926E}" presName="arrowDiagram3" presStyleCnt="0"/>
      <dgm:spPr/>
    </dgm:pt>
    <dgm:pt modelId="{FA80D0D2-EE71-49A3-BEE6-DA29CA9F4DE1}" type="pres">
      <dgm:prSet presAssocID="{231E4C54-7904-4A3D-88B1-1EC0E1DD58ED}" presName="bullet3a" presStyleLbl="node1" presStyleIdx="0" presStyleCnt="3" custLinFactX="1293394" custLinFactNeighborX="1300000" custLinFactNeighborY="10190"/>
      <dgm:spPr>
        <a:solidFill>
          <a:schemeClr val="tx1"/>
        </a:solidFill>
      </dgm:spPr>
    </dgm:pt>
    <dgm:pt modelId="{0136A0C2-8BEF-413B-8C3C-0E2C05F4ECDB}" type="pres">
      <dgm:prSet presAssocID="{231E4C54-7904-4A3D-88B1-1EC0E1DD58ED}" presName="textBox3a" presStyleLbl="revTx" presStyleIdx="0" presStyleCnt="3" custScaleX="196539" custScaleY="44501" custLinFactX="34095" custLinFactNeighborX="100000" custLinFactNeighborY="5381">
        <dgm:presLayoutVars>
          <dgm:bulletEnabled val="1"/>
        </dgm:presLayoutVars>
      </dgm:prSet>
      <dgm:spPr/>
    </dgm:pt>
    <dgm:pt modelId="{6B9B505E-8473-4FE3-8BB2-84640B76C728}" type="pres">
      <dgm:prSet presAssocID="{0B883947-4673-491F-BCB4-EA276DF9CACE}" presName="bullet3b" presStyleLbl="node1" presStyleIdx="1" presStyleCnt="3" custLinFactX="233826" custLinFactNeighborX="300000" custLinFactNeighborY="63433"/>
      <dgm:spPr>
        <a:solidFill>
          <a:schemeClr val="tx1"/>
        </a:solidFill>
      </dgm:spPr>
    </dgm:pt>
    <dgm:pt modelId="{CB2EFA9A-0BF2-4C36-8474-3EE35E51E211}" type="pres">
      <dgm:prSet presAssocID="{0B883947-4673-491F-BCB4-EA276DF9CACE}" presName="textBox3b" presStyleLbl="revTx" presStyleIdx="1" presStyleCnt="3" custScaleX="197195" custScaleY="22856" custLinFactNeighborX="-42080" custLinFactNeighborY="-6959">
        <dgm:presLayoutVars>
          <dgm:bulletEnabled val="1"/>
        </dgm:presLayoutVars>
      </dgm:prSet>
      <dgm:spPr/>
    </dgm:pt>
    <dgm:pt modelId="{83C286B7-DB72-4A45-8431-2461CA3355A9}" type="pres">
      <dgm:prSet presAssocID="{9B2921ED-B64F-4F2B-B5E1-73A060F0E04D}" presName="bullet3c" presStyleLbl="node1" presStyleIdx="2" presStyleCnt="3" custLinFactX="-200000" custLinFactNeighborX="-255608" custLinFactNeighborY="32478"/>
      <dgm:spPr>
        <a:solidFill>
          <a:schemeClr val="tx1"/>
        </a:solidFill>
      </dgm:spPr>
    </dgm:pt>
    <dgm:pt modelId="{05840AAE-C523-45AF-A82E-C7248B0F55E4}" type="pres">
      <dgm:prSet presAssocID="{9B2921ED-B64F-4F2B-B5E1-73A060F0E04D}" presName="textBox3c" presStyleLbl="revTx" presStyleIdx="2" presStyleCnt="3" custScaleX="158685" custScaleY="18891" custLinFactX="-100000" custLinFactNeighborX="-132029" custLinFactNeighborY="-11718">
        <dgm:presLayoutVars>
          <dgm:bulletEnabled val="1"/>
        </dgm:presLayoutVars>
      </dgm:prSet>
      <dgm:spPr/>
    </dgm:pt>
  </dgm:ptLst>
  <dgm:cxnLst>
    <dgm:cxn modelId="{2464DB09-AA9C-4E5F-A857-5347946F2757}" srcId="{871AC621-2D04-4309-BBC6-14A3EEB3926E}" destId="{9B2921ED-B64F-4F2B-B5E1-73A060F0E04D}" srcOrd="2" destOrd="0" parTransId="{7A08542F-DE73-4AC4-8A0E-799AB461FB8B}" sibTransId="{82BE99D8-5909-494A-ACAE-68407967DAFF}"/>
    <dgm:cxn modelId="{27CDF90E-A4DD-4B9B-AAB2-0D6337BBA2F3}" type="presOf" srcId="{871AC621-2D04-4309-BBC6-14A3EEB3926E}" destId="{331BB370-0C68-4E6C-8930-15CA1489D664}" srcOrd="0" destOrd="0" presId="urn:microsoft.com/office/officeart/2005/8/layout/arrow2"/>
    <dgm:cxn modelId="{F2C6A438-0B4F-4424-B881-4442DFF844F8}" srcId="{871AC621-2D04-4309-BBC6-14A3EEB3926E}" destId="{231E4C54-7904-4A3D-88B1-1EC0E1DD58ED}" srcOrd="0" destOrd="0" parTransId="{DFC8FCF3-0478-4081-ACA2-41F4F864F83B}" sibTransId="{348A5153-AA0E-4200-8F30-CED191DFEE9A}"/>
    <dgm:cxn modelId="{FC415061-3814-4C19-B783-78EDD681081E}" type="presOf" srcId="{0B883947-4673-491F-BCB4-EA276DF9CACE}" destId="{CB2EFA9A-0BF2-4C36-8474-3EE35E51E211}" srcOrd="0" destOrd="0" presId="urn:microsoft.com/office/officeart/2005/8/layout/arrow2"/>
    <dgm:cxn modelId="{0876F951-16EE-471F-B074-58D1A1B8139C}" srcId="{871AC621-2D04-4309-BBC6-14A3EEB3926E}" destId="{0B883947-4673-491F-BCB4-EA276DF9CACE}" srcOrd="1" destOrd="0" parTransId="{D7A7C2E5-C86A-4FF4-B73A-84206695E602}" sibTransId="{150294DF-C242-4F9F-A35C-30C9AE6E7F0B}"/>
    <dgm:cxn modelId="{5842179C-E194-428A-BD42-29A575256F1E}" type="presOf" srcId="{231E4C54-7904-4A3D-88B1-1EC0E1DD58ED}" destId="{0136A0C2-8BEF-413B-8C3C-0E2C05F4ECDB}" srcOrd="0" destOrd="0" presId="urn:microsoft.com/office/officeart/2005/8/layout/arrow2"/>
    <dgm:cxn modelId="{1CBE5FB8-BC7E-4592-8FEB-A3AE2B5B6BC2}" type="presOf" srcId="{9B2921ED-B64F-4F2B-B5E1-73A060F0E04D}" destId="{05840AAE-C523-45AF-A82E-C7248B0F55E4}" srcOrd="0" destOrd="0" presId="urn:microsoft.com/office/officeart/2005/8/layout/arrow2"/>
    <dgm:cxn modelId="{16DDD7E7-73FD-45C7-8C66-15CDD0447D48}" type="presParOf" srcId="{331BB370-0C68-4E6C-8930-15CA1489D664}" destId="{4B8A18EC-D2E9-4586-9BC0-3EA3D9E9B1D8}" srcOrd="0" destOrd="0" presId="urn:microsoft.com/office/officeart/2005/8/layout/arrow2"/>
    <dgm:cxn modelId="{B7EA7946-C4B5-490B-96A4-6EB93CEA4E4B}" type="presParOf" srcId="{331BB370-0C68-4E6C-8930-15CA1489D664}" destId="{AEC6B5A0-DFB1-434A-8D69-E21C57AD04D7}" srcOrd="1" destOrd="0" presId="urn:microsoft.com/office/officeart/2005/8/layout/arrow2"/>
    <dgm:cxn modelId="{D5160AC9-AA9D-4E2F-85A9-FAA92C8CC4D2}" type="presParOf" srcId="{AEC6B5A0-DFB1-434A-8D69-E21C57AD04D7}" destId="{FA80D0D2-EE71-49A3-BEE6-DA29CA9F4DE1}" srcOrd="0" destOrd="0" presId="urn:microsoft.com/office/officeart/2005/8/layout/arrow2"/>
    <dgm:cxn modelId="{4467D240-7655-486D-A238-24A46DE851D5}" type="presParOf" srcId="{AEC6B5A0-DFB1-434A-8D69-E21C57AD04D7}" destId="{0136A0C2-8BEF-413B-8C3C-0E2C05F4ECDB}" srcOrd="1" destOrd="0" presId="urn:microsoft.com/office/officeart/2005/8/layout/arrow2"/>
    <dgm:cxn modelId="{8513D921-E8E0-43B3-B361-6921F3F29D60}" type="presParOf" srcId="{AEC6B5A0-DFB1-434A-8D69-E21C57AD04D7}" destId="{6B9B505E-8473-4FE3-8BB2-84640B76C728}" srcOrd="2" destOrd="0" presId="urn:microsoft.com/office/officeart/2005/8/layout/arrow2"/>
    <dgm:cxn modelId="{05B2FE9C-4632-4683-9059-D66D770022E5}" type="presParOf" srcId="{AEC6B5A0-DFB1-434A-8D69-E21C57AD04D7}" destId="{CB2EFA9A-0BF2-4C36-8474-3EE35E51E211}" srcOrd="3" destOrd="0" presId="urn:microsoft.com/office/officeart/2005/8/layout/arrow2"/>
    <dgm:cxn modelId="{75657FBE-13CE-48FF-B38C-B4E224DE060B}" type="presParOf" srcId="{AEC6B5A0-DFB1-434A-8D69-E21C57AD04D7}" destId="{83C286B7-DB72-4A45-8431-2461CA3355A9}" srcOrd="4" destOrd="0" presId="urn:microsoft.com/office/officeart/2005/8/layout/arrow2"/>
    <dgm:cxn modelId="{8B6A3BCE-6A62-439E-95B4-43D4BD9062EC}" type="presParOf" srcId="{AEC6B5A0-DFB1-434A-8D69-E21C57AD04D7}" destId="{05840AAE-C523-45AF-A82E-C7248B0F55E4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CD8C30-F0CF-4567-A7D6-0C04F09B603E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0"/>
      <dgm:spPr/>
    </dgm:pt>
    <dgm:pt modelId="{D3B56A8F-2C42-41F3-992E-B91B4D09E9CC}">
      <dgm:prSet phldrT="[نص]" phldr="1" custT="1"/>
      <dgm:spPr/>
      <dgm:t>
        <a:bodyPr/>
        <a:lstStyle/>
        <a:p>
          <a:pPr rtl="1"/>
          <a:endParaRPr lang="ar-SA" sz="2800" dirty="0">
            <a:latin typeface="IBM Plex Arabic Medium" panose="020B0603050203000203" pitchFamily="34" charset="-78"/>
            <a:cs typeface="IBM Plex Arabic Medium" panose="020B0603050203000203" pitchFamily="34" charset="-78"/>
          </a:endParaRPr>
        </a:p>
      </dgm:t>
    </dgm:pt>
    <dgm:pt modelId="{13448DFF-2956-48CC-8A5F-9901A654CBD4}" type="parTrans" cxnId="{D4BE9C02-067D-4992-ADD5-4A8FAB8A1CF5}">
      <dgm:prSet/>
      <dgm:spPr/>
      <dgm:t>
        <a:bodyPr/>
        <a:lstStyle/>
        <a:p>
          <a:pPr rtl="1"/>
          <a:endParaRPr lang="ar-SA" sz="1200"/>
        </a:p>
      </dgm:t>
    </dgm:pt>
    <dgm:pt modelId="{DC8F2F85-8CA3-4FE6-B82F-CAD6A151B917}" type="sibTrans" cxnId="{D4BE9C02-067D-4992-ADD5-4A8FAB8A1CF5}">
      <dgm:prSet/>
      <dgm:spPr/>
      <dgm:t>
        <a:bodyPr/>
        <a:lstStyle/>
        <a:p>
          <a:pPr rtl="1"/>
          <a:endParaRPr lang="ar-SA" sz="1200"/>
        </a:p>
      </dgm:t>
    </dgm:pt>
    <dgm:pt modelId="{23FD8489-2B39-49B2-9C3F-EDC222330C23}">
      <dgm:prSet phldrT="[نص]" phldr="1" custT="1"/>
      <dgm:spPr/>
      <dgm:t>
        <a:bodyPr/>
        <a:lstStyle/>
        <a:p>
          <a:pPr rtl="1"/>
          <a:endParaRPr lang="ar-SA" sz="2800" dirty="0"/>
        </a:p>
      </dgm:t>
    </dgm:pt>
    <dgm:pt modelId="{8AF1B361-DBEC-4C59-98BF-A1CA4ADE17A1}" type="parTrans" cxnId="{1DACBBC4-F3F9-4FF0-B35A-EB6F30233320}">
      <dgm:prSet/>
      <dgm:spPr/>
      <dgm:t>
        <a:bodyPr/>
        <a:lstStyle/>
        <a:p>
          <a:pPr rtl="1"/>
          <a:endParaRPr lang="ar-SA" sz="1200"/>
        </a:p>
      </dgm:t>
    </dgm:pt>
    <dgm:pt modelId="{214E241A-C746-4C76-9E5D-09040B1A25EC}" type="sibTrans" cxnId="{1DACBBC4-F3F9-4FF0-B35A-EB6F30233320}">
      <dgm:prSet/>
      <dgm:spPr/>
      <dgm:t>
        <a:bodyPr/>
        <a:lstStyle/>
        <a:p>
          <a:pPr rtl="1"/>
          <a:endParaRPr lang="ar-SA" sz="1200"/>
        </a:p>
      </dgm:t>
    </dgm:pt>
    <dgm:pt modelId="{E808DA9B-768C-4F48-B3E2-EF669E42376E}">
      <dgm:prSet phldrT="[نص]" phldr="1" custT="1"/>
      <dgm:spPr/>
      <dgm:t>
        <a:bodyPr/>
        <a:lstStyle/>
        <a:p>
          <a:pPr rtl="1"/>
          <a:endParaRPr lang="ar-SA" sz="2800" dirty="0"/>
        </a:p>
      </dgm:t>
    </dgm:pt>
    <dgm:pt modelId="{4C6030DA-2B3D-4780-99AB-6D9B8A0CBC3D}" type="parTrans" cxnId="{1C4C3947-649A-4A08-BF56-82D266AC4590}">
      <dgm:prSet/>
      <dgm:spPr/>
      <dgm:t>
        <a:bodyPr/>
        <a:lstStyle/>
        <a:p>
          <a:pPr rtl="1"/>
          <a:endParaRPr lang="ar-SA" sz="1200"/>
        </a:p>
      </dgm:t>
    </dgm:pt>
    <dgm:pt modelId="{7B9B085E-1F2A-4410-BE67-290DC0B052A3}" type="sibTrans" cxnId="{1C4C3947-649A-4A08-BF56-82D266AC4590}">
      <dgm:prSet/>
      <dgm:spPr/>
      <dgm:t>
        <a:bodyPr/>
        <a:lstStyle/>
        <a:p>
          <a:pPr rtl="1"/>
          <a:endParaRPr lang="ar-SA" sz="1200"/>
        </a:p>
      </dgm:t>
    </dgm:pt>
    <dgm:pt modelId="{2AD98D35-2DDE-4041-820A-566516B1A2FD}" type="pres">
      <dgm:prSet presAssocID="{C1CD8C30-F0CF-4567-A7D6-0C04F09B603E}" presName="Name0" presStyleCnt="0">
        <dgm:presLayoutVars>
          <dgm:dir val="rev"/>
          <dgm:resizeHandles val="exact"/>
        </dgm:presLayoutVars>
      </dgm:prSet>
      <dgm:spPr/>
    </dgm:pt>
    <dgm:pt modelId="{010F5E91-E8ED-45F4-9703-67DA76844DFC}" type="pres">
      <dgm:prSet presAssocID="{C1CD8C30-F0CF-4567-A7D6-0C04F09B603E}" presName="arrow" presStyleLbl="bgShp" presStyleIdx="0" presStyleCnt="1"/>
      <dgm:spPr>
        <a:solidFill>
          <a:srgbClr val="E7EFE8"/>
        </a:solidFill>
        <a:ln>
          <a:noFill/>
        </a:ln>
      </dgm:spPr>
    </dgm:pt>
    <dgm:pt modelId="{E44E332B-32FC-4600-930B-163CD881E261}" type="pres">
      <dgm:prSet presAssocID="{C1CD8C30-F0CF-4567-A7D6-0C04F09B603E}" presName="points" presStyleCnt="0"/>
      <dgm:spPr/>
    </dgm:pt>
    <dgm:pt modelId="{4E9B1B48-C15B-449A-B6F5-800F012651E9}" type="pres">
      <dgm:prSet presAssocID="{D3B56A8F-2C42-41F3-992E-B91B4D09E9CC}" presName="compositeA" presStyleCnt="0"/>
      <dgm:spPr/>
    </dgm:pt>
    <dgm:pt modelId="{0FE08060-1DC4-4AD9-83F8-156A3060D366}" type="pres">
      <dgm:prSet presAssocID="{D3B56A8F-2C42-41F3-992E-B91B4D09E9CC}" presName="textA" presStyleLbl="revTx" presStyleIdx="0" presStyleCnt="3">
        <dgm:presLayoutVars>
          <dgm:bulletEnabled val="1"/>
        </dgm:presLayoutVars>
      </dgm:prSet>
      <dgm:spPr/>
    </dgm:pt>
    <dgm:pt modelId="{BF4C6201-96D0-4499-9C6E-9E4FA920B4C8}" type="pres">
      <dgm:prSet presAssocID="{D3B56A8F-2C42-41F3-992E-B91B4D09E9CC}" presName="circleA" presStyleLbl="node1" presStyleIdx="0" presStyleCnt="3"/>
      <dgm:spPr>
        <a:solidFill>
          <a:schemeClr val="tx1"/>
        </a:solidFill>
      </dgm:spPr>
    </dgm:pt>
    <dgm:pt modelId="{D25E3272-6898-427C-AB61-7B5B1B61832A}" type="pres">
      <dgm:prSet presAssocID="{D3B56A8F-2C42-41F3-992E-B91B4D09E9CC}" presName="spaceA" presStyleCnt="0"/>
      <dgm:spPr/>
    </dgm:pt>
    <dgm:pt modelId="{0122AE93-7154-4ABA-88A6-FE48AB2A04F4}" type="pres">
      <dgm:prSet presAssocID="{DC8F2F85-8CA3-4FE6-B82F-CAD6A151B917}" presName="space" presStyleCnt="0"/>
      <dgm:spPr/>
    </dgm:pt>
    <dgm:pt modelId="{66BEF16F-8A9E-44E6-8AA6-200C74A27C56}" type="pres">
      <dgm:prSet presAssocID="{23FD8489-2B39-49B2-9C3F-EDC222330C23}" presName="compositeB" presStyleCnt="0"/>
      <dgm:spPr/>
    </dgm:pt>
    <dgm:pt modelId="{E03896DA-84EB-43CC-9E49-7DA4CDF25147}" type="pres">
      <dgm:prSet presAssocID="{23FD8489-2B39-49B2-9C3F-EDC222330C23}" presName="textB" presStyleLbl="revTx" presStyleIdx="1" presStyleCnt="3">
        <dgm:presLayoutVars>
          <dgm:bulletEnabled val="1"/>
        </dgm:presLayoutVars>
      </dgm:prSet>
      <dgm:spPr/>
    </dgm:pt>
    <dgm:pt modelId="{7F8E268D-10DE-4EA2-9E39-D38FFC914EAA}" type="pres">
      <dgm:prSet presAssocID="{23FD8489-2B39-49B2-9C3F-EDC222330C23}" presName="circleB" presStyleLbl="node1" presStyleIdx="1" presStyleCnt="3"/>
      <dgm:spPr>
        <a:solidFill>
          <a:schemeClr val="tx1"/>
        </a:solidFill>
      </dgm:spPr>
    </dgm:pt>
    <dgm:pt modelId="{45262A58-98B6-453D-90E2-332847D707D7}" type="pres">
      <dgm:prSet presAssocID="{23FD8489-2B39-49B2-9C3F-EDC222330C23}" presName="spaceB" presStyleCnt="0"/>
      <dgm:spPr/>
    </dgm:pt>
    <dgm:pt modelId="{33DFC61F-BED1-4470-8D36-2E01F083FEA3}" type="pres">
      <dgm:prSet presAssocID="{214E241A-C746-4C76-9E5D-09040B1A25EC}" presName="space" presStyleCnt="0"/>
      <dgm:spPr/>
    </dgm:pt>
    <dgm:pt modelId="{ADAE6F48-5197-4CC9-AD1A-16406E51FE8A}" type="pres">
      <dgm:prSet presAssocID="{E808DA9B-768C-4F48-B3E2-EF669E42376E}" presName="compositeA" presStyleCnt="0"/>
      <dgm:spPr/>
    </dgm:pt>
    <dgm:pt modelId="{B33974D4-6B68-4F7F-8114-5DD3E8AC973C}" type="pres">
      <dgm:prSet presAssocID="{E808DA9B-768C-4F48-B3E2-EF669E42376E}" presName="textA" presStyleLbl="revTx" presStyleIdx="2" presStyleCnt="3">
        <dgm:presLayoutVars>
          <dgm:bulletEnabled val="1"/>
        </dgm:presLayoutVars>
      </dgm:prSet>
      <dgm:spPr/>
    </dgm:pt>
    <dgm:pt modelId="{2A92EDB2-1533-4770-861C-156641EDBA97}" type="pres">
      <dgm:prSet presAssocID="{E808DA9B-768C-4F48-B3E2-EF669E42376E}" presName="circleA" presStyleLbl="node1" presStyleIdx="2" presStyleCnt="3"/>
      <dgm:spPr>
        <a:solidFill>
          <a:schemeClr val="tx1"/>
        </a:solidFill>
      </dgm:spPr>
    </dgm:pt>
    <dgm:pt modelId="{32D36A31-DE6A-4EA7-B8B5-91B61717CDE6}" type="pres">
      <dgm:prSet presAssocID="{E808DA9B-768C-4F48-B3E2-EF669E42376E}" presName="spaceA" presStyleCnt="0"/>
      <dgm:spPr/>
    </dgm:pt>
  </dgm:ptLst>
  <dgm:cxnLst>
    <dgm:cxn modelId="{D4BE9C02-067D-4992-ADD5-4A8FAB8A1CF5}" srcId="{C1CD8C30-F0CF-4567-A7D6-0C04F09B603E}" destId="{D3B56A8F-2C42-41F3-992E-B91B4D09E9CC}" srcOrd="0" destOrd="0" parTransId="{13448DFF-2956-48CC-8A5F-9901A654CBD4}" sibTransId="{DC8F2F85-8CA3-4FE6-B82F-CAD6A151B917}"/>
    <dgm:cxn modelId="{C4ACC512-20CF-4925-A652-CC6C5EF0EB3C}" type="presOf" srcId="{D3B56A8F-2C42-41F3-992E-B91B4D09E9CC}" destId="{0FE08060-1DC4-4AD9-83F8-156A3060D366}" srcOrd="0" destOrd="0" presId="urn:microsoft.com/office/officeart/2005/8/layout/hProcess11"/>
    <dgm:cxn modelId="{B623D461-D30C-42D8-9205-AE924264BE18}" type="presOf" srcId="{23FD8489-2B39-49B2-9C3F-EDC222330C23}" destId="{E03896DA-84EB-43CC-9E49-7DA4CDF25147}" srcOrd="0" destOrd="0" presId="urn:microsoft.com/office/officeart/2005/8/layout/hProcess11"/>
    <dgm:cxn modelId="{48791844-50DF-4450-A48A-7584BA8CBA8A}" type="presOf" srcId="{E808DA9B-768C-4F48-B3E2-EF669E42376E}" destId="{B33974D4-6B68-4F7F-8114-5DD3E8AC973C}" srcOrd="0" destOrd="0" presId="urn:microsoft.com/office/officeart/2005/8/layout/hProcess11"/>
    <dgm:cxn modelId="{1C4C3947-649A-4A08-BF56-82D266AC4590}" srcId="{C1CD8C30-F0CF-4567-A7D6-0C04F09B603E}" destId="{E808DA9B-768C-4F48-B3E2-EF669E42376E}" srcOrd="2" destOrd="0" parTransId="{4C6030DA-2B3D-4780-99AB-6D9B8A0CBC3D}" sibTransId="{7B9B085E-1F2A-4410-BE67-290DC0B052A3}"/>
    <dgm:cxn modelId="{C179C08F-31B9-4173-80F4-63C71D7EBAB3}" type="presOf" srcId="{C1CD8C30-F0CF-4567-A7D6-0C04F09B603E}" destId="{2AD98D35-2DDE-4041-820A-566516B1A2FD}" srcOrd="0" destOrd="0" presId="urn:microsoft.com/office/officeart/2005/8/layout/hProcess11"/>
    <dgm:cxn modelId="{1DACBBC4-F3F9-4FF0-B35A-EB6F30233320}" srcId="{C1CD8C30-F0CF-4567-A7D6-0C04F09B603E}" destId="{23FD8489-2B39-49B2-9C3F-EDC222330C23}" srcOrd="1" destOrd="0" parTransId="{8AF1B361-DBEC-4C59-98BF-A1CA4ADE17A1}" sibTransId="{214E241A-C746-4C76-9E5D-09040B1A25EC}"/>
    <dgm:cxn modelId="{7B0C3DD3-A2D8-4300-B4F6-F1259A7A951D}" type="presParOf" srcId="{2AD98D35-2DDE-4041-820A-566516B1A2FD}" destId="{010F5E91-E8ED-45F4-9703-67DA76844DFC}" srcOrd="0" destOrd="0" presId="urn:microsoft.com/office/officeart/2005/8/layout/hProcess11"/>
    <dgm:cxn modelId="{36FE8A50-C35F-4567-82DB-487A584F492E}" type="presParOf" srcId="{2AD98D35-2DDE-4041-820A-566516B1A2FD}" destId="{E44E332B-32FC-4600-930B-163CD881E261}" srcOrd="1" destOrd="0" presId="urn:microsoft.com/office/officeart/2005/8/layout/hProcess11"/>
    <dgm:cxn modelId="{71A217A5-2EE8-4D68-B015-4358C643474B}" type="presParOf" srcId="{E44E332B-32FC-4600-930B-163CD881E261}" destId="{4E9B1B48-C15B-449A-B6F5-800F012651E9}" srcOrd="0" destOrd="0" presId="urn:microsoft.com/office/officeart/2005/8/layout/hProcess11"/>
    <dgm:cxn modelId="{7A3B4C8B-D836-4E51-BAFB-C65C4D3050C7}" type="presParOf" srcId="{4E9B1B48-C15B-449A-B6F5-800F012651E9}" destId="{0FE08060-1DC4-4AD9-83F8-156A3060D366}" srcOrd="0" destOrd="0" presId="urn:microsoft.com/office/officeart/2005/8/layout/hProcess11"/>
    <dgm:cxn modelId="{0169ACBF-9F24-41FE-93C1-6048A39295A6}" type="presParOf" srcId="{4E9B1B48-C15B-449A-B6F5-800F012651E9}" destId="{BF4C6201-96D0-4499-9C6E-9E4FA920B4C8}" srcOrd="1" destOrd="0" presId="urn:microsoft.com/office/officeart/2005/8/layout/hProcess11"/>
    <dgm:cxn modelId="{EA1195D1-F28B-4A9F-97EF-45A0D1F1027C}" type="presParOf" srcId="{4E9B1B48-C15B-449A-B6F5-800F012651E9}" destId="{D25E3272-6898-427C-AB61-7B5B1B61832A}" srcOrd="2" destOrd="0" presId="urn:microsoft.com/office/officeart/2005/8/layout/hProcess11"/>
    <dgm:cxn modelId="{398B40FF-E177-4BC3-A1E0-9486FFAC6FFF}" type="presParOf" srcId="{E44E332B-32FC-4600-930B-163CD881E261}" destId="{0122AE93-7154-4ABA-88A6-FE48AB2A04F4}" srcOrd="1" destOrd="0" presId="urn:microsoft.com/office/officeart/2005/8/layout/hProcess11"/>
    <dgm:cxn modelId="{DE6AF453-7960-4175-8B36-6C3F46C79EBC}" type="presParOf" srcId="{E44E332B-32FC-4600-930B-163CD881E261}" destId="{66BEF16F-8A9E-44E6-8AA6-200C74A27C56}" srcOrd="2" destOrd="0" presId="urn:microsoft.com/office/officeart/2005/8/layout/hProcess11"/>
    <dgm:cxn modelId="{8BA5EA72-BAA5-43A0-A353-378965A3DDFB}" type="presParOf" srcId="{66BEF16F-8A9E-44E6-8AA6-200C74A27C56}" destId="{E03896DA-84EB-43CC-9E49-7DA4CDF25147}" srcOrd="0" destOrd="0" presId="urn:microsoft.com/office/officeart/2005/8/layout/hProcess11"/>
    <dgm:cxn modelId="{4476485B-D2DD-470A-8407-85809A503C55}" type="presParOf" srcId="{66BEF16F-8A9E-44E6-8AA6-200C74A27C56}" destId="{7F8E268D-10DE-4EA2-9E39-D38FFC914EAA}" srcOrd="1" destOrd="0" presId="urn:microsoft.com/office/officeart/2005/8/layout/hProcess11"/>
    <dgm:cxn modelId="{FC719F95-8334-43E9-A7B1-E9747D03FE27}" type="presParOf" srcId="{66BEF16F-8A9E-44E6-8AA6-200C74A27C56}" destId="{45262A58-98B6-453D-90E2-332847D707D7}" srcOrd="2" destOrd="0" presId="urn:microsoft.com/office/officeart/2005/8/layout/hProcess11"/>
    <dgm:cxn modelId="{ECE1DB18-FB67-4951-A07C-80C7EF92738F}" type="presParOf" srcId="{E44E332B-32FC-4600-930B-163CD881E261}" destId="{33DFC61F-BED1-4470-8D36-2E01F083FEA3}" srcOrd="3" destOrd="0" presId="urn:microsoft.com/office/officeart/2005/8/layout/hProcess11"/>
    <dgm:cxn modelId="{1F9FBDAB-D6BA-4CBA-83B2-3849F380A552}" type="presParOf" srcId="{E44E332B-32FC-4600-930B-163CD881E261}" destId="{ADAE6F48-5197-4CC9-AD1A-16406E51FE8A}" srcOrd="4" destOrd="0" presId="urn:microsoft.com/office/officeart/2005/8/layout/hProcess11"/>
    <dgm:cxn modelId="{8B5E5CA7-1C06-4637-9AD2-3CBD1BD83AC6}" type="presParOf" srcId="{ADAE6F48-5197-4CC9-AD1A-16406E51FE8A}" destId="{B33974D4-6B68-4F7F-8114-5DD3E8AC973C}" srcOrd="0" destOrd="0" presId="urn:microsoft.com/office/officeart/2005/8/layout/hProcess11"/>
    <dgm:cxn modelId="{E8C1C40E-139D-4947-80BB-936ECE796C3A}" type="presParOf" srcId="{ADAE6F48-5197-4CC9-AD1A-16406E51FE8A}" destId="{2A92EDB2-1533-4770-861C-156641EDBA97}" srcOrd="1" destOrd="0" presId="urn:microsoft.com/office/officeart/2005/8/layout/hProcess11"/>
    <dgm:cxn modelId="{A63A3171-D27F-43C2-A5E1-3FF60E0D77E5}" type="presParOf" srcId="{ADAE6F48-5197-4CC9-AD1A-16406E51FE8A}" destId="{32D36A31-DE6A-4EA7-B8B5-91B61717CDE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C2EED1B-5F62-4B37-987E-798565C214C9}" type="doc">
      <dgm:prSet loTypeId="urn:microsoft.com/office/officeart/2005/8/layout/hProcess7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2C70264-305C-44CC-BAAC-61EB97E66FA4}">
      <dgm:prSet phldrT="[Text]"/>
      <dgm:spPr/>
      <dgm:t>
        <a:bodyPr/>
        <a:lstStyle/>
        <a:p>
          <a:endParaRPr lang="en-US" dirty="0"/>
        </a:p>
      </dgm:t>
    </dgm:pt>
    <dgm:pt modelId="{69ACD491-41F3-4FFF-AE2F-8B2D3886A9EA}" type="parTrans" cxnId="{89CC6217-D971-4B8B-8484-AFF967F544EB}">
      <dgm:prSet/>
      <dgm:spPr/>
      <dgm:t>
        <a:bodyPr/>
        <a:lstStyle/>
        <a:p>
          <a:endParaRPr lang="en-US"/>
        </a:p>
      </dgm:t>
    </dgm:pt>
    <dgm:pt modelId="{073EC5C0-C3A9-4798-AD64-011EFDBF4C6B}" type="sibTrans" cxnId="{89CC6217-D971-4B8B-8484-AFF967F544EB}">
      <dgm:prSet/>
      <dgm:spPr/>
      <dgm:t>
        <a:bodyPr/>
        <a:lstStyle/>
        <a:p>
          <a:endParaRPr lang="en-US"/>
        </a:p>
      </dgm:t>
    </dgm:pt>
    <dgm:pt modelId="{7B5ABC73-ADF9-41DB-892A-A189F23E6367}">
      <dgm:prSet phldrT="[Text]" custT="1"/>
      <dgm:spPr/>
      <dgm:t>
        <a:bodyPr/>
        <a:lstStyle/>
        <a:p>
          <a:pPr algn="ctr"/>
          <a:r>
            <a:rPr lang="ar-SA" sz="4800" dirty="0">
              <a:latin typeface="IBM Plex Arabic" panose="020B0803050203000203" pitchFamily="34" charset="-78"/>
              <a:cs typeface="IBM Plex Arabic" panose="020B0803050203000203" pitchFamily="34" charset="-78"/>
            </a:rPr>
            <a:t>الخطوة</a:t>
          </a:r>
          <a:r>
            <a:rPr lang="ar-SA" sz="5300" dirty="0"/>
            <a:t> ...</a:t>
          </a:r>
          <a:endParaRPr lang="en-US" sz="5300" dirty="0"/>
        </a:p>
      </dgm:t>
    </dgm:pt>
    <dgm:pt modelId="{6DA62771-0C01-4A0B-A910-E61976E064DA}" type="parTrans" cxnId="{0A789E76-9CC6-4C3A-BCB8-5E2BE9DF0126}">
      <dgm:prSet/>
      <dgm:spPr/>
      <dgm:t>
        <a:bodyPr/>
        <a:lstStyle/>
        <a:p>
          <a:endParaRPr lang="en-US"/>
        </a:p>
      </dgm:t>
    </dgm:pt>
    <dgm:pt modelId="{2A344C7A-494F-4744-890D-8386AFFD38F5}" type="sibTrans" cxnId="{0A789E76-9CC6-4C3A-BCB8-5E2BE9DF0126}">
      <dgm:prSet/>
      <dgm:spPr/>
      <dgm:t>
        <a:bodyPr/>
        <a:lstStyle/>
        <a:p>
          <a:endParaRPr lang="en-US"/>
        </a:p>
      </dgm:t>
    </dgm:pt>
    <dgm:pt modelId="{8A9245A6-1412-4F16-8F4D-28F56E666663}">
      <dgm:prSet phldrT="[Text]"/>
      <dgm:spPr/>
      <dgm:t>
        <a:bodyPr/>
        <a:lstStyle/>
        <a:p>
          <a:endParaRPr lang="en-US" dirty="0">
            <a:solidFill>
              <a:schemeClr val="accent1"/>
            </a:solidFill>
          </a:endParaRPr>
        </a:p>
      </dgm:t>
    </dgm:pt>
    <dgm:pt modelId="{46F7D165-EEF4-4255-A965-DE82530D017F}" type="parTrans" cxnId="{24CD3248-7727-46F7-A02E-9DD70125EA76}">
      <dgm:prSet/>
      <dgm:spPr/>
      <dgm:t>
        <a:bodyPr/>
        <a:lstStyle/>
        <a:p>
          <a:endParaRPr lang="en-US"/>
        </a:p>
      </dgm:t>
    </dgm:pt>
    <dgm:pt modelId="{FC633E14-423C-482C-950A-CADF3CCE5D84}" type="sibTrans" cxnId="{24CD3248-7727-46F7-A02E-9DD70125EA76}">
      <dgm:prSet/>
      <dgm:spPr/>
      <dgm:t>
        <a:bodyPr/>
        <a:lstStyle/>
        <a:p>
          <a:endParaRPr lang="en-US"/>
        </a:p>
      </dgm:t>
    </dgm:pt>
    <dgm:pt modelId="{030BBED1-87CB-4624-9959-5DE4DA28B11D}">
      <dgm:prSet phldrT="[Text]"/>
      <dgm:spPr/>
      <dgm:t>
        <a:bodyPr/>
        <a:lstStyle/>
        <a:p>
          <a:r>
            <a:rPr lang="ar-SA" dirty="0"/>
            <a:t>....</a:t>
          </a:r>
          <a:endParaRPr lang="en-US" dirty="0"/>
        </a:p>
      </dgm:t>
    </dgm:pt>
    <dgm:pt modelId="{3FD87FB7-AB0C-49AF-89F7-BEF5EF058402}" type="sibTrans" cxnId="{AB74E142-1629-40FF-9DC0-F28BA2C2969C}">
      <dgm:prSet/>
      <dgm:spPr/>
      <dgm:t>
        <a:bodyPr/>
        <a:lstStyle/>
        <a:p>
          <a:endParaRPr lang="en-US"/>
        </a:p>
      </dgm:t>
    </dgm:pt>
    <dgm:pt modelId="{33AF4255-45D8-4BCE-938C-8FB3256A41F4}" type="parTrans" cxnId="{AB74E142-1629-40FF-9DC0-F28BA2C2969C}">
      <dgm:prSet/>
      <dgm:spPr/>
      <dgm:t>
        <a:bodyPr/>
        <a:lstStyle/>
        <a:p>
          <a:endParaRPr lang="en-US"/>
        </a:p>
      </dgm:t>
    </dgm:pt>
    <dgm:pt modelId="{C9E2C661-7B0E-4CF7-AB14-9DD27DCA627D}">
      <dgm:prSet phldrT="[Text]"/>
      <dgm:spPr/>
      <dgm:t>
        <a:bodyPr/>
        <a:lstStyle/>
        <a:p>
          <a:endParaRPr lang="en-US" dirty="0"/>
        </a:p>
      </dgm:t>
    </dgm:pt>
    <dgm:pt modelId="{9C38E9A0-C072-4F76-89CA-393C69132E5A}" type="sibTrans" cxnId="{F5EECC22-0A76-42BF-9A23-A8E43933C65D}">
      <dgm:prSet/>
      <dgm:spPr/>
      <dgm:t>
        <a:bodyPr/>
        <a:lstStyle/>
        <a:p>
          <a:endParaRPr lang="en-US"/>
        </a:p>
      </dgm:t>
    </dgm:pt>
    <dgm:pt modelId="{16AF5860-054B-4CCA-805A-9C35AA08BAE4}" type="parTrans" cxnId="{F5EECC22-0A76-42BF-9A23-A8E43933C65D}">
      <dgm:prSet/>
      <dgm:spPr/>
      <dgm:t>
        <a:bodyPr/>
        <a:lstStyle/>
        <a:p>
          <a:endParaRPr lang="en-US"/>
        </a:p>
      </dgm:t>
    </dgm:pt>
    <dgm:pt modelId="{2FC5742B-16B1-496F-8E42-4625C50BF463}">
      <dgm:prSet phldrT="[Text]" custT="1"/>
      <dgm:spPr/>
      <dgm:t>
        <a:bodyPr/>
        <a:lstStyle/>
        <a:p>
          <a:pPr algn="r"/>
          <a:r>
            <a:rPr lang="ar-SA" sz="4800" dirty="0">
              <a:latin typeface="IBM Plex Arabic" panose="020B0803050203000203" pitchFamily="34" charset="-78"/>
              <a:cs typeface="IBM Plex Arabic" panose="020B0803050203000203" pitchFamily="34" charset="-78"/>
            </a:rPr>
            <a:t>الخطوة الاولى</a:t>
          </a:r>
          <a:endParaRPr lang="en-US" sz="4800" dirty="0">
            <a:latin typeface="IBM Plex Arabic" panose="020B0803050203000203" pitchFamily="34" charset="-78"/>
            <a:cs typeface="IBM Plex Arabic" panose="020B0803050203000203" pitchFamily="34" charset="-78"/>
          </a:endParaRPr>
        </a:p>
      </dgm:t>
    </dgm:pt>
    <dgm:pt modelId="{E8E9E62B-D82E-4D84-9DAE-9FFD58603C64}" type="sibTrans" cxnId="{7D3FCCFA-2B22-4CEE-88A8-51D7CF4DA642}">
      <dgm:prSet/>
      <dgm:spPr/>
      <dgm:t>
        <a:bodyPr/>
        <a:lstStyle/>
        <a:p>
          <a:endParaRPr lang="en-US"/>
        </a:p>
      </dgm:t>
    </dgm:pt>
    <dgm:pt modelId="{CEAE62F5-33BB-481D-B5B0-F5D3983B6543}" type="parTrans" cxnId="{7D3FCCFA-2B22-4CEE-88A8-51D7CF4DA642}">
      <dgm:prSet/>
      <dgm:spPr/>
      <dgm:t>
        <a:bodyPr/>
        <a:lstStyle/>
        <a:p>
          <a:endParaRPr lang="en-US"/>
        </a:p>
      </dgm:t>
    </dgm:pt>
    <dgm:pt modelId="{1D1D60B1-3FBC-40F5-B997-D30AFAE6BDEB}" type="pres">
      <dgm:prSet presAssocID="{9C2EED1B-5F62-4B37-987E-798565C214C9}" presName="Name0" presStyleCnt="0">
        <dgm:presLayoutVars>
          <dgm:dir/>
          <dgm:animLvl val="lvl"/>
          <dgm:resizeHandles val="exact"/>
        </dgm:presLayoutVars>
      </dgm:prSet>
      <dgm:spPr/>
    </dgm:pt>
    <dgm:pt modelId="{0E46D4C1-DAC1-4975-BD7F-F70798942E70}" type="pres">
      <dgm:prSet presAssocID="{C9E2C661-7B0E-4CF7-AB14-9DD27DCA627D}" presName="compositeNode" presStyleCnt="0">
        <dgm:presLayoutVars>
          <dgm:bulletEnabled val="1"/>
        </dgm:presLayoutVars>
      </dgm:prSet>
      <dgm:spPr/>
    </dgm:pt>
    <dgm:pt modelId="{6BAD4D7D-98BE-406A-9FE2-53D872D33B3F}" type="pres">
      <dgm:prSet presAssocID="{C9E2C661-7B0E-4CF7-AB14-9DD27DCA627D}" presName="bgRect" presStyleLbl="node1" presStyleIdx="0" presStyleCnt="3" custLinFactNeighborX="501"/>
      <dgm:spPr/>
    </dgm:pt>
    <dgm:pt modelId="{3D7D933C-6E9C-422C-9247-2D832C61389C}" type="pres">
      <dgm:prSet presAssocID="{C9E2C661-7B0E-4CF7-AB14-9DD27DCA627D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316BE968-9053-492D-947D-6CFAFA4E72B2}" type="pres">
      <dgm:prSet presAssocID="{C9E2C661-7B0E-4CF7-AB14-9DD27DCA627D}" presName="childNode" presStyleLbl="node1" presStyleIdx="0" presStyleCnt="3">
        <dgm:presLayoutVars>
          <dgm:bulletEnabled val="1"/>
        </dgm:presLayoutVars>
      </dgm:prSet>
      <dgm:spPr/>
    </dgm:pt>
    <dgm:pt modelId="{9F1CAA27-B82F-44C0-882E-F186DECBE9BA}" type="pres">
      <dgm:prSet presAssocID="{9C38E9A0-C072-4F76-89CA-393C69132E5A}" presName="hSp" presStyleCnt="0"/>
      <dgm:spPr/>
    </dgm:pt>
    <dgm:pt modelId="{56F05436-E96E-40B8-94EE-97CEC333803A}" type="pres">
      <dgm:prSet presAssocID="{9C38E9A0-C072-4F76-89CA-393C69132E5A}" presName="vProcSp" presStyleCnt="0"/>
      <dgm:spPr/>
    </dgm:pt>
    <dgm:pt modelId="{50A1CB40-F950-4A68-9D25-E22371B07CE3}" type="pres">
      <dgm:prSet presAssocID="{9C38E9A0-C072-4F76-89CA-393C69132E5A}" presName="vSp1" presStyleCnt="0"/>
      <dgm:spPr/>
    </dgm:pt>
    <dgm:pt modelId="{EA1D7FAB-3AF4-4B27-BFD3-5AA23B6BA018}" type="pres">
      <dgm:prSet presAssocID="{9C38E9A0-C072-4F76-89CA-393C69132E5A}" presName="simulatedConn" presStyleLbl="solidFgAcc1" presStyleIdx="0" presStyleCnt="2" custAng="10800000"/>
      <dgm:spPr/>
    </dgm:pt>
    <dgm:pt modelId="{892D27A2-8F3D-434E-AABB-2DF61A38E076}" type="pres">
      <dgm:prSet presAssocID="{9C38E9A0-C072-4F76-89CA-393C69132E5A}" presName="vSp2" presStyleCnt="0"/>
      <dgm:spPr/>
    </dgm:pt>
    <dgm:pt modelId="{B13EB407-9BB4-43B2-A1FB-A915BF5196B5}" type="pres">
      <dgm:prSet presAssocID="{9C38E9A0-C072-4F76-89CA-393C69132E5A}" presName="sibTrans" presStyleCnt="0"/>
      <dgm:spPr/>
    </dgm:pt>
    <dgm:pt modelId="{2E9D640C-0BB3-4A69-B175-5DC83067E078}" type="pres">
      <dgm:prSet presAssocID="{92C70264-305C-44CC-BAAC-61EB97E66FA4}" presName="compositeNode" presStyleCnt="0">
        <dgm:presLayoutVars>
          <dgm:bulletEnabled val="1"/>
        </dgm:presLayoutVars>
      </dgm:prSet>
      <dgm:spPr/>
    </dgm:pt>
    <dgm:pt modelId="{3ECA2A9F-9DEB-48A6-B0DA-C596F3D9C706}" type="pres">
      <dgm:prSet presAssocID="{92C70264-305C-44CC-BAAC-61EB97E66FA4}" presName="bgRect" presStyleLbl="node1" presStyleIdx="1" presStyleCnt="3" custLinFactNeighborY="325"/>
      <dgm:spPr/>
    </dgm:pt>
    <dgm:pt modelId="{C85A07D7-055B-401E-AD8F-D96676CB07F6}" type="pres">
      <dgm:prSet presAssocID="{92C70264-305C-44CC-BAAC-61EB97E66FA4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3E486470-6B5A-4F5B-AD96-4056D378AE17}" type="pres">
      <dgm:prSet presAssocID="{92C70264-305C-44CC-BAAC-61EB97E66FA4}" presName="childNode" presStyleLbl="node1" presStyleIdx="1" presStyleCnt="3">
        <dgm:presLayoutVars>
          <dgm:bulletEnabled val="1"/>
        </dgm:presLayoutVars>
      </dgm:prSet>
      <dgm:spPr/>
    </dgm:pt>
    <dgm:pt modelId="{78D5B94E-EB60-43D8-852F-C6F0C688BA1D}" type="pres">
      <dgm:prSet presAssocID="{073EC5C0-C3A9-4798-AD64-011EFDBF4C6B}" presName="hSp" presStyleCnt="0"/>
      <dgm:spPr/>
    </dgm:pt>
    <dgm:pt modelId="{014FEC7A-678D-4C0C-8A94-996FA9FFA7EB}" type="pres">
      <dgm:prSet presAssocID="{073EC5C0-C3A9-4798-AD64-011EFDBF4C6B}" presName="vProcSp" presStyleCnt="0"/>
      <dgm:spPr/>
    </dgm:pt>
    <dgm:pt modelId="{FFE9CBD4-BF77-4DA9-99DA-B7C5A40E1DB9}" type="pres">
      <dgm:prSet presAssocID="{073EC5C0-C3A9-4798-AD64-011EFDBF4C6B}" presName="vSp1" presStyleCnt="0"/>
      <dgm:spPr/>
    </dgm:pt>
    <dgm:pt modelId="{270C40A0-4440-480A-BFFE-73C802612D1A}" type="pres">
      <dgm:prSet presAssocID="{073EC5C0-C3A9-4798-AD64-011EFDBF4C6B}" presName="simulatedConn" presStyleLbl="solidFgAcc1" presStyleIdx="1" presStyleCnt="2" custAng="10800000"/>
      <dgm:spPr/>
    </dgm:pt>
    <dgm:pt modelId="{7536C55B-435B-46B9-ACC9-C736238DFC56}" type="pres">
      <dgm:prSet presAssocID="{073EC5C0-C3A9-4798-AD64-011EFDBF4C6B}" presName="vSp2" presStyleCnt="0"/>
      <dgm:spPr/>
    </dgm:pt>
    <dgm:pt modelId="{F2F9D93A-899B-4CAD-ACE0-D52CB455A89A}" type="pres">
      <dgm:prSet presAssocID="{073EC5C0-C3A9-4798-AD64-011EFDBF4C6B}" presName="sibTrans" presStyleCnt="0"/>
      <dgm:spPr/>
    </dgm:pt>
    <dgm:pt modelId="{CB4E55B1-BA0F-41C1-A1B6-A7CBD98B5311}" type="pres">
      <dgm:prSet presAssocID="{8A9245A6-1412-4F16-8F4D-28F56E666663}" presName="compositeNode" presStyleCnt="0">
        <dgm:presLayoutVars>
          <dgm:bulletEnabled val="1"/>
        </dgm:presLayoutVars>
      </dgm:prSet>
      <dgm:spPr/>
    </dgm:pt>
    <dgm:pt modelId="{CD303E26-D6A8-4A11-B821-9620E74B3D1A}" type="pres">
      <dgm:prSet presAssocID="{8A9245A6-1412-4F16-8F4D-28F56E666663}" presName="bgRect" presStyleLbl="node1" presStyleIdx="2" presStyleCnt="3" custLinFactNeighborX="23" custLinFactNeighborY="0"/>
      <dgm:spPr/>
    </dgm:pt>
    <dgm:pt modelId="{B9EB2890-5D73-433A-A9E7-BF23DA59886A}" type="pres">
      <dgm:prSet presAssocID="{8A9245A6-1412-4F16-8F4D-28F56E666663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E82E810D-B458-4FFB-8EA2-87A521E71E90}" type="pres">
      <dgm:prSet presAssocID="{8A9245A6-1412-4F16-8F4D-28F56E666663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2C9A2E0B-CFBE-4682-89E1-687876CABB4F}" type="presOf" srcId="{030BBED1-87CB-4624-9959-5DE4DA28B11D}" destId="{316BE968-9053-492D-947D-6CFAFA4E72B2}" srcOrd="0" destOrd="0" presId="urn:microsoft.com/office/officeart/2005/8/layout/hProcess7"/>
    <dgm:cxn modelId="{89CC6217-D971-4B8B-8484-AFF967F544EB}" srcId="{9C2EED1B-5F62-4B37-987E-798565C214C9}" destId="{92C70264-305C-44CC-BAAC-61EB97E66FA4}" srcOrd="1" destOrd="0" parTransId="{69ACD491-41F3-4FFF-AE2F-8B2D3886A9EA}" sibTransId="{073EC5C0-C3A9-4798-AD64-011EFDBF4C6B}"/>
    <dgm:cxn modelId="{8E036718-6A4F-49F4-84BC-0ECC4D0D81E6}" type="presOf" srcId="{8A9245A6-1412-4F16-8F4D-28F56E666663}" destId="{B9EB2890-5D73-433A-A9E7-BF23DA59886A}" srcOrd="1" destOrd="0" presId="urn:microsoft.com/office/officeart/2005/8/layout/hProcess7"/>
    <dgm:cxn modelId="{F5EECC22-0A76-42BF-9A23-A8E43933C65D}" srcId="{9C2EED1B-5F62-4B37-987E-798565C214C9}" destId="{C9E2C661-7B0E-4CF7-AB14-9DD27DCA627D}" srcOrd="0" destOrd="0" parTransId="{16AF5860-054B-4CCA-805A-9C35AA08BAE4}" sibTransId="{9C38E9A0-C072-4F76-89CA-393C69132E5A}"/>
    <dgm:cxn modelId="{B8CE7A32-4DF9-4C5D-A546-01A2F34F9E55}" type="presOf" srcId="{8A9245A6-1412-4F16-8F4D-28F56E666663}" destId="{CD303E26-D6A8-4A11-B821-9620E74B3D1A}" srcOrd="0" destOrd="0" presId="urn:microsoft.com/office/officeart/2005/8/layout/hProcess7"/>
    <dgm:cxn modelId="{4FB8413A-9248-4AC0-ABDC-81D8E7417CCB}" type="presOf" srcId="{C9E2C661-7B0E-4CF7-AB14-9DD27DCA627D}" destId="{3D7D933C-6E9C-422C-9247-2D832C61389C}" srcOrd="1" destOrd="0" presId="urn:microsoft.com/office/officeart/2005/8/layout/hProcess7"/>
    <dgm:cxn modelId="{3FA54E3B-B67F-4876-A65B-9997AC82BC80}" type="presOf" srcId="{C9E2C661-7B0E-4CF7-AB14-9DD27DCA627D}" destId="{6BAD4D7D-98BE-406A-9FE2-53D872D33B3F}" srcOrd="0" destOrd="0" presId="urn:microsoft.com/office/officeart/2005/8/layout/hProcess7"/>
    <dgm:cxn modelId="{AB74E142-1629-40FF-9DC0-F28BA2C2969C}" srcId="{C9E2C661-7B0E-4CF7-AB14-9DD27DCA627D}" destId="{030BBED1-87CB-4624-9959-5DE4DA28B11D}" srcOrd="0" destOrd="0" parTransId="{33AF4255-45D8-4BCE-938C-8FB3256A41F4}" sibTransId="{3FD87FB7-AB0C-49AF-89F7-BEF5EF058402}"/>
    <dgm:cxn modelId="{24CD3248-7727-46F7-A02E-9DD70125EA76}" srcId="{9C2EED1B-5F62-4B37-987E-798565C214C9}" destId="{8A9245A6-1412-4F16-8F4D-28F56E666663}" srcOrd="2" destOrd="0" parTransId="{46F7D165-EEF4-4255-A965-DE82530D017F}" sibTransId="{FC633E14-423C-482C-950A-CADF3CCE5D84}"/>
    <dgm:cxn modelId="{0A789E76-9CC6-4C3A-BCB8-5E2BE9DF0126}" srcId="{92C70264-305C-44CC-BAAC-61EB97E66FA4}" destId="{7B5ABC73-ADF9-41DB-892A-A189F23E6367}" srcOrd="0" destOrd="0" parTransId="{6DA62771-0C01-4A0B-A910-E61976E064DA}" sibTransId="{2A344C7A-494F-4744-890D-8386AFFD38F5}"/>
    <dgm:cxn modelId="{4B73707E-055D-40F9-8BB1-F6A4628455F2}" type="presOf" srcId="{92C70264-305C-44CC-BAAC-61EB97E66FA4}" destId="{C85A07D7-055B-401E-AD8F-D96676CB07F6}" srcOrd="1" destOrd="0" presId="urn:microsoft.com/office/officeart/2005/8/layout/hProcess7"/>
    <dgm:cxn modelId="{01B28386-4455-47F7-8347-BCF438D9E3F6}" type="presOf" srcId="{9C2EED1B-5F62-4B37-987E-798565C214C9}" destId="{1D1D60B1-3FBC-40F5-B997-D30AFAE6BDEB}" srcOrd="0" destOrd="0" presId="urn:microsoft.com/office/officeart/2005/8/layout/hProcess7"/>
    <dgm:cxn modelId="{A44FE69E-98DF-4BC5-A960-FAE381DEE61F}" type="presOf" srcId="{7B5ABC73-ADF9-41DB-892A-A189F23E6367}" destId="{3E486470-6B5A-4F5B-AD96-4056D378AE17}" srcOrd="0" destOrd="0" presId="urn:microsoft.com/office/officeart/2005/8/layout/hProcess7"/>
    <dgm:cxn modelId="{10B126BE-A034-4C42-9F65-C9B95147F1DC}" type="presOf" srcId="{92C70264-305C-44CC-BAAC-61EB97E66FA4}" destId="{3ECA2A9F-9DEB-48A6-B0DA-C596F3D9C706}" srcOrd="0" destOrd="0" presId="urn:microsoft.com/office/officeart/2005/8/layout/hProcess7"/>
    <dgm:cxn modelId="{3EA597DC-62F0-4177-A11F-E99AB36F8C59}" type="presOf" srcId="{2FC5742B-16B1-496F-8E42-4625C50BF463}" destId="{E82E810D-B458-4FFB-8EA2-87A521E71E90}" srcOrd="0" destOrd="0" presId="urn:microsoft.com/office/officeart/2005/8/layout/hProcess7"/>
    <dgm:cxn modelId="{7D3FCCFA-2B22-4CEE-88A8-51D7CF4DA642}" srcId="{8A9245A6-1412-4F16-8F4D-28F56E666663}" destId="{2FC5742B-16B1-496F-8E42-4625C50BF463}" srcOrd="0" destOrd="0" parTransId="{CEAE62F5-33BB-481D-B5B0-F5D3983B6543}" sibTransId="{E8E9E62B-D82E-4D84-9DAE-9FFD58603C64}"/>
    <dgm:cxn modelId="{9F344101-380A-42C6-8768-32473A351E9E}" type="presParOf" srcId="{1D1D60B1-3FBC-40F5-B997-D30AFAE6BDEB}" destId="{0E46D4C1-DAC1-4975-BD7F-F70798942E70}" srcOrd="0" destOrd="0" presId="urn:microsoft.com/office/officeart/2005/8/layout/hProcess7"/>
    <dgm:cxn modelId="{26F5AB0D-6427-4295-8DDC-BF52D9D9DA6A}" type="presParOf" srcId="{0E46D4C1-DAC1-4975-BD7F-F70798942E70}" destId="{6BAD4D7D-98BE-406A-9FE2-53D872D33B3F}" srcOrd="0" destOrd="0" presId="urn:microsoft.com/office/officeart/2005/8/layout/hProcess7"/>
    <dgm:cxn modelId="{3F2B4215-5B8F-4AC7-BD4B-7FD9F9BA339C}" type="presParOf" srcId="{0E46D4C1-DAC1-4975-BD7F-F70798942E70}" destId="{3D7D933C-6E9C-422C-9247-2D832C61389C}" srcOrd="1" destOrd="0" presId="urn:microsoft.com/office/officeart/2005/8/layout/hProcess7"/>
    <dgm:cxn modelId="{9EBCED75-6A5E-4115-9C6B-84802B914483}" type="presParOf" srcId="{0E46D4C1-DAC1-4975-BD7F-F70798942E70}" destId="{316BE968-9053-492D-947D-6CFAFA4E72B2}" srcOrd="2" destOrd="0" presId="urn:microsoft.com/office/officeart/2005/8/layout/hProcess7"/>
    <dgm:cxn modelId="{E540C2BF-72C1-476A-B0D3-60D1E01F4D1E}" type="presParOf" srcId="{1D1D60B1-3FBC-40F5-B997-D30AFAE6BDEB}" destId="{9F1CAA27-B82F-44C0-882E-F186DECBE9BA}" srcOrd="1" destOrd="0" presId="urn:microsoft.com/office/officeart/2005/8/layout/hProcess7"/>
    <dgm:cxn modelId="{E3362CE4-7006-4625-B6C2-328760A21C9F}" type="presParOf" srcId="{1D1D60B1-3FBC-40F5-B997-D30AFAE6BDEB}" destId="{56F05436-E96E-40B8-94EE-97CEC333803A}" srcOrd="2" destOrd="0" presId="urn:microsoft.com/office/officeart/2005/8/layout/hProcess7"/>
    <dgm:cxn modelId="{DC83CF7B-11FC-468A-A69C-62EE50C2468E}" type="presParOf" srcId="{56F05436-E96E-40B8-94EE-97CEC333803A}" destId="{50A1CB40-F950-4A68-9D25-E22371B07CE3}" srcOrd="0" destOrd="0" presId="urn:microsoft.com/office/officeart/2005/8/layout/hProcess7"/>
    <dgm:cxn modelId="{62885FC4-BFEF-4067-BE2C-3B01135B1D67}" type="presParOf" srcId="{56F05436-E96E-40B8-94EE-97CEC333803A}" destId="{EA1D7FAB-3AF4-4B27-BFD3-5AA23B6BA018}" srcOrd="1" destOrd="0" presId="urn:microsoft.com/office/officeart/2005/8/layout/hProcess7"/>
    <dgm:cxn modelId="{8E757540-656E-4D38-A72C-CB19227F08FE}" type="presParOf" srcId="{56F05436-E96E-40B8-94EE-97CEC333803A}" destId="{892D27A2-8F3D-434E-AABB-2DF61A38E076}" srcOrd="2" destOrd="0" presId="urn:microsoft.com/office/officeart/2005/8/layout/hProcess7"/>
    <dgm:cxn modelId="{486681AE-D57E-49C8-97B5-E8D9A482004C}" type="presParOf" srcId="{1D1D60B1-3FBC-40F5-B997-D30AFAE6BDEB}" destId="{B13EB407-9BB4-43B2-A1FB-A915BF5196B5}" srcOrd="3" destOrd="0" presId="urn:microsoft.com/office/officeart/2005/8/layout/hProcess7"/>
    <dgm:cxn modelId="{D829FED5-1A54-40C7-B73B-5DA922F8BE79}" type="presParOf" srcId="{1D1D60B1-3FBC-40F5-B997-D30AFAE6BDEB}" destId="{2E9D640C-0BB3-4A69-B175-5DC83067E078}" srcOrd="4" destOrd="0" presId="urn:microsoft.com/office/officeart/2005/8/layout/hProcess7"/>
    <dgm:cxn modelId="{FE65DF52-63FE-48BB-A250-F0F33456FDC8}" type="presParOf" srcId="{2E9D640C-0BB3-4A69-B175-5DC83067E078}" destId="{3ECA2A9F-9DEB-48A6-B0DA-C596F3D9C706}" srcOrd="0" destOrd="0" presId="urn:microsoft.com/office/officeart/2005/8/layout/hProcess7"/>
    <dgm:cxn modelId="{563EEEEE-8DA1-424E-9207-F752092709CA}" type="presParOf" srcId="{2E9D640C-0BB3-4A69-B175-5DC83067E078}" destId="{C85A07D7-055B-401E-AD8F-D96676CB07F6}" srcOrd="1" destOrd="0" presId="urn:microsoft.com/office/officeart/2005/8/layout/hProcess7"/>
    <dgm:cxn modelId="{B4548E5F-9787-4E81-9318-2A148F317166}" type="presParOf" srcId="{2E9D640C-0BB3-4A69-B175-5DC83067E078}" destId="{3E486470-6B5A-4F5B-AD96-4056D378AE17}" srcOrd="2" destOrd="0" presId="urn:microsoft.com/office/officeart/2005/8/layout/hProcess7"/>
    <dgm:cxn modelId="{A95DAB07-8AB7-47CA-A67C-61381BB99D2D}" type="presParOf" srcId="{1D1D60B1-3FBC-40F5-B997-D30AFAE6BDEB}" destId="{78D5B94E-EB60-43D8-852F-C6F0C688BA1D}" srcOrd="5" destOrd="0" presId="urn:microsoft.com/office/officeart/2005/8/layout/hProcess7"/>
    <dgm:cxn modelId="{48B12C71-79D5-409D-86E1-A2C572525352}" type="presParOf" srcId="{1D1D60B1-3FBC-40F5-B997-D30AFAE6BDEB}" destId="{014FEC7A-678D-4C0C-8A94-996FA9FFA7EB}" srcOrd="6" destOrd="0" presId="urn:microsoft.com/office/officeart/2005/8/layout/hProcess7"/>
    <dgm:cxn modelId="{EF3E7481-BD0D-42E8-8038-ED479D4BD626}" type="presParOf" srcId="{014FEC7A-678D-4C0C-8A94-996FA9FFA7EB}" destId="{FFE9CBD4-BF77-4DA9-99DA-B7C5A40E1DB9}" srcOrd="0" destOrd="0" presId="urn:microsoft.com/office/officeart/2005/8/layout/hProcess7"/>
    <dgm:cxn modelId="{57B0AB5A-FEA2-4622-BE75-64F3E0509C7F}" type="presParOf" srcId="{014FEC7A-678D-4C0C-8A94-996FA9FFA7EB}" destId="{270C40A0-4440-480A-BFFE-73C802612D1A}" srcOrd="1" destOrd="0" presId="urn:microsoft.com/office/officeart/2005/8/layout/hProcess7"/>
    <dgm:cxn modelId="{C6FE68C8-0902-448A-A78E-D6E6281BC7E5}" type="presParOf" srcId="{014FEC7A-678D-4C0C-8A94-996FA9FFA7EB}" destId="{7536C55B-435B-46B9-ACC9-C736238DFC56}" srcOrd="2" destOrd="0" presId="urn:microsoft.com/office/officeart/2005/8/layout/hProcess7"/>
    <dgm:cxn modelId="{8F9174D8-2064-450C-8EB3-5837F9E02D35}" type="presParOf" srcId="{1D1D60B1-3FBC-40F5-B997-D30AFAE6BDEB}" destId="{F2F9D93A-899B-4CAD-ACE0-D52CB455A89A}" srcOrd="7" destOrd="0" presId="urn:microsoft.com/office/officeart/2005/8/layout/hProcess7"/>
    <dgm:cxn modelId="{F32538F5-7FA5-4165-8AA7-B54BC31EAC37}" type="presParOf" srcId="{1D1D60B1-3FBC-40F5-B997-D30AFAE6BDEB}" destId="{CB4E55B1-BA0F-41C1-A1B6-A7CBD98B5311}" srcOrd="8" destOrd="0" presId="urn:microsoft.com/office/officeart/2005/8/layout/hProcess7"/>
    <dgm:cxn modelId="{CC7503DA-4328-4539-9DEF-8472767163E1}" type="presParOf" srcId="{CB4E55B1-BA0F-41C1-A1B6-A7CBD98B5311}" destId="{CD303E26-D6A8-4A11-B821-9620E74B3D1A}" srcOrd="0" destOrd="0" presId="urn:microsoft.com/office/officeart/2005/8/layout/hProcess7"/>
    <dgm:cxn modelId="{7519882F-9861-472A-905A-5AD47861709E}" type="presParOf" srcId="{CB4E55B1-BA0F-41C1-A1B6-A7CBD98B5311}" destId="{B9EB2890-5D73-433A-A9E7-BF23DA59886A}" srcOrd="1" destOrd="0" presId="urn:microsoft.com/office/officeart/2005/8/layout/hProcess7"/>
    <dgm:cxn modelId="{79A67A24-1CBD-4499-BBDA-DAC716581F26}" type="presParOf" srcId="{CB4E55B1-BA0F-41C1-A1B6-A7CBD98B5311}" destId="{E82E810D-B458-4FFB-8EA2-87A521E71E90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55FAA6-1E48-41F4-BE9B-509E81FCB639}">
      <dsp:nvSpPr>
        <dsp:cNvPr id="0" name=""/>
        <dsp:cNvSpPr/>
      </dsp:nvSpPr>
      <dsp:spPr>
        <a:xfrm>
          <a:off x="2696204" y="354"/>
          <a:ext cx="1341525" cy="871991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IBM Plex Arabic" panose="020B0803050203000203" pitchFamily="34" charset="-78"/>
              <a:cs typeface="IBM Plex Arabic" panose="020B0803050203000203" pitchFamily="34" charset="-78"/>
            </a:rPr>
            <a:t>المخيمات</a:t>
          </a:r>
          <a:endParaRPr lang="en-US" sz="1800" kern="1200" dirty="0">
            <a:latin typeface="IBM Plex Arabic" panose="020B0803050203000203" pitchFamily="34" charset="-78"/>
            <a:cs typeface="IBM Plex Arabic" panose="020B0803050203000203" pitchFamily="34" charset="-78"/>
          </a:endParaRPr>
        </a:p>
      </dsp:txBody>
      <dsp:txXfrm>
        <a:off x="2738771" y="42921"/>
        <a:ext cx="1256391" cy="786857"/>
      </dsp:txXfrm>
    </dsp:sp>
    <dsp:sp modelId="{03FF8394-3860-49BB-BA64-2C9B7F8EC0E3}">
      <dsp:nvSpPr>
        <dsp:cNvPr id="0" name=""/>
        <dsp:cNvSpPr/>
      </dsp:nvSpPr>
      <dsp:spPr>
        <a:xfrm>
          <a:off x="1623384" y="436350"/>
          <a:ext cx="3487165" cy="3487165"/>
        </a:xfrm>
        <a:custGeom>
          <a:avLst/>
          <a:gdLst/>
          <a:ahLst/>
          <a:cxnLst/>
          <a:rect l="0" t="0" r="0" b="0"/>
          <a:pathLst>
            <a:path>
              <a:moveTo>
                <a:pt x="2594415" y="221687"/>
              </a:moveTo>
              <a:arcTo wR="1743582" hR="1743582" stAng="17952473" swAng="1213066"/>
            </a:path>
          </a:pathLst>
        </a:custGeom>
        <a:noFill/>
        <a:ln w="6350" cap="flat" cmpd="sng" algn="ctr">
          <a:solidFill>
            <a:schemeClr val="accent2">
              <a:shade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8E96E4-0313-4733-9B83-DC482A9A41CA}">
      <dsp:nvSpPr>
        <dsp:cNvPr id="0" name=""/>
        <dsp:cNvSpPr/>
      </dsp:nvSpPr>
      <dsp:spPr>
        <a:xfrm>
          <a:off x="4354449" y="1205140"/>
          <a:ext cx="1341525" cy="871991"/>
        </a:xfrm>
        <a:prstGeom prst="roundRect">
          <a:avLst/>
        </a:prstGeom>
        <a:solidFill>
          <a:srgbClr val="009C2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IBM Plex Arabic" panose="020B0803050203000203" pitchFamily="34" charset="-78"/>
              <a:cs typeface="IBM Plex Arabic" panose="020B0803050203000203" pitchFamily="34" charset="-78"/>
            </a:rPr>
            <a:t>النقل</a:t>
          </a:r>
          <a:endParaRPr lang="en-US" sz="1800" kern="1200" dirty="0">
            <a:latin typeface="IBM Plex Arabic" panose="020B0803050203000203" pitchFamily="34" charset="-78"/>
            <a:cs typeface="IBM Plex Arabic" panose="020B0803050203000203" pitchFamily="34" charset="-78"/>
          </a:endParaRPr>
        </a:p>
      </dsp:txBody>
      <dsp:txXfrm>
        <a:off x="4397016" y="1247707"/>
        <a:ext cx="1256391" cy="786857"/>
      </dsp:txXfrm>
    </dsp:sp>
    <dsp:sp modelId="{E8BE9FB6-EB9A-4B49-9E96-2CF9A2203172}">
      <dsp:nvSpPr>
        <dsp:cNvPr id="0" name=""/>
        <dsp:cNvSpPr/>
      </dsp:nvSpPr>
      <dsp:spPr>
        <a:xfrm>
          <a:off x="1623384" y="436350"/>
          <a:ext cx="3487165" cy="3487165"/>
        </a:xfrm>
        <a:custGeom>
          <a:avLst/>
          <a:gdLst/>
          <a:ahLst/>
          <a:cxnLst/>
          <a:rect l="0" t="0" r="0" b="0"/>
          <a:pathLst>
            <a:path>
              <a:moveTo>
                <a:pt x="3483000" y="1864024"/>
              </a:moveTo>
              <a:arcTo wR="1743582" hR="1743582" stAng="21837659" swAng="1360908"/>
            </a:path>
          </a:pathLst>
        </a:custGeom>
        <a:noFill/>
        <a:ln w="6350" cap="flat" cmpd="sng" algn="ctr">
          <a:solidFill>
            <a:schemeClr val="accent2">
              <a:shade val="90000"/>
              <a:hueOff val="0"/>
              <a:satOff val="0"/>
              <a:lumOff val="2941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76DC42-B867-4844-9D04-E4E239F4E62B}">
      <dsp:nvSpPr>
        <dsp:cNvPr id="0" name=""/>
        <dsp:cNvSpPr/>
      </dsp:nvSpPr>
      <dsp:spPr>
        <a:xfrm>
          <a:off x="3721056" y="3154524"/>
          <a:ext cx="1341525" cy="871991"/>
        </a:xfrm>
        <a:prstGeom prst="roundRect">
          <a:avLst/>
        </a:prstGeom>
        <a:solidFill>
          <a:srgbClr val="0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IBM Plex Arabic" panose="020B0803050203000203" pitchFamily="34" charset="-78"/>
              <a:cs typeface="IBM Plex Arabic" panose="020B0803050203000203" pitchFamily="34" charset="-78"/>
            </a:rPr>
            <a:t>التغذية</a:t>
          </a:r>
          <a:endParaRPr lang="en-US" sz="1800" kern="1200" dirty="0">
            <a:latin typeface="IBM Plex Arabic" panose="020B0803050203000203" pitchFamily="34" charset="-78"/>
            <a:cs typeface="IBM Plex Arabic" panose="020B0803050203000203" pitchFamily="34" charset="-78"/>
          </a:endParaRPr>
        </a:p>
      </dsp:txBody>
      <dsp:txXfrm>
        <a:off x="3763623" y="3197091"/>
        <a:ext cx="1256391" cy="786857"/>
      </dsp:txXfrm>
    </dsp:sp>
    <dsp:sp modelId="{ED137BF6-A522-4530-B46C-25189B814DF6}">
      <dsp:nvSpPr>
        <dsp:cNvPr id="0" name=""/>
        <dsp:cNvSpPr/>
      </dsp:nvSpPr>
      <dsp:spPr>
        <a:xfrm>
          <a:off x="1623384" y="436350"/>
          <a:ext cx="3487165" cy="3487165"/>
        </a:xfrm>
        <a:custGeom>
          <a:avLst/>
          <a:gdLst/>
          <a:ahLst/>
          <a:cxnLst/>
          <a:rect l="0" t="0" r="0" b="0"/>
          <a:pathLst>
            <a:path>
              <a:moveTo>
                <a:pt x="1957972" y="3473934"/>
              </a:moveTo>
              <a:arcTo wR="1743582" hR="1743582" stAng="4976224" swAng="847551"/>
            </a:path>
          </a:pathLst>
        </a:custGeom>
        <a:noFill/>
        <a:ln w="6350" cap="flat" cmpd="sng" algn="ctr">
          <a:solidFill>
            <a:schemeClr val="accent2">
              <a:shade val="90000"/>
              <a:hueOff val="0"/>
              <a:satOff val="0"/>
              <a:lumOff val="5882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7BA3DC-FD1C-4C24-A451-4863CD3D9932}">
      <dsp:nvSpPr>
        <dsp:cNvPr id="0" name=""/>
        <dsp:cNvSpPr/>
      </dsp:nvSpPr>
      <dsp:spPr>
        <a:xfrm>
          <a:off x="1671351" y="3154524"/>
          <a:ext cx="1341525" cy="871991"/>
        </a:xfrm>
        <a:prstGeom prst="roundRect">
          <a:avLst/>
        </a:prstGeom>
        <a:solidFill>
          <a:srgbClr val="009C2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latin typeface="IBM Plex Arabic" panose="020B0803050203000203" pitchFamily="34" charset="-78"/>
              <a:cs typeface="IBM Plex Arabic" panose="020B0803050203000203" pitchFamily="34" charset="-78"/>
            </a:rPr>
            <a:t>التفويج والجمرات</a:t>
          </a:r>
          <a:endParaRPr lang="en-US" sz="1800" kern="1200" dirty="0">
            <a:latin typeface="IBM Plex Arabic" panose="020B0803050203000203" pitchFamily="34" charset="-78"/>
            <a:cs typeface="IBM Plex Arabic" panose="020B0803050203000203" pitchFamily="34" charset="-78"/>
          </a:endParaRPr>
        </a:p>
      </dsp:txBody>
      <dsp:txXfrm>
        <a:off x="1713918" y="3197091"/>
        <a:ext cx="1256391" cy="786857"/>
      </dsp:txXfrm>
    </dsp:sp>
    <dsp:sp modelId="{B12319D6-BDE8-4BBA-90AD-06F3FA44932D}">
      <dsp:nvSpPr>
        <dsp:cNvPr id="0" name=""/>
        <dsp:cNvSpPr/>
      </dsp:nvSpPr>
      <dsp:spPr>
        <a:xfrm>
          <a:off x="1623384" y="436350"/>
          <a:ext cx="3487165" cy="3487165"/>
        </a:xfrm>
        <a:custGeom>
          <a:avLst/>
          <a:gdLst/>
          <a:ahLst/>
          <a:cxnLst/>
          <a:rect l="0" t="0" r="0" b="0"/>
          <a:pathLst>
            <a:path>
              <a:moveTo>
                <a:pt x="185134" y="2525451"/>
              </a:moveTo>
              <a:arcTo wR="1743582" hR="1743582" stAng="9201433" swAng="1360908"/>
            </a:path>
          </a:pathLst>
        </a:custGeom>
        <a:noFill/>
        <a:ln w="6350" cap="flat" cmpd="sng" algn="ctr">
          <a:solidFill>
            <a:schemeClr val="accent2">
              <a:shade val="90000"/>
              <a:hueOff val="0"/>
              <a:satOff val="0"/>
              <a:lumOff val="5882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6CF585-4E91-4606-A83D-A4A2E51B7724}">
      <dsp:nvSpPr>
        <dsp:cNvPr id="0" name=""/>
        <dsp:cNvSpPr/>
      </dsp:nvSpPr>
      <dsp:spPr>
        <a:xfrm>
          <a:off x="1037958" y="1205140"/>
          <a:ext cx="1341525" cy="871991"/>
        </a:xfrm>
        <a:prstGeom prst="round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solidFill>
                <a:schemeClr val="tx1"/>
              </a:solidFill>
              <a:latin typeface="IBM Plex Arabic" panose="020B0803050203000203" pitchFamily="34" charset="-78"/>
              <a:cs typeface="IBM Plex Arabic" panose="020B0803050203000203" pitchFamily="34" charset="-78"/>
            </a:rPr>
            <a:t>الحراسات الأمنية</a:t>
          </a:r>
          <a:endParaRPr lang="en-US" sz="1800" kern="1200" dirty="0">
            <a:solidFill>
              <a:schemeClr val="tx1"/>
            </a:solidFill>
            <a:latin typeface="IBM Plex Arabic" panose="020B0803050203000203" pitchFamily="34" charset="-78"/>
            <a:cs typeface="IBM Plex Arabic" panose="020B0803050203000203" pitchFamily="34" charset="-78"/>
          </a:endParaRPr>
        </a:p>
      </dsp:txBody>
      <dsp:txXfrm>
        <a:off x="1080525" y="1247707"/>
        <a:ext cx="1256391" cy="786857"/>
      </dsp:txXfrm>
    </dsp:sp>
    <dsp:sp modelId="{178AEE6E-8DFA-4DF6-8871-6238200D2564}">
      <dsp:nvSpPr>
        <dsp:cNvPr id="0" name=""/>
        <dsp:cNvSpPr/>
      </dsp:nvSpPr>
      <dsp:spPr>
        <a:xfrm>
          <a:off x="1623384" y="436350"/>
          <a:ext cx="3487165" cy="3487165"/>
        </a:xfrm>
        <a:custGeom>
          <a:avLst/>
          <a:gdLst/>
          <a:ahLst/>
          <a:cxnLst/>
          <a:rect l="0" t="0" r="0" b="0"/>
          <a:pathLst>
            <a:path>
              <a:moveTo>
                <a:pt x="419222" y="609496"/>
              </a:moveTo>
              <a:arcTo wR="1743582" hR="1743582" stAng="13234461" swAng="1213066"/>
            </a:path>
          </a:pathLst>
        </a:custGeom>
        <a:noFill/>
        <a:ln w="6350" cap="flat" cmpd="sng" algn="ctr">
          <a:solidFill>
            <a:schemeClr val="accent2">
              <a:shade val="90000"/>
              <a:hueOff val="0"/>
              <a:satOff val="0"/>
              <a:lumOff val="2941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B543D-90F6-4B9F-9BA7-D05C701B3863}">
      <dsp:nvSpPr>
        <dsp:cNvPr id="0" name=""/>
        <dsp:cNvSpPr/>
      </dsp:nvSpPr>
      <dsp:spPr>
        <a:xfrm>
          <a:off x="2841433" y="1369982"/>
          <a:ext cx="185861" cy="814250"/>
        </a:xfrm>
        <a:custGeom>
          <a:avLst/>
          <a:gdLst/>
          <a:ahLst/>
          <a:cxnLst/>
          <a:rect l="0" t="0" r="0" b="0"/>
          <a:pathLst>
            <a:path>
              <a:moveTo>
                <a:pt x="185861" y="0"/>
              </a:moveTo>
              <a:lnTo>
                <a:pt x="185861" y="814250"/>
              </a:lnTo>
              <a:lnTo>
                <a:pt x="0" y="81425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DE6EC2-0E16-4DF3-B2DC-C9831B6F177A}">
      <dsp:nvSpPr>
        <dsp:cNvPr id="0" name=""/>
        <dsp:cNvSpPr/>
      </dsp:nvSpPr>
      <dsp:spPr>
        <a:xfrm>
          <a:off x="3027295" y="1369982"/>
          <a:ext cx="2141833" cy="1628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2639"/>
              </a:lnTo>
              <a:lnTo>
                <a:pt x="2141833" y="1442639"/>
              </a:lnTo>
              <a:lnTo>
                <a:pt x="2141833" y="162850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F6F07A-AB88-4B88-B3C7-811E1045156C}">
      <dsp:nvSpPr>
        <dsp:cNvPr id="0" name=""/>
        <dsp:cNvSpPr/>
      </dsp:nvSpPr>
      <dsp:spPr>
        <a:xfrm>
          <a:off x="2981575" y="1369982"/>
          <a:ext cx="91440" cy="16285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2850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7F46D3-DF40-44CE-99C7-0A1886CDFFE7}">
      <dsp:nvSpPr>
        <dsp:cNvPr id="0" name=""/>
        <dsp:cNvSpPr/>
      </dsp:nvSpPr>
      <dsp:spPr>
        <a:xfrm>
          <a:off x="885461" y="1369982"/>
          <a:ext cx="2141833" cy="1628501"/>
        </a:xfrm>
        <a:custGeom>
          <a:avLst/>
          <a:gdLst/>
          <a:ahLst/>
          <a:cxnLst/>
          <a:rect l="0" t="0" r="0" b="0"/>
          <a:pathLst>
            <a:path>
              <a:moveTo>
                <a:pt x="2141833" y="0"/>
              </a:moveTo>
              <a:lnTo>
                <a:pt x="2141833" y="1442639"/>
              </a:lnTo>
              <a:lnTo>
                <a:pt x="0" y="1442639"/>
              </a:lnTo>
              <a:lnTo>
                <a:pt x="0" y="162850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571728-D51D-4AC4-BCDA-3B7EECE36E98}">
      <dsp:nvSpPr>
        <dsp:cNvPr id="0" name=""/>
        <dsp:cNvSpPr/>
      </dsp:nvSpPr>
      <dsp:spPr>
        <a:xfrm>
          <a:off x="2142239" y="484927"/>
          <a:ext cx="1770110" cy="8850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IBM Plex Arabic" panose="020B0803050203000203" pitchFamily="34" charset="-78"/>
              <a:cs typeface="IBM Plex Arabic" panose="020B0803050203000203" pitchFamily="34" charset="-78"/>
            </a:rPr>
            <a:t>الرئيس</a:t>
          </a:r>
          <a:endParaRPr lang="en-US" sz="4000" kern="1200" dirty="0">
            <a:latin typeface="IBM Plex Arabic" panose="020B0803050203000203" pitchFamily="34" charset="-78"/>
            <a:cs typeface="IBM Plex Arabic" panose="020B0803050203000203" pitchFamily="34" charset="-78"/>
          </a:endParaRPr>
        </a:p>
      </dsp:txBody>
      <dsp:txXfrm>
        <a:off x="2142239" y="484927"/>
        <a:ext cx="1770110" cy="885055"/>
      </dsp:txXfrm>
    </dsp:sp>
    <dsp:sp modelId="{617F0EFB-463A-4434-ACF8-AD22F6042C62}">
      <dsp:nvSpPr>
        <dsp:cNvPr id="0" name=""/>
        <dsp:cNvSpPr/>
      </dsp:nvSpPr>
      <dsp:spPr>
        <a:xfrm>
          <a:off x="406" y="2998483"/>
          <a:ext cx="1770110" cy="88505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/>
            <a:t>....</a:t>
          </a:r>
          <a:endParaRPr lang="en-US" sz="4000" kern="1200" dirty="0"/>
        </a:p>
      </dsp:txBody>
      <dsp:txXfrm>
        <a:off x="406" y="2998483"/>
        <a:ext cx="1770110" cy="885055"/>
      </dsp:txXfrm>
    </dsp:sp>
    <dsp:sp modelId="{EBC66CDE-AFDB-419C-AC1D-8CF8BB636B5D}">
      <dsp:nvSpPr>
        <dsp:cNvPr id="0" name=""/>
        <dsp:cNvSpPr/>
      </dsp:nvSpPr>
      <dsp:spPr>
        <a:xfrm>
          <a:off x="2142239" y="2998483"/>
          <a:ext cx="1770110" cy="88505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/>
            <a:t>....</a:t>
          </a:r>
          <a:endParaRPr lang="en-US" sz="4000" kern="1200" dirty="0"/>
        </a:p>
      </dsp:txBody>
      <dsp:txXfrm>
        <a:off x="2142239" y="2998483"/>
        <a:ext cx="1770110" cy="885055"/>
      </dsp:txXfrm>
    </dsp:sp>
    <dsp:sp modelId="{2B0C98CE-EAF6-46E4-B917-ADC5487E6683}">
      <dsp:nvSpPr>
        <dsp:cNvPr id="0" name=""/>
        <dsp:cNvSpPr/>
      </dsp:nvSpPr>
      <dsp:spPr>
        <a:xfrm>
          <a:off x="4284073" y="2998483"/>
          <a:ext cx="1770110" cy="88505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/>
            <a:t>.....</a:t>
          </a:r>
          <a:endParaRPr lang="en-US" sz="4000" kern="1200" dirty="0"/>
        </a:p>
      </dsp:txBody>
      <dsp:txXfrm>
        <a:off x="4284073" y="2998483"/>
        <a:ext cx="1770110" cy="885055"/>
      </dsp:txXfrm>
    </dsp:sp>
    <dsp:sp modelId="{AEA191F2-B0C2-4083-946B-3CFAEDABFE28}">
      <dsp:nvSpPr>
        <dsp:cNvPr id="0" name=""/>
        <dsp:cNvSpPr/>
      </dsp:nvSpPr>
      <dsp:spPr>
        <a:xfrm>
          <a:off x="1071323" y="1741705"/>
          <a:ext cx="1770110" cy="88505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000" kern="1200" dirty="0"/>
            <a:t>....</a:t>
          </a:r>
          <a:endParaRPr lang="en-US" sz="4000" kern="1200" dirty="0"/>
        </a:p>
      </dsp:txBody>
      <dsp:txXfrm>
        <a:off x="1071323" y="1741705"/>
        <a:ext cx="1770110" cy="8850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8A18EC-D2E9-4586-9BC0-3EA3D9E9B1D8}">
      <dsp:nvSpPr>
        <dsp:cNvPr id="0" name=""/>
        <dsp:cNvSpPr/>
      </dsp:nvSpPr>
      <dsp:spPr>
        <a:xfrm flipH="1">
          <a:off x="0" y="0"/>
          <a:ext cx="7315200" cy="4572000"/>
        </a:xfrm>
        <a:prstGeom prst="swooshArrow">
          <a:avLst>
            <a:gd name="adj1" fmla="val 25000"/>
            <a:gd name="adj2" fmla="val 25000"/>
          </a:avLst>
        </a:prstGeom>
        <a:solidFill>
          <a:srgbClr val="E7EFE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0D0D2-EE71-49A3-BEE6-DA29CA9F4DE1}">
      <dsp:nvSpPr>
        <dsp:cNvPr id="0" name=""/>
        <dsp:cNvSpPr/>
      </dsp:nvSpPr>
      <dsp:spPr>
        <a:xfrm>
          <a:off x="6163941" y="3174975"/>
          <a:ext cx="190195" cy="190195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36A0C2-8BEF-413B-8C3C-0E2C05F4ECDB}">
      <dsp:nvSpPr>
        <dsp:cNvPr id="0" name=""/>
        <dsp:cNvSpPr/>
      </dsp:nvSpPr>
      <dsp:spPr>
        <a:xfrm>
          <a:off x="2789373" y="3688447"/>
          <a:ext cx="3349892" cy="587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80" tIns="0" rIns="0" bIns="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IBM Plex Arabic" panose="020B0803050203000203" pitchFamily="34" charset="-78"/>
              <a:cs typeface="IBM Plex Arabic" panose="020B0803050203000203" pitchFamily="34" charset="-78"/>
            </a:rPr>
            <a:t>عدد الحجاج 72 الف - 1444 هـ</a:t>
          </a:r>
          <a:endParaRPr lang="en-US" sz="1600" kern="1200" dirty="0"/>
        </a:p>
      </dsp:txBody>
      <dsp:txXfrm>
        <a:off x="2789373" y="3688447"/>
        <a:ext cx="3349892" cy="587995"/>
      </dsp:txXfrm>
    </dsp:sp>
    <dsp:sp modelId="{6B9B505E-8473-4FE3-8BB2-84640B76C728}">
      <dsp:nvSpPr>
        <dsp:cNvPr id="0" name=""/>
        <dsp:cNvSpPr/>
      </dsp:nvSpPr>
      <dsp:spPr>
        <a:xfrm>
          <a:off x="4745639" y="2131016"/>
          <a:ext cx="343814" cy="343814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2EFA9A-0BF2-4C36-8474-3EE35E51E211}">
      <dsp:nvSpPr>
        <dsp:cNvPr id="0" name=""/>
        <dsp:cNvSpPr/>
      </dsp:nvSpPr>
      <dsp:spPr>
        <a:xfrm>
          <a:off x="1490198" y="2871100"/>
          <a:ext cx="3462050" cy="568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180" tIns="0" rIns="0" bIns="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IBM Plex Arabic" panose="020B0803050203000203" pitchFamily="34" charset="-78"/>
              <a:cs typeface="IBM Plex Arabic" panose="020B0803050203000203" pitchFamily="34" charset="-78"/>
            </a:rPr>
            <a:t>عدد الحجاج 85 الف - 1445 هـ</a:t>
          </a:r>
          <a:endParaRPr lang="en-US" sz="1600" kern="1200" dirty="0"/>
        </a:p>
      </dsp:txBody>
      <dsp:txXfrm>
        <a:off x="1490198" y="2871100"/>
        <a:ext cx="3462050" cy="568467"/>
      </dsp:txXfrm>
    </dsp:sp>
    <dsp:sp modelId="{83C286B7-DB72-4A45-8431-2461CA3355A9}">
      <dsp:nvSpPr>
        <dsp:cNvPr id="0" name=""/>
        <dsp:cNvSpPr/>
      </dsp:nvSpPr>
      <dsp:spPr>
        <a:xfrm>
          <a:off x="2762902" y="1311144"/>
          <a:ext cx="475488" cy="475488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840AAE-C523-45AF-A82E-C7248B0F55E4}">
      <dsp:nvSpPr>
        <dsp:cNvPr id="0" name=""/>
        <dsp:cNvSpPr/>
      </dsp:nvSpPr>
      <dsp:spPr>
        <a:xfrm>
          <a:off x="578244" y="2310751"/>
          <a:ext cx="2785950" cy="600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951" tIns="0" rIns="0" bIns="0" numCol="1" spcCol="1270" anchor="t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latin typeface="IBM Plex Arabic" panose="020B0803050203000203" pitchFamily="34" charset="-78"/>
              <a:cs typeface="IBM Plex Arabic" panose="020B0803050203000203" pitchFamily="34" charset="-78"/>
            </a:rPr>
            <a:t>عدد الحجاج 122 الف - 1446 هـ</a:t>
          </a:r>
          <a:endParaRPr lang="en-US" sz="1600" kern="1200" dirty="0">
            <a:latin typeface="IBM Plex Arabic" panose="020B0803050203000203" pitchFamily="34" charset="-78"/>
            <a:cs typeface="IBM Plex Arabic" panose="020B0803050203000203" pitchFamily="34" charset="-78"/>
          </a:endParaRPr>
        </a:p>
      </dsp:txBody>
      <dsp:txXfrm>
        <a:off x="578244" y="2310751"/>
        <a:ext cx="2785950" cy="6002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F5E91-E8ED-45F4-9703-67DA76844DFC}">
      <dsp:nvSpPr>
        <dsp:cNvPr id="0" name=""/>
        <dsp:cNvSpPr/>
      </dsp:nvSpPr>
      <dsp:spPr>
        <a:xfrm rot="10800000">
          <a:off x="0" y="1216577"/>
          <a:ext cx="8560689" cy="1622102"/>
        </a:xfrm>
        <a:prstGeom prst="notchedRightArrow">
          <a:avLst/>
        </a:prstGeom>
        <a:solidFill>
          <a:srgbClr val="E7EFE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E08060-1DC4-4AD9-83F8-156A3060D366}">
      <dsp:nvSpPr>
        <dsp:cNvPr id="0" name=""/>
        <dsp:cNvSpPr/>
      </dsp:nvSpPr>
      <dsp:spPr>
        <a:xfrm>
          <a:off x="6073992" y="0"/>
          <a:ext cx="2482934" cy="1622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800" kern="1200" dirty="0">
            <a:latin typeface="IBM Plex Arabic Medium" panose="020B0603050203000203" pitchFamily="34" charset="-78"/>
            <a:cs typeface="IBM Plex Arabic Medium" panose="020B0603050203000203" pitchFamily="34" charset="-78"/>
          </a:endParaRPr>
        </a:p>
      </dsp:txBody>
      <dsp:txXfrm>
        <a:off x="6073992" y="0"/>
        <a:ext cx="2482934" cy="1622102"/>
      </dsp:txXfrm>
    </dsp:sp>
    <dsp:sp modelId="{BF4C6201-96D0-4499-9C6E-9E4FA920B4C8}">
      <dsp:nvSpPr>
        <dsp:cNvPr id="0" name=""/>
        <dsp:cNvSpPr/>
      </dsp:nvSpPr>
      <dsp:spPr>
        <a:xfrm>
          <a:off x="7112697" y="1824865"/>
          <a:ext cx="405525" cy="405525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3896DA-84EB-43CC-9E49-7DA4CDF25147}">
      <dsp:nvSpPr>
        <dsp:cNvPr id="0" name=""/>
        <dsp:cNvSpPr/>
      </dsp:nvSpPr>
      <dsp:spPr>
        <a:xfrm>
          <a:off x="3466911" y="2433154"/>
          <a:ext cx="2482934" cy="1622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800" kern="1200" dirty="0"/>
        </a:p>
      </dsp:txBody>
      <dsp:txXfrm>
        <a:off x="3466911" y="2433154"/>
        <a:ext cx="2482934" cy="1622102"/>
      </dsp:txXfrm>
    </dsp:sp>
    <dsp:sp modelId="{7F8E268D-10DE-4EA2-9E39-D38FFC914EAA}">
      <dsp:nvSpPr>
        <dsp:cNvPr id="0" name=""/>
        <dsp:cNvSpPr/>
      </dsp:nvSpPr>
      <dsp:spPr>
        <a:xfrm>
          <a:off x="4505616" y="1824865"/>
          <a:ext cx="405525" cy="405525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3974D4-6B68-4F7F-8114-5DD3E8AC973C}">
      <dsp:nvSpPr>
        <dsp:cNvPr id="0" name=""/>
        <dsp:cNvSpPr/>
      </dsp:nvSpPr>
      <dsp:spPr>
        <a:xfrm>
          <a:off x="859830" y="0"/>
          <a:ext cx="2482934" cy="1622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800" kern="1200" dirty="0"/>
        </a:p>
      </dsp:txBody>
      <dsp:txXfrm>
        <a:off x="859830" y="0"/>
        <a:ext cx="2482934" cy="1622102"/>
      </dsp:txXfrm>
    </dsp:sp>
    <dsp:sp modelId="{2A92EDB2-1533-4770-861C-156641EDBA97}">
      <dsp:nvSpPr>
        <dsp:cNvPr id="0" name=""/>
        <dsp:cNvSpPr/>
      </dsp:nvSpPr>
      <dsp:spPr>
        <a:xfrm>
          <a:off x="1898535" y="1824865"/>
          <a:ext cx="405525" cy="405525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AD4D7D-98BE-406A-9FE2-53D872D33B3F}">
      <dsp:nvSpPr>
        <dsp:cNvPr id="0" name=""/>
        <dsp:cNvSpPr/>
      </dsp:nvSpPr>
      <dsp:spPr>
        <a:xfrm>
          <a:off x="13877" y="1121039"/>
          <a:ext cx="2647156" cy="3176587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dirty="0"/>
        </a:p>
      </dsp:txBody>
      <dsp:txXfrm rot="16200000">
        <a:off x="-1023807" y="2158725"/>
        <a:ext cx="2604801" cy="529431"/>
      </dsp:txXfrm>
    </dsp:sp>
    <dsp:sp modelId="{316BE968-9053-492D-947D-6CFAFA4E72B2}">
      <dsp:nvSpPr>
        <dsp:cNvPr id="0" name=""/>
        <dsp:cNvSpPr/>
      </dsp:nvSpPr>
      <dsp:spPr>
        <a:xfrm>
          <a:off x="543308" y="1121039"/>
          <a:ext cx="1972131" cy="317658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6500" kern="1200" dirty="0"/>
            <a:t>....</a:t>
          </a:r>
          <a:endParaRPr lang="en-US" sz="6500" kern="1200" dirty="0"/>
        </a:p>
      </dsp:txBody>
      <dsp:txXfrm>
        <a:off x="543308" y="1121039"/>
        <a:ext cx="1972131" cy="3176587"/>
      </dsp:txXfrm>
    </dsp:sp>
    <dsp:sp modelId="{3ECA2A9F-9DEB-48A6-B0DA-C596F3D9C706}">
      <dsp:nvSpPr>
        <dsp:cNvPr id="0" name=""/>
        <dsp:cNvSpPr/>
      </dsp:nvSpPr>
      <dsp:spPr>
        <a:xfrm>
          <a:off x="2740421" y="1131363"/>
          <a:ext cx="2647156" cy="3176587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4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dirty="0"/>
        </a:p>
      </dsp:txBody>
      <dsp:txXfrm rot="16200000">
        <a:off x="1702736" y="2169048"/>
        <a:ext cx="2604801" cy="529431"/>
      </dsp:txXfrm>
    </dsp:sp>
    <dsp:sp modelId="{EA1D7FAB-3AF4-4B27-BFD3-5AA23B6BA018}">
      <dsp:nvSpPr>
        <dsp:cNvPr id="0" name=""/>
        <dsp:cNvSpPr/>
      </dsp:nvSpPr>
      <dsp:spPr>
        <a:xfrm rot="16200000">
          <a:off x="2520299" y="3645011"/>
          <a:ext cx="466715" cy="39707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486470-6B5A-4F5B-AD96-4056D378AE17}">
      <dsp:nvSpPr>
        <dsp:cNvPr id="0" name=""/>
        <dsp:cNvSpPr/>
      </dsp:nvSpPr>
      <dsp:spPr>
        <a:xfrm>
          <a:off x="3269853" y="1131363"/>
          <a:ext cx="1972131" cy="317658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4592" rIns="0" bIns="0" numCol="1" spcCol="1270" anchor="t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800" kern="1200" dirty="0">
              <a:latin typeface="IBM Plex Arabic" panose="020B0803050203000203" pitchFamily="34" charset="-78"/>
              <a:cs typeface="IBM Plex Arabic" panose="020B0803050203000203" pitchFamily="34" charset="-78"/>
            </a:rPr>
            <a:t>الخطوة</a:t>
          </a:r>
          <a:r>
            <a:rPr lang="ar-SA" sz="5300" kern="1200" dirty="0"/>
            <a:t> ...</a:t>
          </a:r>
          <a:endParaRPr lang="en-US" sz="5300" kern="1200" dirty="0"/>
        </a:p>
      </dsp:txBody>
      <dsp:txXfrm>
        <a:off x="3269853" y="1131363"/>
        <a:ext cx="1972131" cy="3176587"/>
      </dsp:txXfrm>
    </dsp:sp>
    <dsp:sp modelId="{CD303E26-D6A8-4A11-B821-9620E74B3D1A}">
      <dsp:nvSpPr>
        <dsp:cNvPr id="0" name=""/>
        <dsp:cNvSpPr/>
      </dsp:nvSpPr>
      <dsp:spPr>
        <a:xfrm>
          <a:off x="5480837" y="1121039"/>
          <a:ext cx="2647156" cy="3176587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8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marL="0" lvl="0" indent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dirty="0">
            <a:solidFill>
              <a:schemeClr val="accent1"/>
            </a:solidFill>
          </a:endParaRPr>
        </a:p>
      </dsp:txBody>
      <dsp:txXfrm rot="16200000">
        <a:off x="4443152" y="2158725"/>
        <a:ext cx="2604801" cy="529431"/>
      </dsp:txXfrm>
    </dsp:sp>
    <dsp:sp modelId="{270C40A0-4440-480A-BFFE-73C802612D1A}">
      <dsp:nvSpPr>
        <dsp:cNvPr id="0" name=""/>
        <dsp:cNvSpPr/>
      </dsp:nvSpPr>
      <dsp:spPr>
        <a:xfrm rot="16200000">
          <a:off x="5260106" y="3645011"/>
          <a:ext cx="466715" cy="39707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800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2E810D-B458-4FFB-8EA2-87A521E71E90}">
      <dsp:nvSpPr>
        <dsp:cNvPr id="0" name=""/>
        <dsp:cNvSpPr/>
      </dsp:nvSpPr>
      <dsp:spPr>
        <a:xfrm>
          <a:off x="6010268" y="1121039"/>
          <a:ext cx="1972131" cy="317658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4592" rIns="0" bIns="0" numCol="1" spcCol="1270" anchor="t" anchorCtr="0">
          <a:noAutofit/>
        </a:bodyPr>
        <a:lstStyle/>
        <a:p>
          <a:pPr marL="0" lvl="0" indent="0" algn="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800" kern="1200" dirty="0">
              <a:latin typeface="IBM Plex Arabic" panose="020B0803050203000203" pitchFamily="34" charset="-78"/>
              <a:cs typeface="IBM Plex Arabic" panose="020B0803050203000203" pitchFamily="34" charset="-78"/>
            </a:rPr>
            <a:t>الخطوة الاولى</a:t>
          </a:r>
          <a:endParaRPr lang="en-US" sz="4800" kern="1200" dirty="0">
            <a:latin typeface="IBM Plex Arabic" panose="020B0803050203000203" pitchFamily="34" charset="-78"/>
            <a:cs typeface="IBM Plex Arabic" panose="020B0803050203000203" pitchFamily="34" charset="-78"/>
          </a:endParaRPr>
        </a:p>
      </dsp:txBody>
      <dsp:txXfrm>
        <a:off x="6010268" y="1121039"/>
        <a:ext cx="1972131" cy="31765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5C67F56D-01F3-1870-086F-A785BC4FC7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D1F8E1EF-B9E1-0689-3170-E3864863B3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F4EFD36-8ABB-4754-9A43-9AD79F422B35}" type="datetimeFigureOut">
              <a:rPr lang="ar-SA" smtClean="0"/>
              <a:t>26/10/46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9E2C1D7-25A2-7271-20F9-F94F308751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535AB74-F620-8152-2F71-91BAC2AB70B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C140DA0-56E6-4F03-97A6-B8F944C917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7679272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C3FD097-37E0-4B6B-B7F6-F7320D6D8025}" type="datetimeFigureOut">
              <a:rPr lang="ar-SA" smtClean="0"/>
              <a:t>26/10/46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6921E60-DFDA-4470-AD70-100F4986E85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283291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E2313F0-11AF-C96B-3440-1CF3B7A0C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2F183B4-8C6B-D264-F26B-95CC73732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2847E3E-B581-D6E2-06CF-118F4140C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D2A53-7B4A-4BF2-9460-692D58E61DD8}" type="uaqdatetime1">
              <a:rPr lang="ar-SA" smtClean="0"/>
              <a:t>26/10/46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02DC09-CE2C-4E84-9790-7E82334A5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E6D0FBF-CE07-D5C4-90EF-74960273E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43D0-847F-4771-AB54-B9D9C15261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067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05F9C87-3164-EE7A-2021-7DB963BC0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2FBF4D1-D730-43EF-8DD4-FE259D3BA4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E64CA62-D1AB-82B9-CA63-9A58F823E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6532-7AA8-4986-B2F4-B04F9E2E679D}" type="uaqdatetime1">
              <a:rPr lang="ar-SA" smtClean="0"/>
              <a:t>26/10/46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87AF0A9-E726-60FF-DCB2-C9F40FEC5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2F65659-4EB9-0A6E-8A67-305D15E8D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43D0-847F-4771-AB54-B9D9C15261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8556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B1F65772-A714-A7D3-DD4F-78640B1B99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D0ADA51-F1F3-7328-C661-C024898A5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4AC1C31-24B1-BA31-C46C-23D5F09EC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F98E-9B33-4870-898C-E633EF3551EE}" type="uaqdatetime1">
              <a:rPr lang="ar-SA" smtClean="0"/>
              <a:t>26/10/46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F813642-439A-2ABD-9D35-CA6DAA5CE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F0D9EBF-0E4E-ED2C-6E8A-602F71B67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43D0-847F-4771-AB54-B9D9C15261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9278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0A216E3-170B-20E7-5FC1-278D41B77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3874292-67FB-9156-BF90-0C40463C7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3A4C635-0552-A4C9-25FD-37573AAD0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335E5-FA10-4316-A42D-E0D6960B8C7C}" type="uaqdatetime1">
              <a:rPr lang="ar-SA" smtClean="0"/>
              <a:t>26/10/46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5CEA59-E446-1AF8-F065-8798210CA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7116C1B-E40E-294A-4606-E94798C99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43D0-847F-4771-AB54-B9D9C15261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187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715CAD8-5110-969C-3A34-1787395B8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7FC060C-F323-A895-F433-9C694EB81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AD6DE09-44DF-412B-BE4A-97F4C596E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B1FD1-C6F9-4D78-9D6A-C9A144E839E2}" type="uaqdatetime1">
              <a:rPr lang="ar-SA" smtClean="0"/>
              <a:t>26/10/46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60FF6B9-A176-D927-E577-945D247F5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15DE621-18DA-BD5D-B09F-53D93B689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43D0-847F-4771-AB54-B9D9C15261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5530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8B6E71-A2FF-6E28-7219-E4B523EA9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FA743CD-A60F-CF41-1606-CB3B1AFBDF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E8C385-F3C1-C63D-98D0-308C4BB79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6F3D3F7-3C90-1344-E95B-25111D6A9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8823C-AFA7-44A8-8501-C4F1246B7726}" type="uaqdatetime1">
              <a:rPr lang="ar-SA" smtClean="0"/>
              <a:t>26/10/46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7D1C43B-B22A-46DF-34D2-70E6A1A0B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E8CF2EC-D0CC-2D8E-1623-EC001DAB8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43D0-847F-4771-AB54-B9D9C15261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077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3830F0F-E36A-875A-10C4-3EA24FEE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2F692DD-8C31-C236-FDFD-80637990C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E9807DB-2E28-0DD0-AC1B-7D8F7EF673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C3BA6EC-ECCF-A9BD-1A3D-ED30DB725E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8628C3E3-478D-49ED-8C95-4115B97F1B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D34F39BF-582D-479A-3735-E8D2593BF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E44F4-8263-4987-B58B-1A4B561E0AE7}" type="uaqdatetime1">
              <a:rPr lang="ar-SA" smtClean="0"/>
              <a:t>26/10/46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B1D41691-9C2E-8269-BE6B-E74DECBEC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855B2F94-779D-2101-8744-7A0BAFABE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43D0-847F-4771-AB54-B9D9C15261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69294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A2BE131-5AE2-4908-48A1-2A11BD6F2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D15716F-AE95-5F3E-3ED7-15605F5D6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14360-7B59-4EC2-8CAE-E2F4160110DC}" type="uaqdatetime1">
              <a:rPr lang="ar-SA" smtClean="0"/>
              <a:t>26/10/46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CF195E2-73D3-D37B-7305-8A1EAE24E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65111FA2-F22F-E2C0-59B4-98AA65FB4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43D0-847F-4771-AB54-B9D9C15261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51193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32AF50D-A4D9-2FDE-5815-FF76BF369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26B79-7247-4FAF-92B1-11759DECE348}" type="uaqdatetime1">
              <a:rPr lang="ar-SA" smtClean="0"/>
              <a:t>26/10/46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8C482AB4-293A-0B56-C2EB-2DC2565E2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B552CBB-F1C6-CE7F-9814-8011EA177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43D0-847F-4771-AB54-B9D9C15261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8001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CC25953-A4D8-A803-B129-2994EC706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FC993B4-30CD-68D9-BBEC-5F1ED90AF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32B5948-249A-4B54-7958-AEE270CA5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1990B1F-C6A4-B9DE-7AE7-E3D8B44D1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C97A8-5CAB-4382-B3B3-92FF285DC68A}" type="uaqdatetime1">
              <a:rPr lang="ar-SA" smtClean="0"/>
              <a:t>26/10/46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D497A39-71F1-EA85-53EF-9CFC4E67F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5EE530-B21A-5E0E-1BD0-F3BD465DE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43D0-847F-4771-AB54-B9D9C15261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0045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FA4A433-9B0F-DBC3-79C0-110075580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079E6FD3-B516-BD5E-941F-0556646D6C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CE20C27-7DD4-E845-035F-22E50D7AF0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BF53D9B-F57C-D0C9-8876-5A4A7616B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D7B1F-D91F-4B14-9B6E-1C58E1184DC2}" type="uaqdatetime1">
              <a:rPr lang="ar-SA" smtClean="0"/>
              <a:t>26/10/46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551C79A-CD28-1C58-BDE5-982BBA821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28BA8BF-3D9E-B419-8E78-E1786269D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43D0-847F-4771-AB54-B9D9C15261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1944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D42502A5-D46A-0792-3EE7-2B594A30A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88E2EEB-4CDA-7CEE-7305-FA0E1F06E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BA1BF62-FA0B-0E14-A565-C6B681B74D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E171D-EE32-43A1-8B2C-CC2F80636980}" type="uaqdatetime1">
              <a:rPr lang="ar-SA" smtClean="0"/>
              <a:t>26/10/46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73967EA-FD63-D4EC-D737-73A8E454A7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73891E2-6876-72B9-5D9E-EE984DA9D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543D0-847F-4771-AB54-B9D9C15261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275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4.svg"/><Relationship Id="rId18" Type="http://schemas.microsoft.com/office/2007/relationships/diagramDrawing" Target="../diagrams/drawing1.xml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12" Type="http://schemas.openxmlformats.org/officeDocument/2006/relationships/image" Target="../media/image13.png"/><Relationship Id="rId17" Type="http://schemas.openxmlformats.org/officeDocument/2006/relationships/diagramColors" Target="../diagrams/colors1.xml"/><Relationship Id="rId2" Type="http://schemas.openxmlformats.org/officeDocument/2006/relationships/image" Target="../media/image9.png"/><Relationship Id="rId16" Type="http://schemas.openxmlformats.org/officeDocument/2006/relationships/diagramQuickStyle" Target="../diagrams/quickStyl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8.svg"/><Relationship Id="rId5" Type="http://schemas.openxmlformats.org/officeDocument/2006/relationships/image" Target="../media/image12.svg"/><Relationship Id="rId15" Type="http://schemas.openxmlformats.org/officeDocument/2006/relationships/diagramLayout" Target="../diagrams/layout1.xml"/><Relationship Id="rId10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4.svg"/><Relationship Id="rId1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4.sv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12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8.svg"/><Relationship Id="rId5" Type="http://schemas.openxmlformats.org/officeDocument/2006/relationships/image" Target="../media/image12.svg"/><Relationship Id="rId10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4.svg"/><Relationship Id="rId1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4.svg"/><Relationship Id="rId18" Type="http://schemas.microsoft.com/office/2007/relationships/diagramDrawing" Target="../diagrams/drawing2.xml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12" Type="http://schemas.openxmlformats.org/officeDocument/2006/relationships/image" Target="../media/image13.png"/><Relationship Id="rId17" Type="http://schemas.openxmlformats.org/officeDocument/2006/relationships/diagramColors" Target="../diagrams/colors2.xml"/><Relationship Id="rId2" Type="http://schemas.openxmlformats.org/officeDocument/2006/relationships/image" Target="../media/image9.png"/><Relationship Id="rId16" Type="http://schemas.openxmlformats.org/officeDocument/2006/relationships/diagramQuickStyle" Target="../diagrams/quickStyl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8.svg"/><Relationship Id="rId5" Type="http://schemas.openxmlformats.org/officeDocument/2006/relationships/image" Target="../media/image12.svg"/><Relationship Id="rId15" Type="http://schemas.openxmlformats.org/officeDocument/2006/relationships/diagramLayout" Target="../diagrams/layout2.xml"/><Relationship Id="rId10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4.svg"/><Relationship Id="rId1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4.svg"/><Relationship Id="rId18" Type="http://schemas.microsoft.com/office/2007/relationships/diagramDrawing" Target="../diagrams/drawing3.xml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12" Type="http://schemas.openxmlformats.org/officeDocument/2006/relationships/image" Target="../media/image13.png"/><Relationship Id="rId17" Type="http://schemas.openxmlformats.org/officeDocument/2006/relationships/diagramColors" Target="../diagrams/colors3.xml"/><Relationship Id="rId2" Type="http://schemas.openxmlformats.org/officeDocument/2006/relationships/image" Target="../media/image9.png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8.svg"/><Relationship Id="rId5" Type="http://schemas.openxmlformats.org/officeDocument/2006/relationships/image" Target="../media/image12.svg"/><Relationship Id="rId15" Type="http://schemas.openxmlformats.org/officeDocument/2006/relationships/diagramLayout" Target="../diagrams/layout3.xml"/><Relationship Id="rId10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4.svg"/><Relationship Id="rId14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4.svg"/><Relationship Id="rId18" Type="http://schemas.microsoft.com/office/2007/relationships/diagramDrawing" Target="../diagrams/drawing4.xml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12" Type="http://schemas.openxmlformats.org/officeDocument/2006/relationships/image" Target="../media/image13.png"/><Relationship Id="rId17" Type="http://schemas.openxmlformats.org/officeDocument/2006/relationships/diagramColors" Target="../diagrams/colors4.xml"/><Relationship Id="rId2" Type="http://schemas.openxmlformats.org/officeDocument/2006/relationships/image" Target="../media/image9.png"/><Relationship Id="rId16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8.svg"/><Relationship Id="rId5" Type="http://schemas.openxmlformats.org/officeDocument/2006/relationships/image" Target="../media/image12.svg"/><Relationship Id="rId15" Type="http://schemas.openxmlformats.org/officeDocument/2006/relationships/diagramLayout" Target="../diagrams/layout4.xml"/><Relationship Id="rId10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4.svg"/><Relationship Id="rId14" Type="http://schemas.openxmlformats.org/officeDocument/2006/relationships/diagramData" Target="../diagrams/data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4.svg"/><Relationship Id="rId18" Type="http://schemas.microsoft.com/office/2007/relationships/diagramDrawing" Target="../diagrams/drawing5.xml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12" Type="http://schemas.openxmlformats.org/officeDocument/2006/relationships/image" Target="../media/image13.png"/><Relationship Id="rId17" Type="http://schemas.openxmlformats.org/officeDocument/2006/relationships/diagramColors" Target="../diagrams/colors5.xml"/><Relationship Id="rId2" Type="http://schemas.openxmlformats.org/officeDocument/2006/relationships/image" Target="../media/image9.png"/><Relationship Id="rId16" Type="http://schemas.openxmlformats.org/officeDocument/2006/relationships/diagramQuickStyle" Target="../diagrams/quickStyl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8.svg"/><Relationship Id="rId5" Type="http://schemas.openxmlformats.org/officeDocument/2006/relationships/image" Target="../media/image12.svg"/><Relationship Id="rId15" Type="http://schemas.openxmlformats.org/officeDocument/2006/relationships/diagramLayout" Target="../diagrams/layout5.xml"/><Relationship Id="rId10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4.svg"/><Relationship Id="rId14" Type="http://schemas.openxmlformats.org/officeDocument/2006/relationships/diagramData" Target="../diagrams/data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13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12" Type="http://schemas.openxmlformats.org/officeDocument/2006/relationships/image" Target="../media/image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5" Type="http://schemas.openxmlformats.org/officeDocument/2006/relationships/image" Target="../media/image12.svg"/><Relationship Id="rId10" Type="http://schemas.openxmlformats.org/officeDocument/2006/relationships/image" Target="../media/image4.svg"/><Relationship Id="rId4" Type="http://schemas.openxmlformats.org/officeDocument/2006/relationships/image" Target="../media/image11.png"/><Relationship Id="rId9" Type="http://schemas.openxmlformats.org/officeDocument/2006/relationships/image" Target="../media/image3.png"/><Relationship Id="rId14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4.sv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12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8.svg"/><Relationship Id="rId5" Type="http://schemas.openxmlformats.org/officeDocument/2006/relationships/image" Target="../media/image12.svg"/><Relationship Id="rId10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9.svg"/><Relationship Id="rId7" Type="http://schemas.openxmlformats.org/officeDocument/2006/relationships/image" Target="../media/image17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30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svg"/><Relationship Id="rId7" Type="http://schemas.openxmlformats.org/officeDocument/2006/relationships/image" Target="../media/image34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8.svg"/><Relationship Id="rId10" Type="http://schemas.openxmlformats.org/officeDocument/2006/relationships/hyperlink" Target="https://drive.google.com/drive/folders/1ba6oTWNkfIOp4eHsM0QaC_CmPsvoUGnU?usp=sharing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36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43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svg"/><Relationship Id="rId3" Type="http://schemas.openxmlformats.org/officeDocument/2006/relationships/image" Target="../media/image4.svg"/><Relationship Id="rId7" Type="http://schemas.openxmlformats.org/officeDocument/2006/relationships/image" Target="../media/image47.svg"/><Relationship Id="rId12" Type="http://schemas.openxmlformats.org/officeDocument/2006/relationships/image" Target="../media/image5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svg"/><Relationship Id="rId5" Type="http://schemas.openxmlformats.org/officeDocument/2006/relationships/image" Target="../media/image45.sv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4.sv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12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8.svg"/><Relationship Id="rId5" Type="http://schemas.openxmlformats.org/officeDocument/2006/relationships/image" Target="../media/image12.svg"/><Relationship Id="rId10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4.sv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12" Type="http://schemas.openxmlformats.org/officeDocument/2006/relationships/image" Target="../media/image13.png"/><Relationship Id="rId2" Type="http://schemas.openxmlformats.org/officeDocument/2006/relationships/image" Target="../media/image9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8.svg"/><Relationship Id="rId5" Type="http://schemas.openxmlformats.org/officeDocument/2006/relationships/image" Target="../media/image12.svg"/><Relationship Id="rId15" Type="http://schemas.openxmlformats.org/officeDocument/2006/relationships/image" Target="../media/image21.svg"/><Relationship Id="rId10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4.sv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4.sv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12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8.svg"/><Relationship Id="rId5" Type="http://schemas.openxmlformats.org/officeDocument/2006/relationships/image" Target="../media/image12.svg"/><Relationship Id="rId10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4.sv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12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8.svg"/><Relationship Id="rId5" Type="http://schemas.openxmlformats.org/officeDocument/2006/relationships/image" Target="../media/image12.svg"/><Relationship Id="rId15" Type="http://schemas.openxmlformats.org/officeDocument/2006/relationships/image" Target="../media/image24.jpg"/><Relationship Id="rId10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4.svg"/><Relationship Id="rId1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8.sv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4.svg"/><Relationship Id="rId5" Type="http://schemas.openxmlformats.org/officeDocument/2006/relationships/image" Target="../media/image12.svg"/><Relationship Id="rId15" Type="http://schemas.openxmlformats.org/officeDocument/2006/relationships/image" Target="../media/image14.svg"/><Relationship Id="rId10" Type="http://schemas.openxmlformats.org/officeDocument/2006/relationships/image" Target="../media/image3.png"/><Relationship Id="rId4" Type="http://schemas.openxmlformats.org/officeDocument/2006/relationships/image" Target="../media/image11.png"/><Relationship Id="rId9" Type="http://schemas.openxmlformats.org/officeDocument/2006/relationships/image" Target="../media/image21.svg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4.sv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12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8.svg"/><Relationship Id="rId5" Type="http://schemas.openxmlformats.org/officeDocument/2006/relationships/image" Target="../media/image12.svg"/><Relationship Id="rId15" Type="http://schemas.openxmlformats.org/officeDocument/2006/relationships/image" Target="../media/image21.svg"/><Relationship Id="rId10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4.sv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رسم 48">
            <a:extLst>
              <a:ext uri="{FF2B5EF4-FFF2-40B4-BE49-F238E27FC236}">
                <a16:creationId xmlns:a16="http://schemas.microsoft.com/office/drawing/2014/main" id="{626CB14A-E2BA-7AA4-23B8-7BFBE5FFA63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301" t="3092" r="1301" b="2926"/>
          <a:stretch/>
        </p:blipFill>
        <p:spPr>
          <a:xfrm>
            <a:off x="0" y="10047"/>
            <a:ext cx="12192000" cy="6870033"/>
          </a:xfrm>
          <a:prstGeom prst="rect">
            <a:avLst/>
          </a:prstGeom>
        </p:spPr>
      </p:pic>
      <p:pic>
        <p:nvPicPr>
          <p:cNvPr id="26" name="رسم 25">
            <a:extLst>
              <a:ext uri="{FF2B5EF4-FFF2-40B4-BE49-F238E27FC236}">
                <a16:creationId xmlns:a16="http://schemas.microsoft.com/office/drawing/2014/main" id="{D4424E8D-DAE5-0F2A-0D90-0BAD58DCA2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486321"/>
            <a:ext cx="12618720" cy="1641809"/>
          </a:xfrm>
          <a:prstGeom prst="rect">
            <a:avLst/>
          </a:prstGeom>
        </p:spPr>
      </p:pic>
      <p:pic>
        <p:nvPicPr>
          <p:cNvPr id="3" name="رسم 2">
            <a:extLst>
              <a:ext uri="{FF2B5EF4-FFF2-40B4-BE49-F238E27FC236}">
                <a16:creationId xmlns:a16="http://schemas.microsoft.com/office/drawing/2014/main" id="{C6931185-3E3E-981F-9D85-AE54EC6A0F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03847" y="6001273"/>
            <a:ext cx="2784306" cy="424373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5AC78574-B797-BD82-E7C5-4D4AC7B2361C}"/>
              </a:ext>
            </a:extLst>
          </p:cNvPr>
          <p:cNvSpPr txBox="1"/>
          <p:nvPr/>
        </p:nvSpPr>
        <p:spPr>
          <a:xfrm>
            <a:off x="3715024" y="3487690"/>
            <a:ext cx="476195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3200" dirty="0">
                <a:solidFill>
                  <a:srgbClr val="262626"/>
                </a:solidFill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يكتب هنا العنوان</a:t>
            </a:r>
          </a:p>
        </p:txBody>
      </p:sp>
      <p:pic>
        <p:nvPicPr>
          <p:cNvPr id="2" name="رسم 1">
            <a:extLst>
              <a:ext uri="{FF2B5EF4-FFF2-40B4-BE49-F238E27FC236}">
                <a16:creationId xmlns:a16="http://schemas.microsoft.com/office/drawing/2014/main" id="{BAABBDC5-1F66-BC22-FFB6-61D983A6CE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06318" y="824191"/>
            <a:ext cx="4179365" cy="118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87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9C8CE-FEE4-CB10-1D82-D9668D0B4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رسم 20">
            <a:extLst>
              <a:ext uri="{FF2B5EF4-FFF2-40B4-BE49-F238E27FC236}">
                <a16:creationId xmlns:a16="http://schemas.microsoft.com/office/drawing/2014/main" id="{153AA127-22E6-BE80-B6D2-05F5B1C6A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2385" b="46737"/>
          <a:stretch/>
        </p:blipFill>
        <p:spPr>
          <a:xfrm>
            <a:off x="0" y="5773774"/>
            <a:ext cx="1388533" cy="1084226"/>
          </a:xfrm>
          <a:prstGeom prst="rect">
            <a:avLst/>
          </a:prstGeom>
        </p:spPr>
      </p:pic>
      <p:pic>
        <p:nvPicPr>
          <p:cNvPr id="15" name="رسم 14">
            <a:extLst>
              <a:ext uri="{FF2B5EF4-FFF2-40B4-BE49-F238E27FC236}">
                <a16:creationId xmlns:a16="http://schemas.microsoft.com/office/drawing/2014/main" id="{A417A23E-EC02-546F-CC2A-2521EA2776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02618" y="6169415"/>
            <a:ext cx="4200525" cy="333375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A84FDE9F-D453-042B-B580-32A4529A0FB9}"/>
              </a:ext>
            </a:extLst>
          </p:cNvPr>
          <p:cNvSpPr txBox="1"/>
          <p:nvPr/>
        </p:nvSpPr>
        <p:spPr>
          <a:xfrm>
            <a:off x="11306438" y="6169415"/>
            <a:ext cx="28082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dirty="0"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3</a:t>
            </a:r>
            <a:endParaRPr lang="ar-SA" sz="1200" dirty="0">
              <a:latin typeface="IBM Plex Arabic SemiBold" panose="020B0703050203000203" pitchFamily="34" charset="-78"/>
              <a:cs typeface="IBM Plex Arabic SemiBold" panose="020B0703050203000203" pitchFamily="34" charset="-78"/>
            </a:endParaRPr>
          </a:p>
        </p:txBody>
      </p:sp>
      <p:pic>
        <p:nvPicPr>
          <p:cNvPr id="22" name="رسم 21">
            <a:extLst>
              <a:ext uri="{FF2B5EF4-FFF2-40B4-BE49-F238E27FC236}">
                <a16:creationId xmlns:a16="http://schemas.microsoft.com/office/drawing/2014/main" id="{97004166-A1A7-E1AC-E387-5D68F66341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4933" y="6307914"/>
            <a:ext cx="1489021" cy="226951"/>
          </a:xfrm>
          <a:prstGeom prst="rect">
            <a:avLst/>
          </a:prstGeom>
        </p:spPr>
      </p:pic>
      <p:pic>
        <p:nvPicPr>
          <p:cNvPr id="4" name="رسم 3">
            <a:extLst>
              <a:ext uri="{FF2B5EF4-FFF2-40B4-BE49-F238E27FC236}">
                <a16:creationId xmlns:a16="http://schemas.microsoft.com/office/drawing/2014/main" id="{0B3D0453-3496-A190-1D98-2924182F84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t="44988" r="3382"/>
          <a:stretch/>
        </p:blipFill>
        <p:spPr>
          <a:xfrm>
            <a:off x="0" y="0"/>
            <a:ext cx="12192000" cy="903182"/>
          </a:xfrm>
          <a:prstGeom prst="rect">
            <a:avLst/>
          </a:prstGeom>
        </p:spPr>
      </p:pic>
      <p:pic>
        <p:nvPicPr>
          <p:cNvPr id="5" name="رسم 4">
            <a:extLst>
              <a:ext uri="{FF2B5EF4-FFF2-40B4-BE49-F238E27FC236}">
                <a16:creationId xmlns:a16="http://schemas.microsoft.com/office/drawing/2014/main" id="{017353AC-6DEE-27AB-B736-4A40835BB5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4173" y="655023"/>
            <a:ext cx="1253039" cy="355267"/>
          </a:xfrm>
          <a:prstGeom prst="rect">
            <a:avLst/>
          </a:prstGeom>
        </p:spPr>
      </p:pic>
      <p:pic>
        <p:nvPicPr>
          <p:cNvPr id="6" name="رسم 5">
            <a:extLst>
              <a:ext uri="{FF2B5EF4-FFF2-40B4-BE49-F238E27FC236}">
                <a16:creationId xmlns:a16="http://schemas.microsoft.com/office/drawing/2014/main" id="{537B2D5C-B49D-1573-D69B-9EE30BA6902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45871" y="1406105"/>
            <a:ext cx="9326676" cy="45719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B49CDE06-E51C-0404-223E-76BD6AC6135C}"/>
              </a:ext>
            </a:extLst>
          </p:cNvPr>
          <p:cNvSpPr/>
          <p:nvPr/>
        </p:nvSpPr>
        <p:spPr>
          <a:xfrm rot="2700000">
            <a:off x="11313919" y="568130"/>
            <a:ext cx="125928" cy="12592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A808334-30EF-4C8C-D4BF-0F4C44B337B1}"/>
              </a:ext>
            </a:extLst>
          </p:cNvPr>
          <p:cNvSpPr txBox="1"/>
          <p:nvPr/>
        </p:nvSpPr>
        <p:spPr>
          <a:xfrm>
            <a:off x="4239414" y="355210"/>
            <a:ext cx="7048424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dirty="0"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خدمات متكاملة....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75D2CE8-2516-45CC-6889-3AEEF837AF06}"/>
              </a:ext>
            </a:extLst>
          </p:cNvPr>
          <p:cNvSpPr txBox="1"/>
          <p:nvPr/>
        </p:nvSpPr>
        <p:spPr>
          <a:xfrm>
            <a:off x="6113410" y="832657"/>
            <a:ext cx="5174428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1400" dirty="0">
                <a:solidFill>
                  <a:srgbClr val="009A3B"/>
                </a:solidFill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عنوان فرعي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8B6306D-07A5-EFFA-B8A7-3F91AAB9101E}"/>
              </a:ext>
            </a:extLst>
          </p:cNvPr>
          <p:cNvGraphicFramePr/>
          <p:nvPr/>
        </p:nvGraphicFramePr>
        <p:xfrm>
          <a:off x="2729033" y="1739745"/>
          <a:ext cx="6733934" cy="4084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284454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2D8958-1C2D-1759-D14C-0EDA26F7F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رسم 20">
            <a:extLst>
              <a:ext uri="{FF2B5EF4-FFF2-40B4-BE49-F238E27FC236}">
                <a16:creationId xmlns:a16="http://schemas.microsoft.com/office/drawing/2014/main" id="{A06B467A-5E30-FF12-BF57-85656318E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2385" b="46737"/>
          <a:stretch/>
        </p:blipFill>
        <p:spPr>
          <a:xfrm>
            <a:off x="0" y="5773774"/>
            <a:ext cx="1388533" cy="1084226"/>
          </a:xfrm>
          <a:prstGeom prst="rect">
            <a:avLst/>
          </a:prstGeom>
        </p:spPr>
      </p:pic>
      <p:pic>
        <p:nvPicPr>
          <p:cNvPr id="15" name="رسم 14">
            <a:extLst>
              <a:ext uri="{FF2B5EF4-FFF2-40B4-BE49-F238E27FC236}">
                <a16:creationId xmlns:a16="http://schemas.microsoft.com/office/drawing/2014/main" id="{34C1CA49-DC07-E61E-F25F-A9959E4E88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02618" y="6169415"/>
            <a:ext cx="4200525" cy="333375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0C192F0C-0FB3-3FCC-0F84-C2AD5FB7BE1E}"/>
              </a:ext>
            </a:extLst>
          </p:cNvPr>
          <p:cNvSpPr txBox="1"/>
          <p:nvPr/>
        </p:nvSpPr>
        <p:spPr>
          <a:xfrm>
            <a:off x="11306438" y="6169415"/>
            <a:ext cx="28082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dirty="0"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3</a:t>
            </a:r>
            <a:endParaRPr lang="ar-SA" sz="1200" dirty="0">
              <a:latin typeface="IBM Plex Arabic SemiBold" panose="020B0703050203000203" pitchFamily="34" charset="-78"/>
              <a:cs typeface="IBM Plex Arabic SemiBold" panose="020B0703050203000203" pitchFamily="34" charset="-78"/>
            </a:endParaRPr>
          </a:p>
        </p:txBody>
      </p:sp>
      <p:pic>
        <p:nvPicPr>
          <p:cNvPr id="22" name="رسم 21">
            <a:extLst>
              <a:ext uri="{FF2B5EF4-FFF2-40B4-BE49-F238E27FC236}">
                <a16:creationId xmlns:a16="http://schemas.microsoft.com/office/drawing/2014/main" id="{683B9241-BA16-4CF2-78BF-C3CC0831E0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4933" y="6307914"/>
            <a:ext cx="1489021" cy="226951"/>
          </a:xfrm>
          <a:prstGeom prst="rect">
            <a:avLst/>
          </a:prstGeom>
        </p:spPr>
      </p:pic>
      <p:pic>
        <p:nvPicPr>
          <p:cNvPr id="4" name="رسم 3">
            <a:extLst>
              <a:ext uri="{FF2B5EF4-FFF2-40B4-BE49-F238E27FC236}">
                <a16:creationId xmlns:a16="http://schemas.microsoft.com/office/drawing/2014/main" id="{27E96459-2D69-7522-1195-0D422F4531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t="44988" r="3382"/>
          <a:stretch/>
        </p:blipFill>
        <p:spPr>
          <a:xfrm>
            <a:off x="0" y="0"/>
            <a:ext cx="12192000" cy="903182"/>
          </a:xfrm>
          <a:prstGeom prst="rect">
            <a:avLst/>
          </a:prstGeom>
        </p:spPr>
      </p:pic>
      <p:pic>
        <p:nvPicPr>
          <p:cNvPr id="5" name="رسم 4">
            <a:extLst>
              <a:ext uri="{FF2B5EF4-FFF2-40B4-BE49-F238E27FC236}">
                <a16:creationId xmlns:a16="http://schemas.microsoft.com/office/drawing/2014/main" id="{460BADE6-A31F-5D81-ECD6-4559E63F1BE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4173" y="655023"/>
            <a:ext cx="1253039" cy="355267"/>
          </a:xfrm>
          <a:prstGeom prst="rect">
            <a:avLst/>
          </a:prstGeom>
        </p:spPr>
      </p:pic>
      <p:pic>
        <p:nvPicPr>
          <p:cNvPr id="6" name="رسم 5">
            <a:extLst>
              <a:ext uri="{FF2B5EF4-FFF2-40B4-BE49-F238E27FC236}">
                <a16:creationId xmlns:a16="http://schemas.microsoft.com/office/drawing/2014/main" id="{61A06872-F52D-5F19-238A-30CFBDA9432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45871" y="1406105"/>
            <a:ext cx="9326676" cy="45719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B9A61873-80CB-DFDC-414F-11FBC0931E88}"/>
              </a:ext>
            </a:extLst>
          </p:cNvPr>
          <p:cNvSpPr/>
          <p:nvPr/>
        </p:nvSpPr>
        <p:spPr>
          <a:xfrm rot="2700000">
            <a:off x="11313919" y="568130"/>
            <a:ext cx="125928" cy="12592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B37D54B-5045-8F2D-2967-4BCD4214BE30}"/>
              </a:ext>
            </a:extLst>
          </p:cNvPr>
          <p:cNvSpPr txBox="1"/>
          <p:nvPr/>
        </p:nvSpPr>
        <p:spPr>
          <a:xfrm>
            <a:off x="4239414" y="355210"/>
            <a:ext cx="7048424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dirty="0"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أرقام وحقائق ....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E415D2F-4099-2D99-857F-4693A2B78BDB}"/>
              </a:ext>
            </a:extLst>
          </p:cNvPr>
          <p:cNvSpPr txBox="1"/>
          <p:nvPr/>
        </p:nvSpPr>
        <p:spPr>
          <a:xfrm>
            <a:off x="6113410" y="832657"/>
            <a:ext cx="5174428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1400" dirty="0">
                <a:solidFill>
                  <a:srgbClr val="009A3B"/>
                </a:solidFill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عنوان فرعي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27FDAD5-9CBA-746D-3DEF-0BCB3758AAF9}"/>
              </a:ext>
            </a:extLst>
          </p:cNvPr>
          <p:cNvGraphicFramePr/>
          <p:nvPr/>
        </p:nvGraphicFramePr>
        <p:xfrm>
          <a:off x="2270351" y="1531302"/>
          <a:ext cx="8810790" cy="4705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</p:spTree>
    <p:extLst>
      <p:ext uri="{BB962C8B-B14F-4D97-AF65-F5344CB8AC3E}">
        <p14:creationId xmlns:p14="http://schemas.microsoft.com/office/powerpoint/2010/main" val="2870489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059B3-71FF-D557-A8BB-DE7F1E93E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رسم 20">
            <a:extLst>
              <a:ext uri="{FF2B5EF4-FFF2-40B4-BE49-F238E27FC236}">
                <a16:creationId xmlns:a16="http://schemas.microsoft.com/office/drawing/2014/main" id="{7E352119-3948-47C5-392B-04EC38513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2385" b="46737"/>
          <a:stretch/>
        </p:blipFill>
        <p:spPr>
          <a:xfrm>
            <a:off x="0" y="5773774"/>
            <a:ext cx="1388533" cy="1084226"/>
          </a:xfrm>
          <a:prstGeom prst="rect">
            <a:avLst/>
          </a:prstGeom>
        </p:spPr>
      </p:pic>
      <p:pic>
        <p:nvPicPr>
          <p:cNvPr id="15" name="رسم 14">
            <a:extLst>
              <a:ext uri="{FF2B5EF4-FFF2-40B4-BE49-F238E27FC236}">
                <a16:creationId xmlns:a16="http://schemas.microsoft.com/office/drawing/2014/main" id="{AF56E7D6-B357-1312-B5D2-BA0AFC026C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02618" y="6169415"/>
            <a:ext cx="4200525" cy="333375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6E912E7E-7DC1-FE0A-CB54-5F5F73A119D7}"/>
              </a:ext>
            </a:extLst>
          </p:cNvPr>
          <p:cNvSpPr txBox="1"/>
          <p:nvPr/>
        </p:nvSpPr>
        <p:spPr>
          <a:xfrm>
            <a:off x="11306438" y="6169415"/>
            <a:ext cx="28082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dirty="0"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3</a:t>
            </a:r>
            <a:endParaRPr lang="ar-SA" sz="1200" dirty="0">
              <a:latin typeface="IBM Plex Arabic SemiBold" panose="020B0703050203000203" pitchFamily="34" charset="-78"/>
              <a:cs typeface="IBM Plex Arabic SemiBold" panose="020B0703050203000203" pitchFamily="34" charset="-78"/>
            </a:endParaRPr>
          </a:p>
        </p:txBody>
      </p:sp>
      <p:pic>
        <p:nvPicPr>
          <p:cNvPr id="22" name="رسم 21">
            <a:extLst>
              <a:ext uri="{FF2B5EF4-FFF2-40B4-BE49-F238E27FC236}">
                <a16:creationId xmlns:a16="http://schemas.microsoft.com/office/drawing/2014/main" id="{FF3FAC5B-8DD9-6024-A15D-187ECDB276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4933" y="6307914"/>
            <a:ext cx="1489021" cy="226951"/>
          </a:xfrm>
          <a:prstGeom prst="rect">
            <a:avLst/>
          </a:prstGeom>
        </p:spPr>
      </p:pic>
      <p:pic>
        <p:nvPicPr>
          <p:cNvPr id="4" name="رسم 3">
            <a:extLst>
              <a:ext uri="{FF2B5EF4-FFF2-40B4-BE49-F238E27FC236}">
                <a16:creationId xmlns:a16="http://schemas.microsoft.com/office/drawing/2014/main" id="{EE5CF43A-60B2-0597-B0EF-01E7188C05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t="44988" r="3382"/>
          <a:stretch/>
        </p:blipFill>
        <p:spPr>
          <a:xfrm>
            <a:off x="0" y="0"/>
            <a:ext cx="12192000" cy="903182"/>
          </a:xfrm>
          <a:prstGeom prst="rect">
            <a:avLst/>
          </a:prstGeom>
        </p:spPr>
      </p:pic>
      <p:pic>
        <p:nvPicPr>
          <p:cNvPr id="5" name="رسم 4">
            <a:extLst>
              <a:ext uri="{FF2B5EF4-FFF2-40B4-BE49-F238E27FC236}">
                <a16:creationId xmlns:a16="http://schemas.microsoft.com/office/drawing/2014/main" id="{AFB16E46-6204-48DC-A1CF-4DA22E2FF7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4173" y="655023"/>
            <a:ext cx="1253039" cy="355267"/>
          </a:xfrm>
          <a:prstGeom prst="rect">
            <a:avLst/>
          </a:prstGeom>
        </p:spPr>
      </p:pic>
      <p:pic>
        <p:nvPicPr>
          <p:cNvPr id="6" name="رسم 5">
            <a:extLst>
              <a:ext uri="{FF2B5EF4-FFF2-40B4-BE49-F238E27FC236}">
                <a16:creationId xmlns:a16="http://schemas.microsoft.com/office/drawing/2014/main" id="{183E93E1-29B6-C7EC-CEA3-B221F967EE5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45871" y="1406105"/>
            <a:ext cx="9326676" cy="45719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4BB24576-8E99-E70B-08B5-B053FFB0C9C1}"/>
              </a:ext>
            </a:extLst>
          </p:cNvPr>
          <p:cNvSpPr/>
          <p:nvPr/>
        </p:nvSpPr>
        <p:spPr>
          <a:xfrm rot="2700000">
            <a:off x="11313919" y="568130"/>
            <a:ext cx="125928" cy="12592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32D97D4-6660-47C2-06F7-5BF39E64B821}"/>
              </a:ext>
            </a:extLst>
          </p:cNvPr>
          <p:cNvSpPr txBox="1"/>
          <p:nvPr/>
        </p:nvSpPr>
        <p:spPr>
          <a:xfrm>
            <a:off x="4239414" y="355210"/>
            <a:ext cx="7048424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dirty="0"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الهيكل التنظيمي ....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B9219FE-C8C0-1BD7-5D29-00401FECCDD8}"/>
              </a:ext>
            </a:extLst>
          </p:cNvPr>
          <p:cNvSpPr txBox="1"/>
          <p:nvPr/>
        </p:nvSpPr>
        <p:spPr>
          <a:xfrm>
            <a:off x="6113410" y="832657"/>
            <a:ext cx="5174428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1400" dirty="0">
                <a:solidFill>
                  <a:srgbClr val="009A3B"/>
                </a:solidFill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لا يشمل صور الاشخاص و الاكتفاء بالمنصب و الأسم...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9FDF91C-F885-C02D-8E30-02D19EB72AD0}"/>
              </a:ext>
            </a:extLst>
          </p:cNvPr>
          <p:cNvGraphicFramePr/>
          <p:nvPr/>
        </p:nvGraphicFramePr>
        <p:xfrm>
          <a:off x="3068705" y="1221225"/>
          <a:ext cx="6054590" cy="4368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454182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E919D-1759-863C-9273-C2E450C80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رسم 20">
            <a:extLst>
              <a:ext uri="{FF2B5EF4-FFF2-40B4-BE49-F238E27FC236}">
                <a16:creationId xmlns:a16="http://schemas.microsoft.com/office/drawing/2014/main" id="{36B3322C-7130-5585-D258-532714983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2385" b="46737"/>
          <a:stretch/>
        </p:blipFill>
        <p:spPr>
          <a:xfrm>
            <a:off x="0" y="5773774"/>
            <a:ext cx="1388533" cy="1084226"/>
          </a:xfrm>
          <a:prstGeom prst="rect">
            <a:avLst/>
          </a:prstGeom>
        </p:spPr>
      </p:pic>
      <p:pic>
        <p:nvPicPr>
          <p:cNvPr id="15" name="رسم 14">
            <a:extLst>
              <a:ext uri="{FF2B5EF4-FFF2-40B4-BE49-F238E27FC236}">
                <a16:creationId xmlns:a16="http://schemas.microsoft.com/office/drawing/2014/main" id="{1B7DF3E9-B5FC-7F85-E0CA-7A317F9AE3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02618" y="6169415"/>
            <a:ext cx="4200525" cy="333375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6AB7FA79-E479-E4D6-D89E-562AF86FFE5F}"/>
              </a:ext>
            </a:extLst>
          </p:cNvPr>
          <p:cNvSpPr txBox="1"/>
          <p:nvPr/>
        </p:nvSpPr>
        <p:spPr>
          <a:xfrm>
            <a:off x="11306438" y="6169415"/>
            <a:ext cx="28082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dirty="0"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3</a:t>
            </a:r>
            <a:endParaRPr lang="ar-SA" sz="1200" dirty="0">
              <a:latin typeface="IBM Plex Arabic SemiBold" panose="020B0703050203000203" pitchFamily="34" charset="-78"/>
              <a:cs typeface="IBM Plex Arabic SemiBold" panose="020B0703050203000203" pitchFamily="34" charset="-78"/>
            </a:endParaRPr>
          </a:p>
        </p:txBody>
      </p:sp>
      <p:pic>
        <p:nvPicPr>
          <p:cNvPr id="22" name="رسم 21">
            <a:extLst>
              <a:ext uri="{FF2B5EF4-FFF2-40B4-BE49-F238E27FC236}">
                <a16:creationId xmlns:a16="http://schemas.microsoft.com/office/drawing/2014/main" id="{50694CD7-CC21-7EB0-6412-CD7AC5C4AB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4933" y="6307914"/>
            <a:ext cx="1489021" cy="226951"/>
          </a:xfrm>
          <a:prstGeom prst="rect">
            <a:avLst/>
          </a:prstGeom>
        </p:spPr>
      </p:pic>
      <p:pic>
        <p:nvPicPr>
          <p:cNvPr id="4" name="رسم 3">
            <a:extLst>
              <a:ext uri="{FF2B5EF4-FFF2-40B4-BE49-F238E27FC236}">
                <a16:creationId xmlns:a16="http://schemas.microsoft.com/office/drawing/2014/main" id="{96DE08C3-24AA-07B8-112D-C559C02AB6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t="44988" r="3382"/>
          <a:stretch/>
        </p:blipFill>
        <p:spPr>
          <a:xfrm>
            <a:off x="0" y="0"/>
            <a:ext cx="12192000" cy="903182"/>
          </a:xfrm>
          <a:prstGeom prst="rect">
            <a:avLst/>
          </a:prstGeom>
        </p:spPr>
      </p:pic>
      <p:pic>
        <p:nvPicPr>
          <p:cNvPr id="5" name="رسم 4">
            <a:extLst>
              <a:ext uri="{FF2B5EF4-FFF2-40B4-BE49-F238E27FC236}">
                <a16:creationId xmlns:a16="http://schemas.microsoft.com/office/drawing/2014/main" id="{282AC646-F382-707B-D050-FDBB2B41BF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4173" y="655023"/>
            <a:ext cx="1253039" cy="355267"/>
          </a:xfrm>
          <a:prstGeom prst="rect">
            <a:avLst/>
          </a:prstGeom>
        </p:spPr>
      </p:pic>
      <p:pic>
        <p:nvPicPr>
          <p:cNvPr id="6" name="رسم 5">
            <a:extLst>
              <a:ext uri="{FF2B5EF4-FFF2-40B4-BE49-F238E27FC236}">
                <a16:creationId xmlns:a16="http://schemas.microsoft.com/office/drawing/2014/main" id="{435418A3-97B5-E905-5EE6-2D7B8E79CD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45871" y="1406105"/>
            <a:ext cx="9326676" cy="45719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3ED2CF38-4A87-A958-6CDB-597793D49210}"/>
              </a:ext>
            </a:extLst>
          </p:cNvPr>
          <p:cNvSpPr/>
          <p:nvPr/>
        </p:nvSpPr>
        <p:spPr>
          <a:xfrm rot="2700000">
            <a:off x="11313919" y="568130"/>
            <a:ext cx="125928" cy="12592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21A50B0-1126-27B1-884C-AB90BDD98627}"/>
              </a:ext>
            </a:extLst>
          </p:cNvPr>
          <p:cNvSpPr txBox="1"/>
          <p:nvPr/>
        </p:nvSpPr>
        <p:spPr>
          <a:xfrm>
            <a:off x="4239414" y="355210"/>
            <a:ext cx="7048424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dirty="0"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نموذج نمو ......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76E7A34-4E4C-51E7-25ED-A689C2EE19E4}"/>
              </a:ext>
            </a:extLst>
          </p:cNvPr>
          <p:cNvSpPr txBox="1"/>
          <p:nvPr/>
        </p:nvSpPr>
        <p:spPr>
          <a:xfrm>
            <a:off x="6113410" y="832657"/>
            <a:ext cx="5174428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1400" dirty="0">
                <a:solidFill>
                  <a:srgbClr val="009A3B"/>
                </a:solidFill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لتفاصيل .....................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A5A0D96-D198-3AE4-0930-FCEB0C428A70}"/>
              </a:ext>
            </a:extLst>
          </p:cNvPr>
          <p:cNvGraphicFramePr/>
          <p:nvPr/>
        </p:nvGraphicFramePr>
        <p:xfrm>
          <a:off x="2749209" y="1638324"/>
          <a:ext cx="7920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1284717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E5D97-3DF3-93EC-4ABA-1DEF24189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رسم 20">
            <a:extLst>
              <a:ext uri="{FF2B5EF4-FFF2-40B4-BE49-F238E27FC236}">
                <a16:creationId xmlns:a16="http://schemas.microsoft.com/office/drawing/2014/main" id="{C3099AFE-49CD-9082-F6E4-0B5791BC2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2385" b="46737"/>
          <a:stretch/>
        </p:blipFill>
        <p:spPr>
          <a:xfrm>
            <a:off x="0" y="5773774"/>
            <a:ext cx="1388533" cy="1084226"/>
          </a:xfrm>
          <a:prstGeom prst="rect">
            <a:avLst/>
          </a:prstGeom>
        </p:spPr>
      </p:pic>
      <p:pic>
        <p:nvPicPr>
          <p:cNvPr id="15" name="رسم 14">
            <a:extLst>
              <a:ext uri="{FF2B5EF4-FFF2-40B4-BE49-F238E27FC236}">
                <a16:creationId xmlns:a16="http://schemas.microsoft.com/office/drawing/2014/main" id="{E9EFF56B-0243-0882-2C38-4D6F9ED9A0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02618" y="6169415"/>
            <a:ext cx="4200525" cy="333375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305779B5-3231-4888-583E-84CDBB07DC40}"/>
              </a:ext>
            </a:extLst>
          </p:cNvPr>
          <p:cNvSpPr txBox="1"/>
          <p:nvPr/>
        </p:nvSpPr>
        <p:spPr>
          <a:xfrm>
            <a:off x="11306438" y="6169415"/>
            <a:ext cx="28082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dirty="0"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3</a:t>
            </a:r>
            <a:endParaRPr lang="ar-SA" sz="1200" dirty="0">
              <a:latin typeface="IBM Plex Arabic SemiBold" panose="020B0703050203000203" pitchFamily="34" charset="-78"/>
              <a:cs typeface="IBM Plex Arabic SemiBold" panose="020B0703050203000203" pitchFamily="34" charset="-78"/>
            </a:endParaRPr>
          </a:p>
        </p:txBody>
      </p:sp>
      <p:pic>
        <p:nvPicPr>
          <p:cNvPr id="22" name="رسم 21">
            <a:extLst>
              <a:ext uri="{FF2B5EF4-FFF2-40B4-BE49-F238E27FC236}">
                <a16:creationId xmlns:a16="http://schemas.microsoft.com/office/drawing/2014/main" id="{11CA6FAE-D88C-E4CF-1388-BB5A0F1EBB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4933" y="6307914"/>
            <a:ext cx="1489021" cy="226951"/>
          </a:xfrm>
          <a:prstGeom prst="rect">
            <a:avLst/>
          </a:prstGeom>
        </p:spPr>
      </p:pic>
      <p:pic>
        <p:nvPicPr>
          <p:cNvPr id="4" name="رسم 3">
            <a:extLst>
              <a:ext uri="{FF2B5EF4-FFF2-40B4-BE49-F238E27FC236}">
                <a16:creationId xmlns:a16="http://schemas.microsoft.com/office/drawing/2014/main" id="{309C9F7E-3F21-27C4-CBD7-F033C1280F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t="44988" r="3382"/>
          <a:stretch/>
        </p:blipFill>
        <p:spPr>
          <a:xfrm>
            <a:off x="0" y="0"/>
            <a:ext cx="12192000" cy="903182"/>
          </a:xfrm>
          <a:prstGeom prst="rect">
            <a:avLst/>
          </a:prstGeom>
        </p:spPr>
      </p:pic>
      <p:pic>
        <p:nvPicPr>
          <p:cNvPr id="5" name="رسم 4">
            <a:extLst>
              <a:ext uri="{FF2B5EF4-FFF2-40B4-BE49-F238E27FC236}">
                <a16:creationId xmlns:a16="http://schemas.microsoft.com/office/drawing/2014/main" id="{9B7B0317-F84F-5D9E-0EDD-0F960E3D91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4173" y="655023"/>
            <a:ext cx="1253039" cy="355267"/>
          </a:xfrm>
          <a:prstGeom prst="rect">
            <a:avLst/>
          </a:prstGeom>
        </p:spPr>
      </p:pic>
      <p:pic>
        <p:nvPicPr>
          <p:cNvPr id="6" name="رسم 5">
            <a:extLst>
              <a:ext uri="{FF2B5EF4-FFF2-40B4-BE49-F238E27FC236}">
                <a16:creationId xmlns:a16="http://schemas.microsoft.com/office/drawing/2014/main" id="{B73245A1-DBEF-7BD1-32E3-672735BE440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45871" y="1406105"/>
            <a:ext cx="9326676" cy="45719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EE0EE1C9-2433-44E2-3EF4-DBD87D5E58FA}"/>
              </a:ext>
            </a:extLst>
          </p:cNvPr>
          <p:cNvSpPr/>
          <p:nvPr/>
        </p:nvSpPr>
        <p:spPr>
          <a:xfrm rot="2700000">
            <a:off x="11313919" y="568130"/>
            <a:ext cx="125928" cy="12592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602F110-AC29-E598-1AFF-AA5A301BFF95}"/>
              </a:ext>
            </a:extLst>
          </p:cNvPr>
          <p:cNvSpPr txBox="1"/>
          <p:nvPr/>
        </p:nvSpPr>
        <p:spPr>
          <a:xfrm>
            <a:off x="4239414" y="355210"/>
            <a:ext cx="7048424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dirty="0"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الجدول الزمني ......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0A5F2E9-BF36-2F10-7B39-49444403A864}"/>
              </a:ext>
            </a:extLst>
          </p:cNvPr>
          <p:cNvSpPr txBox="1"/>
          <p:nvPr/>
        </p:nvSpPr>
        <p:spPr>
          <a:xfrm>
            <a:off x="6113410" y="832657"/>
            <a:ext cx="5174428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1400" dirty="0">
                <a:solidFill>
                  <a:srgbClr val="009A3B"/>
                </a:solidFill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لتفاصيل .....................</a:t>
            </a:r>
          </a:p>
        </p:txBody>
      </p:sp>
      <p:sp>
        <p:nvSpPr>
          <p:cNvPr id="47" name="Arrow: Left 46">
            <a:extLst>
              <a:ext uri="{FF2B5EF4-FFF2-40B4-BE49-F238E27FC236}">
                <a16:creationId xmlns:a16="http://schemas.microsoft.com/office/drawing/2014/main" id="{3AE8C87D-9480-8BC9-28E6-194A33A7D7AD}"/>
              </a:ext>
            </a:extLst>
          </p:cNvPr>
          <p:cNvSpPr/>
          <p:nvPr/>
        </p:nvSpPr>
        <p:spPr>
          <a:xfrm>
            <a:off x="1071696" y="7232018"/>
            <a:ext cx="9642758" cy="1304428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رسم تخطيطي 1">
            <a:extLst>
              <a:ext uri="{FF2B5EF4-FFF2-40B4-BE49-F238E27FC236}">
                <a16:creationId xmlns:a16="http://schemas.microsoft.com/office/drawing/2014/main" id="{2B4814DF-F690-45D3-E57B-1D0B742572FA}"/>
              </a:ext>
            </a:extLst>
          </p:cNvPr>
          <p:cNvGraphicFramePr/>
          <p:nvPr/>
        </p:nvGraphicFramePr>
        <p:xfrm>
          <a:off x="1815656" y="1401372"/>
          <a:ext cx="8560689" cy="4055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2342684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C79AA-E615-CA4E-6F8F-054AAE35A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رسم 20">
            <a:extLst>
              <a:ext uri="{FF2B5EF4-FFF2-40B4-BE49-F238E27FC236}">
                <a16:creationId xmlns:a16="http://schemas.microsoft.com/office/drawing/2014/main" id="{2FEF0BF8-2AD9-0406-058D-924E3674A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2385" b="46737"/>
          <a:stretch/>
        </p:blipFill>
        <p:spPr>
          <a:xfrm>
            <a:off x="0" y="5773774"/>
            <a:ext cx="1388533" cy="1084226"/>
          </a:xfrm>
          <a:prstGeom prst="rect">
            <a:avLst/>
          </a:prstGeom>
        </p:spPr>
      </p:pic>
      <p:pic>
        <p:nvPicPr>
          <p:cNvPr id="15" name="رسم 14">
            <a:extLst>
              <a:ext uri="{FF2B5EF4-FFF2-40B4-BE49-F238E27FC236}">
                <a16:creationId xmlns:a16="http://schemas.microsoft.com/office/drawing/2014/main" id="{9A7B5499-22BD-EFB3-DB78-0BA3F73275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02618" y="6169415"/>
            <a:ext cx="4200525" cy="333375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C364DD9D-3921-1204-22A8-1B7A10E35D4A}"/>
              </a:ext>
            </a:extLst>
          </p:cNvPr>
          <p:cNvSpPr txBox="1"/>
          <p:nvPr/>
        </p:nvSpPr>
        <p:spPr>
          <a:xfrm>
            <a:off x="11306438" y="6169415"/>
            <a:ext cx="28082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dirty="0"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3</a:t>
            </a:r>
            <a:endParaRPr lang="ar-SA" sz="1200" dirty="0">
              <a:latin typeface="IBM Plex Arabic SemiBold" panose="020B0703050203000203" pitchFamily="34" charset="-78"/>
              <a:cs typeface="IBM Plex Arabic SemiBold" panose="020B0703050203000203" pitchFamily="34" charset="-78"/>
            </a:endParaRPr>
          </a:p>
        </p:txBody>
      </p:sp>
      <p:pic>
        <p:nvPicPr>
          <p:cNvPr id="22" name="رسم 21">
            <a:extLst>
              <a:ext uri="{FF2B5EF4-FFF2-40B4-BE49-F238E27FC236}">
                <a16:creationId xmlns:a16="http://schemas.microsoft.com/office/drawing/2014/main" id="{B7E2C112-CD73-2D07-3E1F-EF0693B687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4933" y="6307914"/>
            <a:ext cx="1489021" cy="226951"/>
          </a:xfrm>
          <a:prstGeom prst="rect">
            <a:avLst/>
          </a:prstGeom>
        </p:spPr>
      </p:pic>
      <p:pic>
        <p:nvPicPr>
          <p:cNvPr id="4" name="رسم 3">
            <a:extLst>
              <a:ext uri="{FF2B5EF4-FFF2-40B4-BE49-F238E27FC236}">
                <a16:creationId xmlns:a16="http://schemas.microsoft.com/office/drawing/2014/main" id="{2A903C43-B9A9-982B-A1E4-F77C330787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t="44988" r="3382"/>
          <a:stretch/>
        </p:blipFill>
        <p:spPr>
          <a:xfrm>
            <a:off x="0" y="0"/>
            <a:ext cx="12192000" cy="903182"/>
          </a:xfrm>
          <a:prstGeom prst="rect">
            <a:avLst/>
          </a:prstGeom>
        </p:spPr>
      </p:pic>
      <p:pic>
        <p:nvPicPr>
          <p:cNvPr id="5" name="رسم 4">
            <a:extLst>
              <a:ext uri="{FF2B5EF4-FFF2-40B4-BE49-F238E27FC236}">
                <a16:creationId xmlns:a16="http://schemas.microsoft.com/office/drawing/2014/main" id="{B3B06F9F-3C4E-F8EF-2991-3CC56BB4F2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4173" y="655023"/>
            <a:ext cx="1253039" cy="355267"/>
          </a:xfrm>
          <a:prstGeom prst="rect">
            <a:avLst/>
          </a:prstGeom>
        </p:spPr>
      </p:pic>
      <p:pic>
        <p:nvPicPr>
          <p:cNvPr id="6" name="رسم 5">
            <a:extLst>
              <a:ext uri="{FF2B5EF4-FFF2-40B4-BE49-F238E27FC236}">
                <a16:creationId xmlns:a16="http://schemas.microsoft.com/office/drawing/2014/main" id="{A32622F7-22C2-9928-70AD-8335F6CBC46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45871" y="1406105"/>
            <a:ext cx="9326676" cy="45719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F85D13F2-69D2-7815-9474-6CCB9D0CE296}"/>
              </a:ext>
            </a:extLst>
          </p:cNvPr>
          <p:cNvSpPr/>
          <p:nvPr/>
        </p:nvSpPr>
        <p:spPr>
          <a:xfrm rot="2700000">
            <a:off x="11313919" y="568130"/>
            <a:ext cx="125928" cy="12592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9A18390-2816-974B-BFC9-F4F6BB8A6A80}"/>
              </a:ext>
            </a:extLst>
          </p:cNvPr>
          <p:cNvSpPr txBox="1"/>
          <p:nvPr/>
        </p:nvSpPr>
        <p:spPr>
          <a:xfrm>
            <a:off x="4239414" y="355210"/>
            <a:ext cx="7048424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dirty="0"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الخطوات المتخذة ....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C06C7B2-CC90-F21E-4ACA-F3E2AFA7971C}"/>
              </a:ext>
            </a:extLst>
          </p:cNvPr>
          <p:cNvSpPr txBox="1"/>
          <p:nvPr/>
        </p:nvSpPr>
        <p:spPr>
          <a:xfrm>
            <a:off x="6113410" y="832657"/>
            <a:ext cx="5174428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1400" dirty="0">
                <a:solidFill>
                  <a:srgbClr val="009A3B"/>
                </a:solidFill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لتفاصيل .....................</a:t>
            </a:r>
          </a:p>
        </p:txBody>
      </p:sp>
      <p:graphicFrame>
        <p:nvGraphicFramePr>
          <p:cNvPr id="50" name="Diagram 49">
            <a:extLst>
              <a:ext uri="{FF2B5EF4-FFF2-40B4-BE49-F238E27FC236}">
                <a16:creationId xmlns:a16="http://schemas.microsoft.com/office/drawing/2014/main" id="{1BD909FF-0202-7961-731E-E6C11E610E83}"/>
              </a:ext>
            </a:extLst>
          </p:cNvPr>
          <p:cNvGraphicFramePr/>
          <p:nvPr/>
        </p:nvGraphicFramePr>
        <p:xfrm>
          <a:off x="2318887" y="111619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2" name="مربع نص 1">
            <a:extLst>
              <a:ext uri="{FF2B5EF4-FFF2-40B4-BE49-F238E27FC236}">
                <a16:creationId xmlns:a16="http://schemas.microsoft.com/office/drawing/2014/main" id="{CF592446-E340-B4B2-0889-20A37FD5D8A9}"/>
              </a:ext>
            </a:extLst>
          </p:cNvPr>
          <p:cNvSpPr txBox="1"/>
          <p:nvPr/>
        </p:nvSpPr>
        <p:spPr>
          <a:xfrm>
            <a:off x="7864415" y="2390224"/>
            <a:ext cx="3072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IBM Plex Arabic" panose="020B0803050203000203" pitchFamily="34" charset="-78"/>
                <a:cs typeface="IBM Plex Arabic" panose="020B0803050203000203" pitchFamily="34" charset="-78"/>
              </a:rPr>
              <a:t>1</a:t>
            </a:r>
            <a:endParaRPr lang="ar-SA" b="1" dirty="0">
              <a:solidFill>
                <a:schemeClr val="bg1"/>
              </a:solidFill>
              <a:latin typeface="IBM Plex Arabic" panose="020B0803050203000203" pitchFamily="34" charset="-78"/>
              <a:cs typeface="IBM Plex Arabic" panose="020B0803050203000203" pitchFamily="34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E85694B-A828-C993-D5A2-11C5A94152D1}"/>
              </a:ext>
            </a:extLst>
          </p:cNvPr>
          <p:cNvSpPr txBox="1"/>
          <p:nvPr/>
        </p:nvSpPr>
        <p:spPr>
          <a:xfrm>
            <a:off x="5158690" y="2390224"/>
            <a:ext cx="3072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IBM Plex Arabic" panose="020B0803050203000203" pitchFamily="34" charset="-78"/>
                <a:cs typeface="IBM Plex Arabic" panose="020B0803050203000203" pitchFamily="34" charset="-78"/>
              </a:rPr>
              <a:t>2</a:t>
            </a:r>
            <a:endParaRPr lang="ar-SA" b="1" dirty="0">
              <a:solidFill>
                <a:schemeClr val="bg1"/>
              </a:solidFill>
              <a:latin typeface="IBM Plex Arabic" panose="020B0803050203000203" pitchFamily="34" charset="-78"/>
              <a:cs typeface="IBM Plex Arabic" panose="020B0803050203000203" pitchFamily="34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B025B9CF-F857-DA35-343B-DC1DB0DA49CA}"/>
              </a:ext>
            </a:extLst>
          </p:cNvPr>
          <p:cNvSpPr txBox="1"/>
          <p:nvPr/>
        </p:nvSpPr>
        <p:spPr>
          <a:xfrm>
            <a:off x="2452965" y="2390224"/>
            <a:ext cx="3072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IBM Plex Arabic" panose="020B0803050203000203" pitchFamily="34" charset="-78"/>
                <a:cs typeface="IBM Plex Arabic" panose="020B0803050203000203" pitchFamily="34" charset="-78"/>
              </a:rPr>
              <a:t>3</a:t>
            </a:r>
            <a:endParaRPr lang="ar-SA" b="1" dirty="0">
              <a:solidFill>
                <a:schemeClr val="bg1"/>
              </a:solidFill>
              <a:latin typeface="IBM Plex Arabic" panose="020B0803050203000203" pitchFamily="34" charset="-78"/>
              <a:cs typeface="IBM Plex Arabic" panose="020B0803050203000203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24247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DC5AD462-6952-B062-7A45-5B4110C9B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4D5CB021-D7F6-6FBF-4FA1-DDD0F9FAE4B5}"/>
              </a:ext>
            </a:extLst>
          </p:cNvPr>
          <p:cNvSpPr txBox="1"/>
          <p:nvPr/>
        </p:nvSpPr>
        <p:spPr>
          <a:xfrm>
            <a:off x="6832600" y="164306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F9D3424-1289-AC60-CB9C-6628E5EB1CED}"/>
              </a:ext>
            </a:extLst>
          </p:cNvPr>
          <p:cNvSpPr txBox="1"/>
          <p:nvPr/>
        </p:nvSpPr>
        <p:spPr>
          <a:xfrm>
            <a:off x="3877863" y="1643063"/>
            <a:ext cx="14779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33060FF-BCCB-1AFE-1E69-591A4880E41F}"/>
              </a:ext>
            </a:extLst>
          </p:cNvPr>
          <p:cNvSpPr txBox="1"/>
          <p:nvPr/>
        </p:nvSpPr>
        <p:spPr>
          <a:xfrm>
            <a:off x="5354636" y="164306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B275F11-813E-2015-15F0-063766C8445C}"/>
              </a:ext>
            </a:extLst>
          </p:cNvPr>
          <p:cNvSpPr txBox="1"/>
          <p:nvPr/>
        </p:nvSpPr>
        <p:spPr>
          <a:xfrm>
            <a:off x="3876672" y="164306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BBC1BBEE-45D7-08FE-AEC3-5AB64E633055}"/>
              </a:ext>
            </a:extLst>
          </p:cNvPr>
          <p:cNvSpPr txBox="1"/>
          <p:nvPr/>
        </p:nvSpPr>
        <p:spPr>
          <a:xfrm>
            <a:off x="2398708" y="164306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D3D4C5F5-37F8-04D5-20CA-7BC6A1942B04}"/>
              </a:ext>
            </a:extLst>
          </p:cNvPr>
          <p:cNvSpPr txBox="1"/>
          <p:nvPr/>
        </p:nvSpPr>
        <p:spPr>
          <a:xfrm>
            <a:off x="919553" y="164306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76219592-911C-4C5C-01E6-FFC093D03C31}"/>
              </a:ext>
            </a:extLst>
          </p:cNvPr>
          <p:cNvSpPr txBox="1"/>
          <p:nvPr/>
        </p:nvSpPr>
        <p:spPr>
          <a:xfrm>
            <a:off x="6832600" y="264890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6E839511-5964-1E1F-73B5-BDC292D6C762}"/>
              </a:ext>
            </a:extLst>
          </p:cNvPr>
          <p:cNvSpPr txBox="1"/>
          <p:nvPr/>
        </p:nvSpPr>
        <p:spPr>
          <a:xfrm>
            <a:off x="5354636" y="264890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689B6512-A5D9-F50A-2F15-2E527810C538}"/>
              </a:ext>
            </a:extLst>
          </p:cNvPr>
          <p:cNvSpPr txBox="1"/>
          <p:nvPr/>
        </p:nvSpPr>
        <p:spPr>
          <a:xfrm>
            <a:off x="3876672" y="264890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58C27731-EE55-4314-5E23-A39DA5E00C8A}"/>
              </a:ext>
            </a:extLst>
          </p:cNvPr>
          <p:cNvSpPr txBox="1"/>
          <p:nvPr/>
        </p:nvSpPr>
        <p:spPr>
          <a:xfrm>
            <a:off x="2398708" y="264890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2BF36D38-9381-4C59-4C6B-DA92C02A4D6C}"/>
              </a:ext>
            </a:extLst>
          </p:cNvPr>
          <p:cNvSpPr txBox="1"/>
          <p:nvPr/>
        </p:nvSpPr>
        <p:spPr>
          <a:xfrm>
            <a:off x="919553" y="264890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625E1A25-E5F6-2248-0B62-5E4F5D384632}"/>
              </a:ext>
            </a:extLst>
          </p:cNvPr>
          <p:cNvSpPr txBox="1"/>
          <p:nvPr/>
        </p:nvSpPr>
        <p:spPr>
          <a:xfrm>
            <a:off x="9788528" y="264890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8C123937-C954-76F3-954C-D239C91A529B}"/>
              </a:ext>
            </a:extLst>
          </p:cNvPr>
          <p:cNvSpPr txBox="1"/>
          <p:nvPr/>
        </p:nvSpPr>
        <p:spPr>
          <a:xfrm>
            <a:off x="8310564" y="264890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39AB8483-D1DD-CCDE-2A2D-7CAF4D166188}"/>
              </a:ext>
            </a:extLst>
          </p:cNvPr>
          <p:cNvSpPr txBox="1"/>
          <p:nvPr/>
        </p:nvSpPr>
        <p:spPr>
          <a:xfrm>
            <a:off x="6832600" y="365474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0CA03DE7-092D-70FC-3611-46B1C71F3EE9}"/>
              </a:ext>
            </a:extLst>
          </p:cNvPr>
          <p:cNvSpPr txBox="1"/>
          <p:nvPr/>
        </p:nvSpPr>
        <p:spPr>
          <a:xfrm>
            <a:off x="5354636" y="365474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DBF37B49-B1E3-EFB2-66CE-62724946687F}"/>
              </a:ext>
            </a:extLst>
          </p:cNvPr>
          <p:cNvSpPr txBox="1"/>
          <p:nvPr/>
        </p:nvSpPr>
        <p:spPr>
          <a:xfrm>
            <a:off x="3876672" y="365474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FE17FAB8-6304-2808-CEDB-015AFABB565A}"/>
              </a:ext>
            </a:extLst>
          </p:cNvPr>
          <p:cNvSpPr txBox="1"/>
          <p:nvPr/>
        </p:nvSpPr>
        <p:spPr>
          <a:xfrm>
            <a:off x="2398708" y="365474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89E8B541-C57A-419B-F701-2CBB7467F62A}"/>
              </a:ext>
            </a:extLst>
          </p:cNvPr>
          <p:cNvSpPr txBox="1"/>
          <p:nvPr/>
        </p:nvSpPr>
        <p:spPr>
          <a:xfrm>
            <a:off x="919553" y="365474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C1148804-A917-2055-39B8-F8C0051873E6}"/>
              </a:ext>
            </a:extLst>
          </p:cNvPr>
          <p:cNvSpPr txBox="1"/>
          <p:nvPr/>
        </p:nvSpPr>
        <p:spPr>
          <a:xfrm>
            <a:off x="9788528" y="365474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09BD60FD-4834-4516-AAF7-D7DFCE614654}"/>
              </a:ext>
            </a:extLst>
          </p:cNvPr>
          <p:cNvSpPr txBox="1"/>
          <p:nvPr/>
        </p:nvSpPr>
        <p:spPr>
          <a:xfrm>
            <a:off x="8310564" y="365474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1B0C7F4B-0035-4F40-6689-306C06797A0F}"/>
              </a:ext>
            </a:extLst>
          </p:cNvPr>
          <p:cNvSpPr txBox="1"/>
          <p:nvPr/>
        </p:nvSpPr>
        <p:spPr>
          <a:xfrm>
            <a:off x="6832600" y="466058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B46165D7-136F-76E1-9A87-10FF1BE55E9B}"/>
              </a:ext>
            </a:extLst>
          </p:cNvPr>
          <p:cNvSpPr txBox="1"/>
          <p:nvPr/>
        </p:nvSpPr>
        <p:spPr>
          <a:xfrm>
            <a:off x="5354636" y="466058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ECCEF999-ED83-38D1-003B-B22DE7E3F099}"/>
              </a:ext>
            </a:extLst>
          </p:cNvPr>
          <p:cNvSpPr txBox="1"/>
          <p:nvPr/>
        </p:nvSpPr>
        <p:spPr>
          <a:xfrm>
            <a:off x="3876672" y="466058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5EB73124-4996-A912-628F-7A637D74C884}"/>
              </a:ext>
            </a:extLst>
          </p:cNvPr>
          <p:cNvSpPr txBox="1"/>
          <p:nvPr/>
        </p:nvSpPr>
        <p:spPr>
          <a:xfrm>
            <a:off x="2398708" y="466058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B978088-DA5A-E1FA-38CC-6DB99C868376}"/>
              </a:ext>
            </a:extLst>
          </p:cNvPr>
          <p:cNvSpPr txBox="1"/>
          <p:nvPr/>
        </p:nvSpPr>
        <p:spPr>
          <a:xfrm>
            <a:off x="919553" y="466058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773EAD24-E4FA-706C-73C4-3F4F4568E1E1}"/>
              </a:ext>
            </a:extLst>
          </p:cNvPr>
          <p:cNvSpPr txBox="1"/>
          <p:nvPr/>
        </p:nvSpPr>
        <p:spPr>
          <a:xfrm>
            <a:off x="9788528" y="466058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07393DE2-52BC-4FF4-CD09-95CDECE4F60E}"/>
              </a:ext>
            </a:extLst>
          </p:cNvPr>
          <p:cNvSpPr txBox="1"/>
          <p:nvPr/>
        </p:nvSpPr>
        <p:spPr>
          <a:xfrm>
            <a:off x="8310564" y="466058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1D5A6211-160E-4796-4AAD-E21B76EE173D}"/>
              </a:ext>
            </a:extLst>
          </p:cNvPr>
          <p:cNvSpPr txBox="1"/>
          <p:nvPr/>
        </p:nvSpPr>
        <p:spPr>
          <a:xfrm>
            <a:off x="6832600" y="5680572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6B2AEC61-A7CB-FC28-0A6E-19067F3F5252}"/>
              </a:ext>
            </a:extLst>
          </p:cNvPr>
          <p:cNvSpPr txBox="1"/>
          <p:nvPr/>
        </p:nvSpPr>
        <p:spPr>
          <a:xfrm>
            <a:off x="5354636" y="5680572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D5A7BA59-E2E9-C89E-C952-102091E51D27}"/>
              </a:ext>
            </a:extLst>
          </p:cNvPr>
          <p:cNvSpPr txBox="1"/>
          <p:nvPr/>
        </p:nvSpPr>
        <p:spPr>
          <a:xfrm>
            <a:off x="9788528" y="5680572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E9481D93-0583-ACDC-250C-2D4BE58019BC}"/>
              </a:ext>
            </a:extLst>
          </p:cNvPr>
          <p:cNvSpPr txBox="1"/>
          <p:nvPr/>
        </p:nvSpPr>
        <p:spPr>
          <a:xfrm>
            <a:off x="8310564" y="5680572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0622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063A2-1A48-8658-7521-2BA431DBF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71F14EF6-C6C4-B557-EDAD-04F1BF5933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0A68A38A-8C31-F204-A12C-BF39F6002A9C}"/>
              </a:ext>
            </a:extLst>
          </p:cNvPr>
          <p:cNvSpPr txBox="1"/>
          <p:nvPr/>
        </p:nvSpPr>
        <p:spPr>
          <a:xfrm>
            <a:off x="3877863" y="1643063"/>
            <a:ext cx="14779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 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2910A6D-B0F3-5D30-A6FD-8A0FA70F03AA}"/>
              </a:ext>
            </a:extLst>
          </p:cNvPr>
          <p:cNvSpPr txBox="1"/>
          <p:nvPr/>
        </p:nvSpPr>
        <p:spPr>
          <a:xfrm>
            <a:off x="3876672" y="164306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B5564CC-6ABD-F191-3EB6-7C2072DB8FBF}"/>
              </a:ext>
            </a:extLst>
          </p:cNvPr>
          <p:cNvSpPr txBox="1"/>
          <p:nvPr/>
        </p:nvSpPr>
        <p:spPr>
          <a:xfrm>
            <a:off x="2398708" y="164306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E401D130-D8DF-D6C7-0431-A071CB4E03D5}"/>
              </a:ext>
            </a:extLst>
          </p:cNvPr>
          <p:cNvSpPr txBox="1"/>
          <p:nvPr/>
        </p:nvSpPr>
        <p:spPr>
          <a:xfrm>
            <a:off x="919553" y="164306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70093883-5420-3028-90D8-2E73A94A6B6D}"/>
              </a:ext>
            </a:extLst>
          </p:cNvPr>
          <p:cNvSpPr txBox="1"/>
          <p:nvPr/>
        </p:nvSpPr>
        <p:spPr>
          <a:xfrm>
            <a:off x="6832600" y="264890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A4820594-3211-49FC-D6E9-BE83FDF07DD0}"/>
              </a:ext>
            </a:extLst>
          </p:cNvPr>
          <p:cNvSpPr txBox="1"/>
          <p:nvPr/>
        </p:nvSpPr>
        <p:spPr>
          <a:xfrm>
            <a:off x="5354636" y="264890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F978C1CA-2A56-BE12-8809-1AC663BB5282}"/>
              </a:ext>
            </a:extLst>
          </p:cNvPr>
          <p:cNvSpPr txBox="1"/>
          <p:nvPr/>
        </p:nvSpPr>
        <p:spPr>
          <a:xfrm>
            <a:off x="3876672" y="264890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24D0B33B-A866-82F8-ACC6-4C262B2FEF2D}"/>
              </a:ext>
            </a:extLst>
          </p:cNvPr>
          <p:cNvSpPr txBox="1"/>
          <p:nvPr/>
        </p:nvSpPr>
        <p:spPr>
          <a:xfrm>
            <a:off x="2398708" y="264890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1C5463C4-AA73-8B25-35E4-890F0D346CC3}"/>
              </a:ext>
            </a:extLst>
          </p:cNvPr>
          <p:cNvSpPr txBox="1"/>
          <p:nvPr/>
        </p:nvSpPr>
        <p:spPr>
          <a:xfrm>
            <a:off x="919553" y="264890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130CDEB6-743F-1C58-CF5F-D27F8D22FC02}"/>
              </a:ext>
            </a:extLst>
          </p:cNvPr>
          <p:cNvSpPr txBox="1"/>
          <p:nvPr/>
        </p:nvSpPr>
        <p:spPr>
          <a:xfrm>
            <a:off x="9788528" y="264890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F4B3275C-A9B0-4BEF-34E1-139B41202976}"/>
              </a:ext>
            </a:extLst>
          </p:cNvPr>
          <p:cNvSpPr txBox="1"/>
          <p:nvPr/>
        </p:nvSpPr>
        <p:spPr>
          <a:xfrm>
            <a:off x="8310564" y="264890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94A93291-DA3A-20E7-23A3-D3AE6898EC23}"/>
              </a:ext>
            </a:extLst>
          </p:cNvPr>
          <p:cNvSpPr txBox="1"/>
          <p:nvPr/>
        </p:nvSpPr>
        <p:spPr>
          <a:xfrm>
            <a:off x="6832600" y="365474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BA3AED33-8DFA-659E-EF16-AA31AF5F0559}"/>
              </a:ext>
            </a:extLst>
          </p:cNvPr>
          <p:cNvSpPr txBox="1"/>
          <p:nvPr/>
        </p:nvSpPr>
        <p:spPr>
          <a:xfrm>
            <a:off x="5354636" y="365474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1DD09B50-7FDF-830C-6045-3AEB0B3131A3}"/>
              </a:ext>
            </a:extLst>
          </p:cNvPr>
          <p:cNvSpPr txBox="1"/>
          <p:nvPr/>
        </p:nvSpPr>
        <p:spPr>
          <a:xfrm>
            <a:off x="3876672" y="365474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40EAF503-B18F-239D-4F70-F3CC3CA52391}"/>
              </a:ext>
            </a:extLst>
          </p:cNvPr>
          <p:cNvSpPr txBox="1"/>
          <p:nvPr/>
        </p:nvSpPr>
        <p:spPr>
          <a:xfrm>
            <a:off x="2398708" y="365474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05311009-540D-CE33-C996-20F89A867971}"/>
              </a:ext>
            </a:extLst>
          </p:cNvPr>
          <p:cNvSpPr txBox="1"/>
          <p:nvPr/>
        </p:nvSpPr>
        <p:spPr>
          <a:xfrm>
            <a:off x="919553" y="365474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56C49E75-143B-5DA8-178B-A0BA0144D8CC}"/>
              </a:ext>
            </a:extLst>
          </p:cNvPr>
          <p:cNvSpPr txBox="1"/>
          <p:nvPr/>
        </p:nvSpPr>
        <p:spPr>
          <a:xfrm>
            <a:off x="9788528" y="365474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86AE31FD-E878-6818-EEAD-B92774A0D95F}"/>
              </a:ext>
            </a:extLst>
          </p:cNvPr>
          <p:cNvSpPr txBox="1"/>
          <p:nvPr/>
        </p:nvSpPr>
        <p:spPr>
          <a:xfrm>
            <a:off x="8310564" y="365474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F514C358-6C76-A748-7AE3-F8859EB91380}"/>
              </a:ext>
            </a:extLst>
          </p:cNvPr>
          <p:cNvSpPr txBox="1"/>
          <p:nvPr/>
        </p:nvSpPr>
        <p:spPr>
          <a:xfrm>
            <a:off x="6832600" y="466058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44FA6E80-0347-C864-BAA6-A68F0F723FC9}"/>
              </a:ext>
            </a:extLst>
          </p:cNvPr>
          <p:cNvSpPr txBox="1"/>
          <p:nvPr/>
        </p:nvSpPr>
        <p:spPr>
          <a:xfrm>
            <a:off x="5354636" y="466058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37B19FB0-D23A-CA20-AD37-89513402B5A2}"/>
              </a:ext>
            </a:extLst>
          </p:cNvPr>
          <p:cNvSpPr txBox="1"/>
          <p:nvPr/>
        </p:nvSpPr>
        <p:spPr>
          <a:xfrm>
            <a:off x="3876672" y="466058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305C47DE-BF5E-EC9B-3E0A-59FF93AA6DAA}"/>
              </a:ext>
            </a:extLst>
          </p:cNvPr>
          <p:cNvSpPr txBox="1"/>
          <p:nvPr/>
        </p:nvSpPr>
        <p:spPr>
          <a:xfrm>
            <a:off x="2398708" y="466058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0821BBB-9F6C-ED41-A889-686C6607C53F}"/>
              </a:ext>
            </a:extLst>
          </p:cNvPr>
          <p:cNvSpPr txBox="1"/>
          <p:nvPr/>
        </p:nvSpPr>
        <p:spPr>
          <a:xfrm>
            <a:off x="919553" y="466058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BBC3F0ED-DAD5-DEB1-894B-49DBA339DB89}"/>
              </a:ext>
            </a:extLst>
          </p:cNvPr>
          <p:cNvSpPr txBox="1"/>
          <p:nvPr/>
        </p:nvSpPr>
        <p:spPr>
          <a:xfrm>
            <a:off x="9788528" y="466058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FD21D0F-8765-F9AF-3CB5-0FE16E41CA30}"/>
              </a:ext>
            </a:extLst>
          </p:cNvPr>
          <p:cNvSpPr txBox="1"/>
          <p:nvPr/>
        </p:nvSpPr>
        <p:spPr>
          <a:xfrm>
            <a:off x="8310564" y="466058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7E6C7AD0-C020-5346-364E-74DD26E9A9C0}"/>
              </a:ext>
            </a:extLst>
          </p:cNvPr>
          <p:cNvSpPr txBox="1"/>
          <p:nvPr/>
        </p:nvSpPr>
        <p:spPr>
          <a:xfrm>
            <a:off x="6832600" y="5680572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63F8339-A437-4777-8BE1-FC0F74F0D8F9}"/>
              </a:ext>
            </a:extLst>
          </p:cNvPr>
          <p:cNvSpPr txBox="1"/>
          <p:nvPr/>
        </p:nvSpPr>
        <p:spPr>
          <a:xfrm>
            <a:off x="5354636" y="5680572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44ACC449-945D-8CC7-7D26-D6BE3A9E38AA}"/>
              </a:ext>
            </a:extLst>
          </p:cNvPr>
          <p:cNvSpPr txBox="1"/>
          <p:nvPr/>
        </p:nvSpPr>
        <p:spPr>
          <a:xfrm>
            <a:off x="9788528" y="5680572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11D4B19A-888C-1F2C-1E34-6FD50FE936F2}"/>
              </a:ext>
            </a:extLst>
          </p:cNvPr>
          <p:cNvSpPr txBox="1"/>
          <p:nvPr/>
        </p:nvSpPr>
        <p:spPr>
          <a:xfrm>
            <a:off x="8310564" y="5680572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AEC2DA40-A6BB-8DCF-7E87-BA14B892D675}"/>
              </a:ext>
            </a:extLst>
          </p:cNvPr>
          <p:cNvSpPr txBox="1"/>
          <p:nvPr/>
        </p:nvSpPr>
        <p:spPr>
          <a:xfrm>
            <a:off x="2397517" y="5680572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BBAFFF7-FCC4-9919-1999-C60075D2580E}"/>
              </a:ext>
            </a:extLst>
          </p:cNvPr>
          <p:cNvSpPr txBox="1"/>
          <p:nvPr/>
        </p:nvSpPr>
        <p:spPr>
          <a:xfrm>
            <a:off x="919553" y="5680572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C5FA3F6-7F0C-1994-921C-90CC6C8AFF19}"/>
              </a:ext>
            </a:extLst>
          </p:cNvPr>
          <p:cNvSpPr txBox="1"/>
          <p:nvPr/>
        </p:nvSpPr>
        <p:spPr>
          <a:xfrm>
            <a:off x="3875481" y="5680572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37828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A0119-D8F1-3C37-AD03-C86A0A60B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66543FA4-BD30-BB8E-09D9-47577E94E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4532A535-AEFB-9487-A584-F1E9A07478C3}"/>
              </a:ext>
            </a:extLst>
          </p:cNvPr>
          <p:cNvSpPr txBox="1"/>
          <p:nvPr/>
        </p:nvSpPr>
        <p:spPr>
          <a:xfrm>
            <a:off x="6832600" y="164306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AA6E89C-5803-1E98-77A7-F35BC054D24E}"/>
              </a:ext>
            </a:extLst>
          </p:cNvPr>
          <p:cNvSpPr txBox="1"/>
          <p:nvPr/>
        </p:nvSpPr>
        <p:spPr>
          <a:xfrm>
            <a:off x="3877863" y="1643063"/>
            <a:ext cx="14779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6511BC8-00E9-6E34-5ACF-5A81055F78B1}"/>
              </a:ext>
            </a:extLst>
          </p:cNvPr>
          <p:cNvSpPr txBox="1"/>
          <p:nvPr/>
        </p:nvSpPr>
        <p:spPr>
          <a:xfrm>
            <a:off x="5354636" y="164306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6AA9E3FC-49D3-D014-7D47-A80E9F6E8A15}"/>
              </a:ext>
            </a:extLst>
          </p:cNvPr>
          <p:cNvSpPr txBox="1"/>
          <p:nvPr/>
        </p:nvSpPr>
        <p:spPr>
          <a:xfrm>
            <a:off x="3876672" y="164306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46EC434-44C9-7F1C-141D-9193A12E91FE}"/>
              </a:ext>
            </a:extLst>
          </p:cNvPr>
          <p:cNvSpPr txBox="1"/>
          <p:nvPr/>
        </p:nvSpPr>
        <p:spPr>
          <a:xfrm>
            <a:off x="2398708" y="164306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01017EE9-9601-3918-1466-812C58EB7425}"/>
              </a:ext>
            </a:extLst>
          </p:cNvPr>
          <p:cNvSpPr txBox="1"/>
          <p:nvPr/>
        </p:nvSpPr>
        <p:spPr>
          <a:xfrm>
            <a:off x="919553" y="164306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78539B92-8A07-A2C5-95C1-2EA293A65166}"/>
              </a:ext>
            </a:extLst>
          </p:cNvPr>
          <p:cNvSpPr txBox="1"/>
          <p:nvPr/>
        </p:nvSpPr>
        <p:spPr>
          <a:xfrm>
            <a:off x="6832600" y="264890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D7B5B11C-13A2-776B-D765-1BB8C5B61F5B}"/>
              </a:ext>
            </a:extLst>
          </p:cNvPr>
          <p:cNvSpPr txBox="1"/>
          <p:nvPr/>
        </p:nvSpPr>
        <p:spPr>
          <a:xfrm>
            <a:off x="5354636" y="264890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A065E35F-CF0A-1EB2-608D-52BC035C8A8D}"/>
              </a:ext>
            </a:extLst>
          </p:cNvPr>
          <p:cNvSpPr txBox="1"/>
          <p:nvPr/>
        </p:nvSpPr>
        <p:spPr>
          <a:xfrm>
            <a:off x="3876672" y="264890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775E1FAD-329E-5B18-20EB-5FF4C6F5C20E}"/>
              </a:ext>
            </a:extLst>
          </p:cNvPr>
          <p:cNvSpPr txBox="1"/>
          <p:nvPr/>
        </p:nvSpPr>
        <p:spPr>
          <a:xfrm>
            <a:off x="2398708" y="264890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0EDC44BE-E0E2-A46C-9FBA-FE5DAC344633}"/>
              </a:ext>
            </a:extLst>
          </p:cNvPr>
          <p:cNvSpPr txBox="1"/>
          <p:nvPr/>
        </p:nvSpPr>
        <p:spPr>
          <a:xfrm>
            <a:off x="919553" y="264890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3FD7003E-0C05-EB69-6761-8FAD7D2F76E2}"/>
              </a:ext>
            </a:extLst>
          </p:cNvPr>
          <p:cNvSpPr txBox="1"/>
          <p:nvPr/>
        </p:nvSpPr>
        <p:spPr>
          <a:xfrm>
            <a:off x="9788528" y="264890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F2BE79CE-9D67-09DB-5B1B-DD04F84F7418}"/>
              </a:ext>
            </a:extLst>
          </p:cNvPr>
          <p:cNvSpPr txBox="1"/>
          <p:nvPr/>
        </p:nvSpPr>
        <p:spPr>
          <a:xfrm>
            <a:off x="8310564" y="264890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35E97754-722C-987F-610B-2CF32608C99D}"/>
              </a:ext>
            </a:extLst>
          </p:cNvPr>
          <p:cNvSpPr txBox="1"/>
          <p:nvPr/>
        </p:nvSpPr>
        <p:spPr>
          <a:xfrm>
            <a:off x="6832600" y="365474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4B9C41E5-3FF1-49BA-4FDA-67891F9853CD}"/>
              </a:ext>
            </a:extLst>
          </p:cNvPr>
          <p:cNvSpPr txBox="1"/>
          <p:nvPr/>
        </p:nvSpPr>
        <p:spPr>
          <a:xfrm>
            <a:off x="5354636" y="365474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C119056D-8DF1-4345-A10E-7D070921EE32}"/>
              </a:ext>
            </a:extLst>
          </p:cNvPr>
          <p:cNvSpPr txBox="1"/>
          <p:nvPr/>
        </p:nvSpPr>
        <p:spPr>
          <a:xfrm>
            <a:off x="3876672" y="365474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F6D9CA80-CFBB-22F6-98FE-F6BB86A88AFD}"/>
              </a:ext>
            </a:extLst>
          </p:cNvPr>
          <p:cNvSpPr txBox="1"/>
          <p:nvPr/>
        </p:nvSpPr>
        <p:spPr>
          <a:xfrm>
            <a:off x="2398708" y="365474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42C8F53C-42B6-985A-6148-345E33C91416}"/>
              </a:ext>
            </a:extLst>
          </p:cNvPr>
          <p:cNvSpPr txBox="1"/>
          <p:nvPr/>
        </p:nvSpPr>
        <p:spPr>
          <a:xfrm>
            <a:off x="919553" y="365474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C0F45E39-C863-417D-C679-2EC6AE0E45D7}"/>
              </a:ext>
            </a:extLst>
          </p:cNvPr>
          <p:cNvSpPr txBox="1"/>
          <p:nvPr/>
        </p:nvSpPr>
        <p:spPr>
          <a:xfrm>
            <a:off x="9788528" y="365474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D00EB044-BA42-F454-4D97-9BCA026701D4}"/>
              </a:ext>
            </a:extLst>
          </p:cNvPr>
          <p:cNvSpPr txBox="1"/>
          <p:nvPr/>
        </p:nvSpPr>
        <p:spPr>
          <a:xfrm>
            <a:off x="8310564" y="365474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EDDA7167-E3FC-7313-2915-11A4AE192779}"/>
              </a:ext>
            </a:extLst>
          </p:cNvPr>
          <p:cNvSpPr txBox="1"/>
          <p:nvPr/>
        </p:nvSpPr>
        <p:spPr>
          <a:xfrm>
            <a:off x="6832600" y="466058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2EC3CD19-3B03-FC95-77AE-89DBFBE228F6}"/>
              </a:ext>
            </a:extLst>
          </p:cNvPr>
          <p:cNvSpPr txBox="1"/>
          <p:nvPr/>
        </p:nvSpPr>
        <p:spPr>
          <a:xfrm>
            <a:off x="5354636" y="466058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BB57FA3C-063E-BE62-5F3E-8ACD01302CFE}"/>
              </a:ext>
            </a:extLst>
          </p:cNvPr>
          <p:cNvSpPr txBox="1"/>
          <p:nvPr/>
        </p:nvSpPr>
        <p:spPr>
          <a:xfrm>
            <a:off x="3876672" y="466058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86204B60-B865-ABF5-B0B0-0404B1C89242}"/>
              </a:ext>
            </a:extLst>
          </p:cNvPr>
          <p:cNvSpPr txBox="1"/>
          <p:nvPr/>
        </p:nvSpPr>
        <p:spPr>
          <a:xfrm>
            <a:off x="2398708" y="466058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2B4A77B4-13EC-824F-4408-FA43FDB6710C}"/>
              </a:ext>
            </a:extLst>
          </p:cNvPr>
          <p:cNvSpPr txBox="1"/>
          <p:nvPr/>
        </p:nvSpPr>
        <p:spPr>
          <a:xfrm>
            <a:off x="919553" y="466058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AC73B21A-14E1-D18A-A041-2F8FD64304D5}"/>
              </a:ext>
            </a:extLst>
          </p:cNvPr>
          <p:cNvSpPr txBox="1"/>
          <p:nvPr/>
        </p:nvSpPr>
        <p:spPr>
          <a:xfrm>
            <a:off x="9788528" y="466058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E88531E-58B6-5125-C0B9-8201CE3F27F6}"/>
              </a:ext>
            </a:extLst>
          </p:cNvPr>
          <p:cNvSpPr txBox="1"/>
          <p:nvPr/>
        </p:nvSpPr>
        <p:spPr>
          <a:xfrm>
            <a:off x="8310564" y="466058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001FF524-F19E-1A23-2C3A-762A7FC94FC3}"/>
              </a:ext>
            </a:extLst>
          </p:cNvPr>
          <p:cNvSpPr txBox="1"/>
          <p:nvPr/>
        </p:nvSpPr>
        <p:spPr>
          <a:xfrm>
            <a:off x="9788528" y="5680572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16337C18-5514-3B17-FD64-DC3A9AFCF5FD}"/>
              </a:ext>
            </a:extLst>
          </p:cNvPr>
          <p:cNvSpPr txBox="1"/>
          <p:nvPr/>
        </p:nvSpPr>
        <p:spPr>
          <a:xfrm>
            <a:off x="8310564" y="5680572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41A4F271-0562-2DDC-568C-E0238679012C}"/>
              </a:ext>
            </a:extLst>
          </p:cNvPr>
          <p:cNvSpPr txBox="1"/>
          <p:nvPr/>
        </p:nvSpPr>
        <p:spPr>
          <a:xfrm>
            <a:off x="9788528" y="164306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5CC5FEA-237C-C644-29F7-76E2524CC0D8}"/>
              </a:ext>
            </a:extLst>
          </p:cNvPr>
          <p:cNvSpPr txBox="1"/>
          <p:nvPr/>
        </p:nvSpPr>
        <p:spPr>
          <a:xfrm>
            <a:off x="8310564" y="1643063"/>
            <a:ext cx="147796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اكتب هنا ....</a:t>
            </a: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endParaRPr lang="ar-SA" sz="1000" dirty="0"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05124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C48FCA-4F48-E0C2-09CB-DFBCA380A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رسم 28">
            <a:extLst>
              <a:ext uri="{FF2B5EF4-FFF2-40B4-BE49-F238E27FC236}">
                <a16:creationId xmlns:a16="http://schemas.microsoft.com/office/drawing/2014/main" id="{7201B785-7C26-B7F9-9C29-C0B2237110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2385" b="46737"/>
          <a:stretch/>
        </p:blipFill>
        <p:spPr>
          <a:xfrm>
            <a:off x="0" y="5773774"/>
            <a:ext cx="1388533" cy="1084226"/>
          </a:xfrm>
          <a:prstGeom prst="rect">
            <a:avLst/>
          </a:prstGeom>
        </p:spPr>
      </p:pic>
      <p:pic>
        <p:nvPicPr>
          <p:cNvPr id="32" name="رسم 31">
            <a:extLst>
              <a:ext uri="{FF2B5EF4-FFF2-40B4-BE49-F238E27FC236}">
                <a16:creationId xmlns:a16="http://schemas.microsoft.com/office/drawing/2014/main" id="{D32AB335-7ED2-DB76-B664-AA15E7C649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47908" y="6169415"/>
            <a:ext cx="4200525" cy="333375"/>
          </a:xfrm>
          <a:prstGeom prst="rect">
            <a:avLst/>
          </a:prstGeom>
        </p:spPr>
      </p:pic>
      <p:sp>
        <p:nvSpPr>
          <p:cNvPr id="33" name="مربع نص 32">
            <a:extLst>
              <a:ext uri="{FF2B5EF4-FFF2-40B4-BE49-F238E27FC236}">
                <a16:creationId xmlns:a16="http://schemas.microsoft.com/office/drawing/2014/main" id="{D9020FBD-844E-0374-CC91-B136B7F17679}"/>
              </a:ext>
            </a:extLst>
          </p:cNvPr>
          <p:cNvSpPr txBox="1"/>
          <p:nvPr/>
        </p:nvSpPr>
        <p:spPr>
          <a:xfrm>
            <a:off x="10751728" y="6169415"/>
            <a:ext cx="28082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dirty="0"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6</a:t>
            </a:r>
            <a:endParaRPr lang="ar-SA" sz="1200" dirty="0">
              <a:latin typeface="IBM Plex Arabic SemiBold" panose="020B0703050203000203" pitchFamily="34" charset="-78"/>
              <a:cs typeface="IBM Plex Arabic SemiBold" panose="020B0703050203000203" pitchFamily="34" charset="-78"/>
            </a:endParaRPr>
          </a:p>
        </p:txBody>
      </p:sp>
      <p:pic>
        <p:nvPicPr>
          <p:cNvPr id="36" name="رسم 35">
            <a:extLst>
              <a:ext uri="{FF2B5EF4-FFF2-40B4-BE49-F238E27FC236}">
                <a16:creationId xmlns:a16="http://schemas.microsoft.com/office/drawing/2014/main" id="{794927DA-36FA-BC36-CD54-5AA0A6CC29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4933" y="6307914"/>
            <a:ext cx="1489021" cy="226951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A7F32054-03CA-5304-AFC9-38C92B2D211D}"/>
              </a:ext>
            </a:extLst>
          </p:cNvPr>
          <p:cNvSpPr/>
          <p:nvPr/>
        </p:nvSpPr>
        <p:spPr>
          <a:xfrm>
            <a:off x="3423503" y="1636704"/>
            <a:ext cx="2812249" cy="2096056"/>
          </a:xfrm>
          <a:prstGeom prst="rect">
            <a:avLst/>
          </a:prstGeom>
          <a:solidFill>
            <a:srgbClr val="009A3B"/>
          </a:solidFill>
          <a:ln>
            <a:solidFill>
              <a:srgbClr val="009A3B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7C03B3B-C34E-E940-F6BF-CFF68C9B85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0471" y="1702894"/>
            <a:ext cx="2618313" cy="1963677"/>
          </a:xfrm>
          <a:prstGeom prst="rect">
            <a:avLst/>
          </a:prstGeom>
        </p:spPr>
      </p:pic>
      <p:pic>
        <p:nvPicPr>
          <p:cNvPr id="5" name="رسم 4">
            <a:extLst>
              <a:ext uri="{FF2B5EF4-FFF2-40B4-BE49-F238E27FC236}">
                <a16:creationId xmlns:a16="http://schemas.microsoft.com/office/drawing/2014/main" id="{34264383-0FDF-996E-A2F8-2B563B6EA5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44988" r="3382"/>
          <a:stretch/>
        </p:blipFill>
        <p:spPr>
          <a:xfrm>
            <a:off x="0" y="0"/>
            <a:ext cx="12192000" cy="903182"/>
          </a:xfrm>
          <a:prstGeom prst="rect">
            <a:avLst/>
          </a:prstGeom>
        </p:spPr>
      </p:pic>
      <p:pic>
        <p:nvPicPr>
          <p:cNvPr id="6" name="رسم 5">
            <a:extLst>
              <a:ext uri="{FF2B5EF4-FFF2-40B4-BE49-F238E27FC236}">
                <a16:creationId xmlns:a16="http://schemas.microsoft.com/office/drawing/2014/main" id="{ABCF26BD-ED32-70FB-FA59-491AE2506C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74173" y="655023"/>
            <a:ext cx="1253039" cy="355267"/>
          </a:xfrm>
          <a:prstGeom prst="rect">
            <a:avLst/>
          </a:prstGeom>
        </p:spPr>
      </p:pic>
      <p:pic>
        <p:nvPicPr>
          <p:cNvPr id="7" name="رسم 6">
            <a:extLst>
              <a:ext uri="{FF2B5EF4-FFF2-40B4-BE49-F238E27FC236}">
                <a16:creationId xmlns:a16="http://schemas.microsoft.com/office/drawing/2014/main" id="{62DBEE02-844C-8B2C-2562-C71B8453D6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616835" y="1406105"/>
            <a:ext cx="9326676" cy="4571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C8382A18-C1B3-8296-D9C6-A54FC683B1DE}"/>
              </a:ext>
            </a:extLst>
          </p:cNvPr>
          <p:cNvSpPr/>
          <p:nvPr/>
        </p:nvSpPr>
        <p:spPr>
          <a:xfrm>
            <a:off x="6564527" y="1636704"/>
            <a:ext cx="2812249" cy="2096056"/>
          </a:xfrm>
          <a:prstGeom prst="rect">
            <a:avLst/>
          </a:prstGeom>
          <a:solidFill>
            <a:srgbClr val="009A3B"/>
          </a:solidFill>
          <a:ln>
            <a:solidFill>
              <a:srgbClr val="009A3B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04EE23C8-A0F7-A26C-07C6-001945DE7B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1495" y="1702894"/>
            <a:ext cx="2618313" cy="1963677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71257057-5147-BBC4-1FC2-6611FB26F1CA}"/>
              </a:ext>
            </a:extLst>
          </p:cNvPr>
          <p:cNvSpPr/>
          <p:nvPr/>
        </p:nvSpPr>
        <p:spPr>
          <a:xfrm>
            <a:off x="3423503" y="4004825"/>
            <a:ext cx="2812249" cy="2096056"/>
          </a:xfrm>
          <a:prstGeom prst="rect">
            <a:avLst/>
          </a:prstGeom>
          <a:solidFill>
            <a:srgbClr val="009A3B"/>
          </a:solidFill>
          <a:ln>
            <a:solidFill>
              <a:srgbClr val="009A3B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F6820462-F007-4F60-08DD-AAA35D2F08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0471" y="4071015"/>
            <a:ext cx="2618313" cy="1963677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78EAD8E2-B772-C341-6C7C-A4E904151018}"/>
              </a:ext>
            </a:extLst>
          </p:cNvPr>
          <p:cNvSpPr/>
          <p:nvPr/>
        </p:nvSpPr>
        <p:spPr>
          <a:xfrm>
            <a:off x="6564527" y="4004825"/>
            <a:ext cx="2812249" cy="2096056"/>
          </a:xfrm>
          <a:prstGeom prst="rect">
            <a:avLst/>
          </a:prstGeom>
          <a:solidFill>
            <a:srgbClr val="009A3B"/>
          </a:solidFill>
          <a:ln>
            <a:solidFill>
              <a:srgbClr val="009A3B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2E46496C-E27B-3AFB-CE42-4F5042F630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1495" y="4071015"/>
            <a:ext cx="2618313" cy="1963677"/>
          </a:xfrm>
          <a:prstGeom prst="rect">
            <a:avLst/>
          </a:prstGeom>
        </p:spPr>
      </p:pic>
      <p:pic>
        <p:nvPicPr>
          <p:cNvPr id="2" name="رسم 5">
            <a:extLst>
              <a:ext uri="{FF2B5EF4-FFF2-40B4-BE49-F238E27FC236}">
                <a16:creationId xmlns:a16="http://schemas.microsoft.com/office/drawing/2014/main" id="{BAEEABBA-ABBD-D4F7-06A3-45098ED2D98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045871" y="1406105"/>
            <a:ext cx="9326676" cy="45719"/>
          </a:xfrm>
          <a:prstGeom prst="rect">
            <a:avLst/>
          </a:prstGeom>
        </p:spPr>
      </p:pic>
      <p:sp>
        <p:nvSpPr>
          <p:cNvPr id="17" name="مستطيل 6">
            <a:extLst>
              <a:ext uri="{FF2B5EF4-FFF2-40B4-BE49-F238E27FC236}">
                <a16:creationId xmlns:a16="http://schemas.microsoft.com/office/drawing/2014/main" id="{931820D4-A9B5-11B2-9540-E1717550A4C8}"/>
              </a:ext>
            </a:extLst>
          </p:cNvPr>
          <p:cNvSpPr/>
          <p:nvPr/>
        </p:nvSpPr>
        <p:spPr>
          <a:xfrm rot="2700000">
            <a:off x="11313919" y="568130"/>
            <a:ext cx="125928" cy="12592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مربع نص 7">
            <a:extLst>
              <a:ext uri="{FF2B5EF4-FFF2-40B4-BE49-F238E27FC236}">
                <a16:creationId xmlns:a16="http://schemas.microsoft.com/office/drawing/2014/main" id="{52042B36-8137-751D-2058-9642B0AE9636}"/>
              </a:ext>
            </a:extLst>
          </p:cNvPr>
          <p:cNvSpPr txBox="1"/>
          <p:nvPr/>
        </p:nvSpPr>
        <p:spPr>
          <a:xfrm>
            <a:off x="4239414" y="355210"/>
            <a:ext cx="7048424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dirty="0"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عنوان رئيسي</a:t>
            </a:r>
          </a:p>
        </p:txBody>
      </p:sp>
      <p:sp>
        <p:nvSpPr>
          <p:cNvPr id="19" name="مربع نص 8">
            <a:extLst>
              <a:ext uri="{FF2B5EF4-FFF2-40B4-BE49-F238E27FC236}">
                <a16:creationId xmlns:a16="http://schemas.microsoft.com/office/drawing/2014/main" id="{C608233E-6279-69D7-9AA9-9E667C4AF923}"/>
              </a:ext>
            </a:extLst>
          </p:cNvPr>
          <p:cNvSpPr txBox="1"/>
          <p:nvPr/>
        </p:nvSpPr>
        <p:spPr>
          <a:xfrm>
            <a:off x="6113410" y="832657"/>
            <a:ext cx="5174428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1400" dirty="0">
                <a:solidFill>
                  <a:srgbClr val="009A3B"/>
                </a:solidFill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عنوان فرعي</a:t>
            </a:r>
          </a:p>
        </p:txBody>
      </p:sp>
    </p:spTree>
    <p:extLst>
      <p:ext uri="{BB962C8B-B14F-4D97-AF65-F5344CB8AC3E}">
        <p14:creationId xmlns:p14="http://schemas.microsoft.com/office/powerpoint/2010/main" val="1385487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1357F-D9B9-7FE8-D35B-30D1030BE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رسم 20">
            <a:extLst>
              <a:ext uri="{FF2B5EF4-FFF2-40B4-BE49-F238E27FC236}">
                <a16:creationId xmlns:a16="http://schemas.microsoft.com/office/drawing/2014/main" id="{22B9A53E-A254-1770-18BE-34484858D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2385" b="46737"/>
          <a:stretch/>
        </p:blipFill>
        <p:spPr>
          <a:xfrm>
            <a:off x="0" y="5773774"/>
            <a:ext cx="1388533" cy="1084226"/>
          </a:xfrm>
          <a:prstGeom prst="rect">
            <a:avLst/>
          </a:prstGeom>
        </p:spPr>
      </p:pic>
      <p:pic>
        <p:nvPicPr>
          <p:cNvPr id="15" name="رسم 14">
            <a:extLst>
              <a:ext uri="{FF2B5EF4-FFF2-40B4-BE49-F238E27FC236}">
                <a16:creationId xmlns:a16="http://schemas.microsoft.com/office/drawing/2014/main" id="{F5C71710-8DB8-5B6A-2DD0-729D50A3BB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02618" y="6169415"/>
            <a:ext cx="4200525" cy="333375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4D4790DD-6AB7-2A2F-ECEE-35BA65DE92A4}"/>
              </a:ext>
            </a:extLst>
          </p:cNvPr>
          <p:cNvSpPr txBox="1"/>
          <p:nvPr/>
        </p:nvSpPr>
        <p:spPr>
          <a:xfrm>
            <a:off x="11306438" y="6169415"/>
            <a:ext cx="28082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dirty="0"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3</a:t>
            </a:r>
            <a:endParaRPr lang="ar-SA" sz="1200" dirty="0">
              <a:latin typeface="IBM Plex Arabic SemiBold" panose="020B0703050203000203" pitchFamily="34" charset="-78"/>
              <a:cs typeface="IBM Plex Arabic SemiBold" panose="020B0703050203000203" pitchFamily="34" charset="-78"/>
            </a:endParaRPr>
          </a:p>
        </p:txBody>
      </p:sp>
      <p:pic>
        <p:nvPicPr>
          <p:cNvPr id="22" name="رسم 21">
            <a:extLst>
              <a:ext uri="{FF2B5EF4-FFF2-40B4-BE49-F238E27FC236}">
                <a16:creationId xmlns:a16="http://schemas.microsoft.com/office/drawing/2014/main" id="{1F78A21B-DF7F-F087-36BE-16BCAD0ED6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4933" y="6307914"/>
            <a:ext cx="1489021" cy="226951"/>
          </a:xfrm>
          <a:prstGeom prst="rect">
            <a:avLst/>
          </a:prstGeom>
        </p:spPr>
      </p:pic>
      <p:pic>
        <p:nvPicPr>
          <p:cNvPr id="4" name="رسم 3">
            <a:extLst>
              <a:ext uri="{FF2B5EF4-FFF2-40B4-BE49-F238E27FC236}">
                <a16:creationId xmlns:a16="http://schemas.microsoft.com/office/drawing/2014/main" id="{81ACC906-66CF-0D8A-001A-15ADE8C25F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t="44988" r="3382"/>
          <a:stretch/>
        </p:blipFill>
        <p:spPr>
          <a:xfrm>
            <a:off x="0" y="0"/>
            <a:ext cx="12192000" cy="903182"/>
          </a:xfrm>
          <a:prstGeom prst="rect">
            <a:avLst/>
          </a:prstGeom>
        </p:spPr>
      </p:pic>
      <p:pic>
        <p:nvPicPr>
          <p:cNvPr id="5" name="رسم 4">
            <a:extLst>
              <a:ext uri="{FF2B5EF4-FFF2-40B4-BE49-F238E27FC236}">
                <a16:creationId xmlns:a16="http://schemas.microsoft.com/office/drawing/2014/main" id="{0F885708-4D17-DBAF-152F-79BCFAB72B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4173" y="655023"/>
            <a:ext cx="1253039" cy="355267"/>
          </a:xfrm>
          <a:prstGeom prst="rect">
            <a:avLst/>
          </a:prstGeom>
        </p:spPr>
      </p:pic>
      <p:pic>
        <p:nvPicPr>
          <p:cNvPr id="6" name="رسم 5">
            <a:extLst>
              <a:ext uri="{FF2B5EF4-FFF2-40B4-BE49-F238E27FC236}">
                <a16:creationId xmlns:a16="http://schemas.microsoft.com/office/drawing/2014/main" id="{405C0680-DA04-5EB2-DC0D-8195272E3C2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45871" y="1406105"/>
            <a:ext cx="9326676" cy="45719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6FA2CADC-4BC0-EB27-1137-7E8DE80958FF}"/>
              </a:ext>
            </a:extLst>
          </p:cNvPr>
          <p:cNvSpPr/>
          <p:nvPr/>
        </p:nvSpPr>
        <p:spPr>
          <a:xfrm rot="2700000">
            <a:off x="11313919" y="568130"/>
            <a:ext cx="125928" cy="12592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3E2A654-5DAB-F24E-9B43-3F9A4E773452}"/>
              </a:ext>
            </a:extLst>
          </p:cNvPr>
          <p:cNvSpPr txBox="1"/>
          <p:nvPr/>
        </p:nvSpPr>
        <p:spPr>
          <a:xfrm>
            <a:off x="4239414" y="355210"/>
            <a:ext cx="7048424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dirty="0"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عنوان رئيسي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7684399-9A91-3C2E-13BC-9F75C237C563}"/>
              </a:ext>
            </a:extLst>
          </p:cNvPr>
          <p:cNvSpPr txBox="1"/>
          <p:nvPr/>
        </p:nvSpPr>
        <p:spPr>
          <a:xfrm>
            <a:off x="6113410" y="832657"/>
            <a:ext cx="5174428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1400" dirty="0">
                <a:solidFill>
                  <a:srgbClr val="009A3B"/>
                </a:solidFill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عنوان فرعي</a:t>
            </a:r>
          </a:p>
        </p:txBody>
      </p:sp>
      <p:sp>
        <p:nvSpPr>
          <p:cNvPr id="26" name="مربع نص 5">
            <a:extLst>
              <a:ext uri="{FF2B5EF4-FFF2-40B4-BE49-F238E27FC236}">
                <a16:creationId xmlns:a16="http://schemas.microsoft.com/office/drawing/2014/main" id="{FAB244F4-58BF-C0F6-E21B-CEEE49BE9B7F}"/>
              </a:ext>
            </a:extLst>
          </p:cNvPr>
          <p:cNvSpPr txBox="1"/>
          <p:nvPr/>
        </p:nvSpPr>
        <p:spPr>
          <a:xfrm>
            <a:off x="916808" y="1696348"/>
            <a:ext cx="10358383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يكتب النص هنا باللون الأسود......</a:t>
            </a:r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69711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6E5BF2-093E-1BF8-9889-343E88354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>
            <a:extLst>
              <a:ext uri="{FF2B5EF4-FFF2-40B4-BE49-F238E27FC236}">
                <a16:creationId xmlns:a16="http://schemas.microsoft.com/office/drawing/2014/main" id="{E7390BBE-786A-7FDA-2D29-95645A4C211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267" y="12032"/>
            <a:ext cx="12192000" cy="68580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5" name="رسم 4">
            <a:extLst>
              <a:ext uri="{FF2B5EF4-FFF2-40B4-BE49-F238E27FC236}">
                <a16:creationId xmlns:a16="http://schemas.microsoft.com/office/drawing/2014/main" id="{4CD97424-4940-0B15-2556-DE81AFFD0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2385" b="46737"/>
          <a:stretch/>
        </p:blipFill>
        <p:spPr>
          <a:xfrm>
            <a:off x="0" y="4290410"/>
            <a:ext cx="3303639" cy="2579621"/>
          </a:xfrm>
          <a:prstGeom prst="rect">
            <a:avLst/>
          </a:prstGeom>
        </p:spPr>
      </p:pic>
      <p:pic>
        <p:nvPicPr>
          <p:cNvPr id="8" name="رسم 7">
            <a:extLst>
              <a:ext uri="{FF2B5EF4-FFF2-40B4-BE49-F238E27FC236}">
                <a16:creationId xmlns:a16="http://schemas.microsoft.com/office/drawing/2014/main" id="{FD42340E-BBAE-DB82-9D7F-B90EBB2E11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9621" r="2912" b="8516"/>
          <a:stretch/>
        </p:blipFill>
        <p:spPr>
          <a:xfrm>
            <a:off x="0" y="0"/>
            <a:ext cx="12251267" cy="1015663"/>
          </a:xfrm>
          <a:prstGeom prst="rect">
            <a:avLst/>
          </a:prstGeom>
        </p:spPr>
      </p:pic>
      <p:pic>
        <p:nvPicPr>
          <p:cNvPr id="7" name="رسم 6">
            <a:extLst>
              <a:ext uri="{FF2B5EF4-FFF2-40B4-BE49-F238E27FC236}">
                <a16:creationId xmlns:a16="http://schemas.microsoft.com/office/drawing/2014/main" id="{F867017F-595D-2BDC-9CB8-0D7217F0E3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52815" y="2290594"/>
            <a:ext cx="4036406" cy="1144422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C26303EF-11D6-76E2-A579-34E7927280B2}"/>
              </a:ext>
            </a:extLst>
          </p:cNvPr>
          <p:cNvSpPr txBox="1">
            <a:spLocks/>
          </p:cNvSpPr>
          <p:nvPr/>
        </p:nvSpPr>
        <p:spPr>
          <a:xfrm>
            <a:off x="1002780" y="2354974"/>
            <a:ext cx="434636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dirty="0">
                <a:solidFill>
                  <a:schemeClr val="bg1"/>
                </a:solidFill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شــكــــــراً لـــكـــم</a:t>
            </a:r>
          </a:p>
        </p:txBody>
      </p:sp>
      <p:pic>
        <p:nvPicPr>
          <p:cNvPr id="16" name="رسم 15">
            <a:extLst>
              <a:ext uri="{FF2B5EF4-FFF2-40B4-BE49-F238E27FC236}">
                <a16:creationId xmlns:a16="http://schemas.microsoft.com/office/drawing/2014/main" id="{1362324F-2DED-1C8A-2EE0-C995A18FD5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52812" y="4880344"/>
            <a:ext cx="4036407" cy="152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492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مستطيل 23">
            <a:extLst>
              <a:ext uri="{FF2B5EF4-FFF2-40B4-BE49-F238E27FC236}">
                <a16:creationId xmlns:a16="http://schemas.microsoft.com/office/drawing/2014/main" id="{83CAA01E-755D-5024-58B1-9FC41E5F829A}"/>
              </a:ext>
            </a:extLst>
          </p:cNvPr>
          <p:cNvSpPr/>
          <p:nvPr/>
        </p:nvSpPr>
        <p:spPr>
          <a:xfrm>
            <a:off x="6261604" y="3229860"/>
            <a:ext cx="4796933" cy="1423746"/>
          </a:xfrm>
          <a:prstGeom prst="rect">
            <a:avLst/>
          </a:prstGeom>
          <a:solidFill>
            <a:srgbClr val="009C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9F821413-CE8F-07D5-DB34-789B61E5B866}"/>
              </a:ext>
            </a:extLst>
          </p:cNvPr>
          <p:cNvSpPr txBox="1"/>
          <p:nvPr/>
        </p:nvSpPr>
        <p:spPr>
          <a:xfrm>
            <a:off x="1164659" y="560349"/>
            <a:ext cx="26510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dirty="0"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LOGO </a:t>
            </a:r>
            <a:endParaRPr lang="ar-SA" dirty="0"/>
          </a:p>
        </p:txBody>
      </p:sp>
      <p:pic>
        <p:nvPicPr>
          <p:cNvPr id="26" name="رسم 25">
            <a:extLst>
              <a:ext uri="{FF2B5EF4-FFF2-40B4-BE49-F238E27FC236}">
                <a16:creationId xmlns:a16="http://schemas.microsoft.com/office/drawing/2014/main" id="{EADF67FF-8BF1-34C7-6E18-F3C0340D6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64006" y="3299460"/>
            <a:ext cx="4620791" cy="1304027"/>
          </a:xfrm>
          <a:prstGeom prst="rect">
            <a:avLst/>
          </a:prstGeom>
        </p:spPr>
      </p:pic>
      <p:sp>
        <p:nvSpPr>
          <p:cNvPr id="27" name="مستطيل 26">
            <a:extLst>
              <a:ext uri="{FF2B5EF4-FFF2-40B4-BE49-F238E27FC236}">
                <a16:creationId xmlns:a16="http://schemas.microsoft.com/office/drawing/2014/main" id="{A690C1FC-DEB5-DBD8-B5E9-632756578F79}"/>
              </a:ext>
            </a:extLst>
          </p:cNvPr>
          <p:cNvSpPr/>
          <p:nvPr/>
        </p:nvSpPr>
        <p:spPr>
          <a:xfrm>
            <a:off x="6279783" y="1386831"/>
            <a:ext cx="4796933" cy="142374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8" name="رسم 27">
            <a:extLst>
              <a:ext uri="{FF2B5EF4-FFF2-40B4-BE49-F238E27FC236}">
                <a16:creationId xmlns:a16="http://schemas.microsoft.com/office/drawing/2014/main" id="{56D7DDE9-F8A0-B12C-B441-E2394F1FE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82185" y="1456431"/>
            <a:ext cx="4620791" cy="1304027"/>
          </a:xfrm>
          <a:prstGeom prst="rect">
            <a:avLst/>
          </a:prstGeom>
        </p:spPr>
      </p:pic>
      <p:pic>
        <p:nvPicPr>
          <p:cNvPr id="29" name="رسم 28">
            <a:extLst>
              <a:ext uri="{FF2B5EF4-FFF2-40B4-BE49-F238E27FC236}">
                <a16:creationId xmlns:a16="http://schemas.microsoft.com/office/drawing/2014/main" id="{45C30213-F8F9-0E6B-99F9-2C054A4058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00294" y="1456431"/>
            <a:ext cx="4087339" cy="1158861"/>
          </a:xfrm>
          <a:prstGeom prst="rect">
            <a:avLst/>
          </a:prstGeom>
        </p:spPr>
      </p:pic>
      <p:pic>
        <p:nvPicPr>
          <p:cNvPr id="30" name="رسم 29">
            <a:extLst>
              <a:ext uri="{FF2B5EF4-FFF2-40B4-BE49-F238E27FC236}">
                <a16:creationId xmlns:a16="http://schemas.microsoft.com/office/drawing/2014/main" id="{C4C20FC9-C028-AD73-0F43-B89930FD3A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31363" y="3299460"/>
            <a:ext cx="4377920" cy="1158861"/>
          </a:xfrm>
          <a:prstGeom prst="rect">
            <a:avLst/>
          </a:prstGeom>
        </p:spPr>
      </p:pic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4A211FA5-485D-2BEF-E97C-7FF80F8CCC64}"/>
              </a:ext>
            </a:extLst>
          </p:cNvPr>
          <p:cNvGrpSpPr/>
          <p:nvPr/>
        </p:nvGrpSpPr>
        <p:grpSpPr>
          <a:xfrm>
            <a:off x="4927788" y="5142489"/>
            <a:ext cx="2667632" cy="1268245"/>
            <a:chOff x="6867761" y="4815399"/>
            <a:chExt cx="2920536" cy="1360917"/>
          </a:xfrm>
        </p:grpSpPr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6885B8E9-62B0-B28D-3E4F-50779FB84945}"/>
                </a:ext>
              </a:extLst>
            </p:cNvPr>
            <p:cNvSpPr txBox="1"/>
            <p:nvPr/>
          </p:nvSpPr>
          <p:spPr>
            <a:xfrm>
              <a:off x="7670739" y="4816812"/>
              <a:ext cx="211755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>
                  <a:latin typeface="IBM Plex Arabic SemiBold" panose="020B0703050203000203" pitchFamily="34" charset="-78"/>
                  <a:cs typeface="IBM Plex Arabic SemiBold" panose="020B0703050203000203" pitchFamily="34" charset="-78"/>
                </a:rPr>
                <a:t>الخطوط الرسمية</a:t>
              </a:r>
            </a:p>
          </p:txBody>
        </p:sp>
        <p:pic>
          <p:nvPicPr>
            <p:cNvPr id="33" name="رسم 32">
              <a:extLst>
                <a:ext uri="{FF2B5EF4-FFF2-40B4-BE49-F238E27FC236}">
                  <a16:creationId xmlns:a16="http://schemas.microsoft.com/office/drawing/2014/main" id="{232717C1-5C28-6091-163F-83CE63B8A5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957932" y="5738729"/>
              <a:ext cx="273492" cy="437587"/>
            </a:xfrm>
            <a:prstGeom prst="rect">
              <a:avLst/>
            </a:prstGeom>
          </p:spPr>
        </p:pic>
        <p:sp>
          <p:nvSpPr>
            <p:cNvPr id="34" name="مربع نص 33">
              <a:hlinkClick r:id="rId10"/>
              <a:extLst>
                <a:ext uri="{FF2B5EF4-FFF2-40B4-BE49-F238E27FC236}">
                  <a16:creationId xmlns:a16="http://schemas.microsoft.com/office/drawing/2014/main" id="{ECFB29E4-FEDD-C830-823A-C1695245E614}"/>
                </a:ext>
              </a:extLst>
            </p:cNvPr>
            <p:cNvSpPr txBox="1"/>
            <p:nvPr/>
          </p:nvSpPr>
          <p:spPr>
            <a:xfrm>
              <a:off x="7035899" y="5277064"/>
              <a:ext cx="2117558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u="sng" dirty="0">
                  <a:latin typeface="IBM Plex Arabic SemiBold" panose="020B0703050203000203" pitchFamily="34" charset="-78"/>
                  <a:cs typeface="IBM Plex Arabic SemiBold" panose="020B0703050203000203" pitchFamily="34" charset="-78"/>
                </a:rPr>
                <a:t>اضغط هنا</a:t>
              </a:r>
            </a:p>
          </p:txBody>
        </p:sp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42A3C961-0531-4D19-B97C-DE0DCE0AB603}"/>
                </a:ext>
              </a:extLst>
            </p:cNvPr>
            <p:cNvSpPr txBox="1"/>
            <p:nvPr/>
          </p:nvSpPr>
          <p:spPr>
            <a:xfrm>
              <a:off x="6867761" y="4815399"/>
              <a:ext cx="11133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1800" dirty="0">
                  <a:latin typeface="IBM Plex Arabic SemiBold" panose="020B0703050203000203" pitchFamily="34" charset="-78"/>
                  <a:cs typeface="IBM Plex Arabic SemiBold" panose="020B0703050203000203" pitchFamily="34" charset="-78"/>
                </a:rPr>
                <a:t>FONTS </a:t>
              </a:r>
              <a:endParaRPr lang="ar-SA" dirty="0"/>
            </a:p>
          </p:txBody>
        </p:sp>
      </p:grpSp>
    </p:spTree>
    <p:extLst>
      <p:ext uri="{BB962C8B-B14F-4D97-AF65-F5344CB8AC3E}">
        <p14:creationId xmlns:p14="http://schemas.microsoft.com/office/powerpoint/2010/main" val="1406273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4848F8-0533-B94F-BDF4-A0AB20827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رسم 1">
            <a:extLst>
              <a:ext uri="{FF2B5EF4-FFF2-40B4-BE49-F238E27FC236}">
                <a16:creationId xmlns:a16="http://schemas.microsoft.com/office/drawing/2014/main" id="{C2CA6244-E5AA-6A25-F132-CD10F3601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6984" y="1793037"/>
            <a:ext cx="3000319" cy="38733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115873-078C-F572-A661-AEF95CD59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984" y="1038030"/>
            <a:ext cx="1104900" cy="30714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7935" rIns="0" bIns="-793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ar-SA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color</a:t>
            </a:r>
            <a:r>
              <a:rPr kumimoji="0" lang="ar-SA" altLang="ar-SA" sz="6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endParaRPr kumimoji="0" lang="ar-SA" altLang="ar-SA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4" name="رسم 3">
            <a:extLst>
              <a:ext uri="{FF2B5EF4-FFF2-40B4-BE49-F238E27FC236}">
                <a16:creationId xmlns:a16="http://schemas.microsoft.com/office/drawing/2014/main" id="{3A6EE105-2573-E849-01A8-10E60F4350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74393" y="1793037"/>
            <a:ext cx="2843213" cy="3873363"/>
          </a:xfrm>
          <a:prstGeom prst="rect">
            <a:avLst/>
          </a:prstGeom>
        </p:spPr>
      </p:pic>
      <p:pic>
        <p:nvPicPr>
          <p:cNvPr id="5" name="رسم 4">
            <a:extLst>
              <a:ext uri="{FF2B5EF4-FFF2-40B4-BE49-F238E27FC236}">
                <a16:creationId xmlns:a16="http://schemas.microsoft.com/office/drawing/2014/main" id="{903F201D-5200-D06C-C101-DA2815A8FA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84697" y="1793036"/>
            <a:ext cx="2843213" cy="387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78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رسم 3">
            <a:extLst>
              <a:ext uri="{FF2B5EF4-FFF2-40B4-BE49-F238E27FC236}">
                <a16:creationId xmlns:a16="http://schemas.microsoft.com/office/drawing/2014/main" id="{80D30051-7F54-92BC-5C3A-1715EF5F06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301" t="3092" r="1301" b="2926"/>
          <a:stretch/>
        </p:blipFill>
        <p:spPr>
          <a:xfrm>
            <a:off x="3253492" y="570481"/>
            <a:ext cx="3944849" cy="2222872"/>
          </a:xfrm>
          <a:prstGeom prst="rect">
            <a:avLst/>
          </a:prstGeom>
        </p:spPr>
      </p:pic>
      <p:pic>
        <p:nvPicPr>
          <p:cNvPr id="5" name="صورة 4" descr="صورة تحتوي على أخضر, قماش&#10;&#10;قد يكون المحتوى المعد بواسطة الذكاء الاصطناعي غير صحيح.">
            <a:extLst>
              <a:ext uri="{FF2B5EF4-FFF2-40B4-BE49-F238E27FC236}">
                <a16:creationId xmlns:a16="http://schemas.microsoft.com/office/drawing/2014/main" id="{DE16B42A-6B1B-CBBD-0C02-4B2BF34118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751" y="601692"/>
            <a:ext cx="3944849" cy="2218423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A8DF373F-0F4C-D64A-0273-E798E128C148}"/>
              </a:ext>
            </a:extLst>
          </p:cNvPr>
          <p:cNvSpPr/>
          <p:nvPr/>
        </p:nvSpPr>
        <p:spPr>
          <a:xfrm>
            <a:off x="3093680" y="464128"/>
            <a:ext cx="4264474" cy="249812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C3C751E7-735C-F428-7529-E0A9B3060921}"/>
              </a:ext>
            </a:extLst>
          </p:cNvPr>
          <p:cNvSpPr/>
          <p:nvPr/>
        </p:nvSpPr>
        <p:spPr>
          <a:xfrm>
            <a:off x="7434353" y="464128"/>
            <a:ext cx="4264474" cy="249812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5736EF06-62FA-0770-85BC-CCBD839D934C}"/>
              </a:ext>
            </a:extLst>
          </p:cNvPr>
          <p:cNvSpPr>
            <a:spLocks/>
          </p:cNvSpPr>
          <p:nvPr/>
        </p:nvSpPr>
        <p:spPr>
          <a:xfrm>
            <a:off x="7560976" y="3345892"/>
            <a:ext cx="3951771" cy="222287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4E823059-3E4F-FF5F-45CD-EE4052B36573}"/>
              </a:ext>
            </a:extLst>
          </p:cNvPr>
          <p:cNvSpPr/>
          <p:nvPr/>
        </p:nvSpPr>
        <p:spPr>
          <a:xfrm>
            <a:off x="7434353" y="3182098"/>
            <a:ext cx="4264474" cy="249812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E202A500-3FB0-8270-62D2-A2A483EB4DAC}"/>
              </a:ext>
            </a:extLst>
          </p:cNvPr>
          <p:cNvSpPr txBox="1"/>
          <p:nvPr/>
        </p:nvSpPr>
        <p:spPr>
          <a:xfrm>
            <a:off x="397374" y="631509"/>
            <a:ext cx="29618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BACKGROUND </a:t>
            </a:r>
            <a:endParaRPr lang="ar-SA" sz="2400" dirty="0"/>
          </a:p>
        </p:txBody>
      </p: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4AA8A00B-7D3E-02FB-94B3-B8F76A5F9094}"/>
              </a:ext>
            </a:extLst>
          </p:cNvPr>
          <p:cNvGrpSpPr/>
          <p:nvPr/>
        </p:nvGrpSpPr>
        <p:grpSpPr>
          <a:xfrm>
            <a:off x="3253492" y="3131398"/>
            <a:ext cx="3765550" cy="3392333"/>
            <a:chOff x="596323" y="3483485"/>
            <a:chExt cx="3700246" cy="3374514"/>
          </a:xfrm>
        </p:grpSpPr>
        <p:pic>
          <p:nvPicPr>
            <p:cNvPr id="30" name="صورة 29" descr="صورة تحتوي على الرسومات, التلون, تصميم الجرافيك, التصميم&#10;&#10;قد يكون المحتوى المعد بواسطة الذكاء الاصطناعي غير صحيح.">
              <a:extLst>
                <a:ext uri="{FF2B5EF4-FFF2-40B4-BE49-F238E27FC236}">
                  <a16:creationId xmlns:a16="http://schemas.microsoft.com/office/drawing/2014/main" id="{5AD553A0-8BB5-F1A9-14C4-CEC9A1CA4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8" t="4348" r="5760" b="4695"/>
            <a:stretch/>
          </p:blipFill>
          <p:spPr>
            <a:xfrm>
              <a:off x="596323" y="4075810"/>
              <a:ext cx="3700246" cy="2656126"/>
            </a:xfrm>
            <a:prstGeom prst="rect">
              <a:avLst/>
            </a:prstGeom>
          </p:spPr>
        </p:pic>
        <p:pic>
          <p:nvPicPr>
            <p:cNvPr id="31" name="صورة 30" descr="صورة تحتوي على بناء, قبة, مسجد, معلم معروف&#10;&#10;قد يكون المحتوى المعد بواسطة الذكاء الاصطناعي غير صحيح.">
              <a:extLst>
                <a:ext uri="{FF2B5EF4-FFF2-40B4-BE49-F238E27FC236}">
                  <a16:creationId xmlns:a16="http://schemas.microsoft.com/office/drawing/2014/main" id="{A4EEF8C4-72F5-A76B-296C-3F3E6DC9BE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40" y="3483485"/>
              <a:ext cx="3230839" cy="33745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78715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رسم 21">
            <a:extLst>
              <a:ext uri="{FF2B5EF4-FFF2-40B4-BE49-F238E27FC236}">
                <a16:creationId xmlns:a16="http://schemas.microsoft.com/office/drawing/2014/main" id="{468FD328-5086-40CE-3285-130F547F6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9621" r="3382"/>
          <a:stretch/>
        </p:blipFill>
        <p:spPr>
          <a:xfrm>
            <a:off x="0" y="2957765"/>
            <a:ext cx="12192000" cy="1155488"/>
          </a:xfrm>
          <a:prstGeom prst="rect">
            <a:avLst/>
          </a:prstGeom>
        </p:spPr>
      </p:pic>
      <p:sp>
        <p:nvSpPr>
          <p:cNvPr id="23" name="مستطيل 22">
            <a:extLst>
              <a:ext uri="{FF2B5EF4-FFF2-40B4-BE49-F238E27FC236}">
                <a16:creationId xmlns:a16="http://schemas.microsoft.com/office/drawing/2014/main" id="{7366933D-0D41-08A1-0671-D0A802C2E680}"/>
              </a:ext>
            </a:extLst>
          </p:cNvPr>
          <p:cNvSpPr>
            <a:spLocks/>
          </p:cNvSpPr>
          <p:nvPr/>
        </p:nvSpPr>
        <p:spPr>
          <a:xfrm>
            <a:off x="0" y="4263933"/>
            <a:ext cx="12192000" cy="1015664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24" name="رسم 23">
            <a:extLst>
              <a:ext uri="{FF2B5EF4-FFF2-40B4-BE49-F238E27FC236}">
                <a16:creationId xmlns:a16="http://schemas.microsoft.com/office/drawing/2014/main" id="{F23322AC-011E-F2DE-31F5-252146C71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9621" r="2912" b="8516"/>
          <a:stretch/>
        </p:blipFill>
        <p:spPr>
          <a:xfrm>
            <a:off x="-59267" y="4251900"/>
            <a:ext cx="12251267" cy="1015663"/>
          </a:xfrm>
          <a:prstGeom prst="rect">
            <a:avLst/>
          </a:prstGeom>
        </p:spPr>
      </p:pic>
      <p:sp>
        <p:nvSpPr>
          <p:cNvPr id="25" name="مستطيل 24">
            <a:extLst>
              <a:ext uri="{FF2B5EF4-FFF2-40B4-BE49-F238E27FC236}">
                <a16:creationId xmlns:a16="http://schemas.microsoft.com/office/drawing/2014/main" id="{F1DED808-E363-28B2-A1E8-96EBC73E8F92}"/>
              </a:ext>
            </a:extLst>
          </p:cNvPr>
          <p:cNvSpPr/>
          <p:nvPr/>
        </p:nvSpPr>
        <p:spPr>
          <a:xfrm>
            <a:off x="0" y="2870766"/>
            <a:ext cx="12192000" cy="131850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E7BD17F7-7F6B-51F2-D379-BBCEAD2B6CA6}"/>
              </a:ext>
            </a:extLst>
          </p:cNvPr>
          <p:cNvSpPr>
            <a:spLocks/>
          </p:cNvSpPr>
          <p:nvPr/>
        </p:nvSpPr>
        <p:spPr>
          <a:xfrm>
            <a:off x="0" y="5568571"/>
            <a:ext cx="12192000" cy="1024297"/>
          </a:xfrm>
          <a:prstGeom prst="rect">
            <a:avLst/>
          </a:prstGeom>
          <a:solidFill>
            <a:srgbClr val="009C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26" name="رسم 25">
            <a:extLst>
              <a:ext uri="{FF2B5EF4-FFF2-40B4-BE49-F238E27FC236}">
                <a16:creationId xmlns:a16="http://schemas.microsoft.com/office/drawing/2014/main" id="{B81C658B-B703-0783-0093-0245F1E10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8888" r="3382"/>
          <a:stretch/>
        </p:blipFill>
        <p:spPr>
          <a:xfrm>
            <a:off x="0" y="5574031"/>
            <a:ext cx="12192000" cy="1167519"/>
          </a:xfrm>
          <a:prstGeom prst="rect">
            <a:avLst/>
          </a:prstGeom>
        </p:spPr>
      </p:pic>
      <p:pic>
        <p:nvPicPr>
          <p:cNvPr id="4" name="رسم 3">
            <a:extLst>
              <a:ext uri="{FF2B5EF4-FFF2-40B4-BE49-F238E27FC236}">
                <a16:creationId xmlns:a16="http://schemas.microsoft.com/office/drawing/2014/main" id="{B751CF56-0042-B683-168B-2429C902EE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2367" b="45708"/>
          <a:stretch/>
        </p:blipFill>
        <p:spPr>
          <a:xfrm>
            <a:off x="5099223" y="1246146"/>
            <a:ext cx="1037166" cy="827408"/>
          </a:xfrm>
          <a:prstGeom prst="rect">
            <a:avLst/>
          </a:prstGeom>
        </p:spPr>
      </p:pic>
      <p:pic>
        <p:nvPicPr>
          <p:cNvPr id="5" name="رسم 4">
            <a:extLst>
              <a:ext uri="{FF2B5EF4-FFF2-40B4-BE49-F238E27FC236}">
                <a16:creationId xmlns:a16="http://schemas.microsoft.com/office/drawing/2014/main" id="{58B79E6F-C300-AA98-D887-5DF0B030EB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2495" b="45708"/>
          <a:stretch/>
        </p:blipFill>
        <p:spPr>
          <a:xfrm>
            <a:off x="3715433" y="1246146"/>
            <a:ext cx="1035198" cy="827408"/>
          </a:xfrm>
          <a:prstGeom prst="rect">
            <a:avLst/>
          </a:prstGeom>
        </p:spPr>
      </p:pic>
      <p:pic>
        <p:nvPicPr>
          <p:cNvPr id="27" name="رسم 26">
            <a:extLst>
              <a:ext uri="{FF2B5EF4-FFF2-40B4-BE49-F238E27FC236}">
                <a16:creationId xmlns:a16="http://schemas.microsoft.com/office/drawing/2014/main" id="{57547144-D0EC-4D68-5EAA-2D6959D6B1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31091" b="45708"/>
          <a:stretch/>
        </p:blipFill>
        <p:spPr>
          <a:xfrm>
            <a:off x="2263253" y="1246146"/>
            <a:ext cx="1056735" cy="827408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5BBB5249-85CB-AFD9-9A81-E0B67D69788A}"/>
              </a:ext>
            </a:extLst>
          </p:cNvPr>
          <p:cNvSpPr/>
          <p:nvPr/>
        </p:nvSpPr>
        <p:spPr>
          <a:xfrm>
            <a:off x="2162148" y="1072282"/>
            <a:ext cx="5902352" cy="123611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9" name="رابط مستقيم 28">
            <a:extLst>
              <a:ext uri="{FF2B5EF4-FFF2-40B4-BE49-F238E27FC236}">
                <a16:creationId xmlns:a16="http://schemas.microsoft.com/office/drawing/2014/main" id="{D9048722-C08E-8614-C711-D354A50DCD72}"/>
              </a:ext>
            </a:extLst>
          </p:cNvPr>
          <p:cNvCxnSpPr>
            <a:cxnSpLocks/>
          </p:cNvCxnSpPr>
          <p:nvPr/>
        </p:nvCxnSpPr>
        <p:spPr>
          <a:xfrm>
            <a:off x="4967356" y="1072281"/>
            <a:ext cx="0" cy="123611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رابط مستقيم 29">
            <a:extLst>
              <a:ext uri="{FF2B5EF4-FFF2-40B4-BE49-F238E27FC236}">
                <a16:creationId xmlns:a16="http://schemas.microsoft.com/office/drawing/2014/main" id="{CDE7F496-BEDC-450F-D31C-33F6CC0BB35F}"/>
              </a:ext>
            </a:extLst>
          </p:cNvPr>
          <p:cNvCxnSpPr>
            <a:cxnSpLocks/>
          </p:cNvCxnSpPr>
          <p:nvPr/>
        </p:nvCxnSpPr>
        <p:spPr>
          <a:xfrm>
            <a:off x="3536712" y="1072281"/>
            <a:ext cx="0" cy="123611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4C27BD5D-49BE-7FE1-815C-0362C385803D}"/>
              </a:ext>
            </a:extLst>
          </p:cNvPr>
          <p:cNvSpPr txBox="1"/>
          <p:nvPr/>
        </p:nvSpPr>
        <p:spPr>
          <a:xfrm>
            <a:off x="-861817" y="1435428"/>
            <a:ext cx="26510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Pattern </a:t>
            </a:r>
            <a:endParaRPr lang="ar-SA" dirty="0"/>
          </a:p>
        </p:txBody>
      </p:sp>
      <p:pic>
        <p:nvPicPr>
          <p:cNvPr id="17" name="رسم 16">
            <a:extLst>
              <a:ext uri="{FF2B5EF4-FFF2-40B4-BE49-F238E27FC236}">
                <a16:creationId xmlns:a16="http://schemas.microsoft.com/office/drawing/2014/main" id="{E8D2B80D-1E7E-3482-4885-048070D91BE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584407" y="569249"/>
            <a:ext cx="1070768" cy="1739146"/>
          </a:xfrm>
          <a:prstGeom prst="rect">
            <a:avLst/>
          </a:prstGeom>
        </p:spPr>
      </p:pic>
      <p:pic>
        <p:nvPicPr>
          <p:cNvPr id="8" name="رسم 7">
            <a:extLst>
              <a:ext uri="{FF2B5EF4-FFF2-40B4-BE49-F238E27FC236}">
                <a16:creationId xmlns:a16="http://schemas.microsoft.com/office/drawing/2014/main" id="{33922A75-16DE-51B5-B2D8-251A9C27B01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33164" b="45453"/>
          <a:stretch/>
        </p:blipFill>
        <p:spPr>
          <a:xfrm>
            <a:off x="6798162" y="1253031"/>
            <a:ext cx="1013833" cy="820523"/>
          </a:xfrm>
          <a:prstGeom prst="rect">
            <a:avLst/>
          </a:prstGeom>
        </p:spPr>
      </p:pic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7C514DB4-893C-F3F1-F24A-E040D6D36E0C}"/>
              </a:ext>
            </a:extLst>
          </p:cNvPr>
          <p:cNvCxnSpPr>
            <a:cxnSpLocks/>
          </p:cNvCxnSpPr>
          <p:nvPr/>
        </p:nvCxnSpPr>
        <p:spPr>
          <a:xfrm>
            <a:off x="6478656" y="1072281"/>
            <a:ext cx="0" cy="123611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97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D9218-FFFE-086B-318A-8A70C7BA9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رسم 20">
            <a:extLst>
              <a:ext uri="{FF2B5EF4-FFF2-40B4-BE49-F238E27FC236}">
                <a16:creationId xmlns:a16="http://schemas.microsoft.com/office/drawing/2014/main" id="{4D628E7D-1129-D364-74FD-F57A87B59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2385" b="46737"/>
          <a:stretch/>
        </p:blipFill>
        <p:spPr>
          <a:xfrm>
            <a:off x="0" y="5773774"/>
            <a:ext cx="1388533" cy="1084226"/>
          </a:xfrm>
          <a:prstGeom prst="rect">
            <a:avLst/>
          </a:prstGeom>
        </p:spPr>
      </p:pic>
      <p:pic>
        <p:nvPicPr>
          <p:cNvPr id="15" name="رسم 14">
            <a:extLst>
              <a:ext uri="{FF2B5EF4-FFF2-40B4-BE49-F238E27FC236}">
                <a16:creationId xmlns:a16="http://schemas.microsoft.com/office/drawing/2014/main" id="{54A39063-F9A6-41A9-BE0C-B78C9BFA72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02618" y="6169415"/>
            <a:ext cx="4200525" cy="333375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4AE64A5B-2FC2-F988-B1CB-4F5A032D11C3}"/>
              </a:ext>
            </a:extLst>
          </p:cNvPr>
          <p:cNvSpPr txBox="1"/>
          <p:nvPr/>
        </p:nvSpPr>
        <p:spPr>
          <a:xfrm>
            <a:off x="11306438" y="6169415"/>
            <a:ext cx="28082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dirty="0"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3</a:t>
            </a:r>
            <a:endParaRPr lang="ar-SA" sz="1200" dirty="0">
              <a:latin typeface="IBM Plex Arabic SemiBold" panose="020B0703050203000203" pitchFamily="34" charset="-78"/>
              <a:cs typeface="IBM Plex Arabic SemiBold" panose="020B0703050203000203" pitchFamily="34" charset="-78"/>
            </a:endParaRPr>
          </a:p>
        </p:txBody>
      </p:sp>
      <p:pic>
        <p:nvPicPr>
          <p:cNvPr id="22" name="رسم 21">
            <a:extLst>
              <a:ext uri="{FF2B5EF4-FFF2-40B4-BE49-F238E27FC236}">
                <a16:creationId xmlns:a16="http://schemas.microsoft.com/office/drawing/2014/main" id="{795B7E39-DC2D-2421-D993-33A0DA6F21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4933" y="6307914"/>
            <a:ext cx="1489021" cy="226951"/>
          </a:xfrm>
          <a:prstGeom prst="rect">
            <a:avLst/>
          </a:prstGeom>
        </p:spPr>
      </p:pic>
      <p:pic>
        <p:nvPicPr>
          <p:cNvPr id="4" name="رسم 3">
            <a:extLst>
              <a:ext uri="{FF2B5EF4-FFF2-40B4-BE49-F238E27FC236}">
                <a16:creationId xmlns:a16="http://schemas.microsoft.com/office/drawing/2014/main" id="{C95A44DA-B58C-203F-786C-6EC6BCA13E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t="44988" r="3382"/>
          <a:stretch/>
        </p:blipFill>
        <p:spPr>
          <a:xfrm>
            <a:off x="0" y="0"/>
            <a:ext cx="12192000" cy="903182"/>
          </a:xfrm>
          <a:prstGeom prst="rect">
            <a:avLst/>
          </a:prstGeom>
        </p:spPr>
      </p:pic>
      <p:pic>
        <p:nvPicPr>
          <p:cNvPr id="5" name="رسم 4">
            <a:extLst>
              <a:ext uri="{FF2B5EF4-FFF2-40B4-BE49-F238E27FC236}">
                <a16:creationId xmlns:a16="http://schemas.microsoft.com/office/drawing/2014/main" id="{631F3E6A-31FA-E5B4-18CE-A18A083F0F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4173" y="655023"/>
            <a:ext cx="1253039" cy="355267"/>
          </a:xfrm>
          <a:prstGeom prst="rect">
            <a:avLst/>
          </a:prstGeom>
        </p:spPr>
      </p:pic>
      <p:pic>
        <p:nvPicPr>
          <p:cNvPr id="6" name="رسم 5">
            <a:extLst>
              <a:ext uri="{FF2B5EF4-FFF2-40B4-BE49-F238E27FC236}">
                <a16:creationId xmlns:a16="http://schemas.microsoft.com/office/drawing/2014/main" id="{A33368F7-6BE0-6A52-16A8-B8C3360CAFB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45871" y="1406105"/>
            <a:ext cx="9326676" cy="45719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C4F95762-6B7A-B3B2-A5BC-C299439074A4}"/>
              </a:ext>
            </a:extLst>
          </p:cNvPr>
          <p:cNvSpPr/>
          <p:nvPr/>
        </p:nvSpPr>
        <p:spPr>
          <a:xfrm rot="2700000">
            <a:off x="11313919" y="568130"/>
            <a:ext cx="125928" cy="12592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577229E-DEE1-8C4D-4F3E-8084EDE13E7A}"/>
              </a:ext>
            </a:extLst>
          </p:cNvPr>
          <p:cNvSpPr txBox="1"/>
          <p:nvPr/>
        </p:nvSpPr>
        <p:spPr>
          <a:xfrm>
            <a:off x="4239414" y="355210"/>
            <a:ext cx="7048424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dirty="0"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عنوان رئيسي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C982CF7-5B50-C5E0-03AD-8AE167C3EC2E}"/>
              </a:ext>
            </a:extLst>
          </p:cNvPr>
          <p:cNvSpPr txBox="1"/>
          <p:nvPr/>
        </p:nvSpPr>
        <p:spPr>
          <a:xfrm>
            <a:off x="6113410" y="832657"/>
            <a:ext cx="5174428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1400" dirty="0">
                <a:solidFill>
                  <a:srgbClr val="009A3B"/>
                </a:solidFill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عنوان فرعي</a:t>
            </a:r>
          </a:p>
        </p:txBody>
      </p:sp>
      <p:sp>
        <p:nvSpPr>
          <p:cNvPr id="17" name="مستطيل 8">
            <a:extLst>
              <a:ext uri="{FF2B5EF4-FFF2-40B4-BE49-F238E27FC236}">
                <a16:creationId xmlns:a16="http://schemas.microsoft.com/office/drawing/2014/main" id="{248F2823-78B4-5009-F146-EFAB96C9D3AC}"/>
              </a:ext>
            </a:extLst>
          </p:cNvPr>
          <p:cNvSpPr/>
          <p:nvPr/>
        </p:nvSpPr>
        <p:spPr>
          <a:xfrm rot="2700000">
            <a:off x="10792741" y="2116199"/>
            <a:ext cx="317098" cy="31709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8" name="مربع نص 11">
            <a:extLst>
              <a:ext uri="{FF2B5EF4-FFF2-40B4-BE49-F238E27FC236}">
                <a16:creationId xmlns:a16="http://schemas.microsoft.com/office/drawing/2014/main" id="{937A3500-660D-F1BF-0B2D-E60F9285DC55}"/>
              </a:ext>
            </a:extLst>
          </p:cNvPr>
          <p:cNvSpPr txBox="1"/>
          <p:nvPr/>
        </p:nvSpPr>
        <p:spPr>
          <a:xfrm>
            <a:off x="2768944" y="1995667"/>
            <a:ext cx="78335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>
                <a:solidFill>
                  <a:srgbClr val="009A3B"/>
                </a:solidFill>
                <a:latin typeface="IBM Plex Arabic" panose="020B0803050203000203" pitchFamily="34" charset="-78"/>
                <a:cs typeface="IBM Plex Arabic" panose="020B0803050203000203" pitchFamily="34" charset="-78"/>
              </a:rPr>
              <a:t>عنوان الفقرة يكتب باللون الأخضر </a:t>
            </a:r>
          </a:p>
          <a:p>
            <a:r>
              <a:rPr lang="ar-SA" sz="1600" dirty="0">
                <a:latin typeface="IBM Plex Arabic" panose="020B0803050203000203" pitchFamily="34" charset="-78"/>
                <a:cs typeface="IBM Plex Arabic" panose="020B0803050203000203" pitchFamily="34" charset="-78"/>
              </a:rPr>
              <a:t>وتفاصيل النص يكتب بالأسود</a:t>
            </a:r>
            <a:endParaRPr lang="en-US" sz="1600" dirty="0">
              <a:latin typeface="IBM Plex Arabic" panose="020B0803050203000203" pitchFamily="34" charset="-78"/>
              <a:cs typeface="IBM Plex Arabic" panose="020B0803050203000203" pitchFamily="34" charset="-78"/>
            </a:endParaRPr>
          </a:p>
        </p:txBody>
      </p:sp>
      <p:sp>
        <p:nvSpPr>
          <p:cNvPr id="19" name="مربع نص 12">
            <a:extLst>
              <a:ext uri="{FF2B5EF4-FFF2-40B4-BE49-F238E27FC236}">
                <a16:creationId xmlns:a16="http://schemas.microsoft.com/office/drawing/2014/main" id="{A5F99C80-C77B-E792-2DFB-CA626451D594}"/>
              </a:ext>
            </a:extLst>
          </p:cNvPr>
          <p:cNvSpPr txBox="1"/>
          <p:nvPr/>
        </p:nvSpPr>
        <p:spPr>
          <a:xfrm>
            <a:off x="10752318" y="2143943"/>
            <a:ext cx="397945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1</a:t>
            </a:r>
            <a:endParaRPr lang="ar-SA" sz="1200" b="1" dirty="0">
              <a:solidFill>
                <a:schemeClr val="bg1"/>
              </a:solidFill>
              <a:latin typeface="IBM Plex Arabic SemiBold" panose="020B0703050203000203" pitchFamily="34" charset="-78"/>
              <a:cs typeface="IBM Plex Arabic SemiBold" panose="020B0703050203000203" pitchFamily="34" charset="-78"/>
            </a:endParaRPr>
          </a:p>
        </p:txBody>
      </p:sp>
      <p:sp>
        <p:nvSpPr>
          <p:cNvPr id="20" name="مستطيل 13">
            <a:extLst>
              <a:ext uri="{FF2B5EF4-FFF2-40B4-BE49-F238E27FC236}">
                <a16:creationId xmlns:a16="http://schemas.microsoft.com/office/drawing/2014/main" id="{2806416A-4A95-1D45-4505-92525CD4D413}"/>
              </a:ext>
            </a:extLst>
          </p:cNvPr>
          <p:cNvSpPr/>
          <p:nvPr/>
        </p:nvSpPr>
        <p:spPr>
          <a:xfrm rot="2700000">
            <a:off x="10792741" y="3078078"/>
            <a:ext cx="317098" cy="31709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3" name="مربع نص 14">
            <a:extLst>
              <a:ext uri="{FF2B5EF4-FFF2-40B4-BE49-F238E27FC236}">
                <a16:creationId xmlns:a16="http://schemas.microsoft.com/office/drawing/2014/main" id="{ED44D6C7-4F40-DC71-FF60-C43D4D29209A}"/>
              </a:ext>
            </a:extLst>
          </p:cNvPr>
          <p:cNvSpPr txBox="1"/>
          <p:nvPr/>
        </p:nvSpPr>
        <p:spPr>
          <a:xfrm>
            <a:off x="10752318" y="3105822"/>
            <a:ext cx="397945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2</a:t>
            </a:r>
            <a:endParaRPr lang="ar-SA" sz="1200" b="1" dirty="0">
              <a:solidFill>
                <a:schemeClr val="bg1"/>
              </a:solidFill>
              <a:latin typeface="IBM Plex Arabic SemiBold" panose="020B0703050203000203" pitchFamily="34" charset="-78"/>
              <a:cs typeface="IBM Plex Arabic SemiBold" panose="020B0703050203000203" pitchFamily="34" charset="-78"/>
            </a:endParaRPr>
          </a:p>
        </p:txBody>
      </p:sp>
      <p:sp>
        <p:nvSpPr>
          <p:cNvPr id="24" name="مستطيل 25">
            <a:extLst>
              <a:ext uri="{FF2B5EF4-FFF2-40B4-BE49-F238E27FC236}">
                <a16:creationId xmlns:a16="http://schemas.microsoft.com/office/drawing/2014/main" id="{956099FF-87CB-FBE4-29DB-0120BAF29E83}"/>
              </a:ext>
            </a:extLst>
          </p:cNvPr>
          <p:cNvSpPr/>
          <p:nvPr/>
        </p:nvSpPr>
        <p:spPr>
          <a:xfrm rot="2700000">
            <a:off x="10792741" y="4035533"/>
            <a:ext cx="317098" cy="31709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5" name="مربع نص 26">
            <a:extLst>
              <a:ext uri="{FF2B5EF4-FFF2-40B4-BE49-F238E27FC236}">
                <a16:creationId xmlns:a16="http://schemas.microsoft.com/office/drawing/2014/main" id="{3AFA06DE-4D3B-2E49-AC02-541EEB1AF7F5}"/>
              </a:ext>
            </a:extLst>
          </p:cNvPr>
          <p:cNvSpPr txBox="1"/>
          <p:nvPr/>
        </p:nvSpPr>
        <p:spPr>
          <a:xfrm>
            <a:off x="10752318" y="4063277"/>
            <a:ext cx="397945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3</a:t>
            </a:r>
            <a:endParaRPr lang="ar-SA" sz="1200" b="1" dirty="0">
              <a:solidFill>
                <a:schemeClr val="bg1"/>
              </a:solidFill>
              <a:latin typeface="IBM Plex Arabic SemiBold" panose="020B0703050203000203" pitchFamily="34" charset="-78"/>
              <a:cs typeface="IBM Plex Arabic SemiBold" panose="020B0703050203000203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95607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8B01A-8462-46F0-BFAF-EAF034384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 descr="صورة تحتوي على أخضر, قماش&#10;&#10;قد يكون المحتوى المعد بواسطة الذكاء الاصطناعي غير صحيح.">
            <a:extLst>
              <a:ext uri="{FF2B5EF4-FFF2-40B4-BE49-F238E27FC236}">
                <a16:creationId xmlns:a16="http://schemas.microsoft.com/office/drawing/2014/main" id="{961CD414-065E-6D72-6A26-77C711E02D6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pic>
        <p:nvPicPr>
          <p:cNvPr id="3" name="رسم 2">
            <a:extLst>
              <a:ext uri="{FF2B5EF4-FFF2-40B4-BE49-F238E27FC236}">
                <a16:creationId xmlns:a16="http://schemas.microsoft.com/office/drawing/2014/main" id="{5DFBB41B-85DC-7708-1D1B-7473A65F6B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8888" r="3382"/>
          <a:stretch/>
        </p:blipFill>
        <p:spPr>
          <a:xfrm>
            <a:off x="0" y="-12031"/>
            <a:ext cx="12192000" cy="1167519"/>
          </a:xfrm>
          <a:prstGeom prst="rect">
            <a:avLst/>
          </a:prstGeom>
        </p:spPr>
      </p:pic>
      <p:pic>
        <p:nvPicPr>
          <p:cNvPr id="4" name="رسم 3">
            <a:extLst>
              <a:ext uri="{FF2B5EF4-FFF2-40B4-BE49-F238E27FC236}">
                <a16:creationId xmlns:a16="http://schemas.microsoft.com/office/drawing/2014/main" id="{8993DAE9-3670-6528-132E-A8C86A7D22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72023" y="5799353"/>
            <a:ext cx="2118671" cy="600696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F49EF517-C605-6E41-ABDC-BD73C89454E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08786" y="3234926"/>
            <a:ext cx="5174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5400" dirty="0">
                <a:solidFill>
                  <a:schemeClr val="bg1"/>
                </a:solidFill>
                <a:latin typeface="IBM Plex Arabic" panose="020B0803050203000203" pitchFamily="34" charset="-78"/>
                <a:cs typeface="IBM Plex Arabic" panose="020B0803050203000203" pitchFamily="34" charset="-78"/>
              </a:rPr>
              <a:t>فاصل عنوان</a:t>
            </a:r>
            <a:endParaRPr lang="en-US" sz="5400" dirty="0">
              <a:solidFill>
                <a:schemeClr val="bg1"/>
              </a:solidFill>
              <a:latin typeface="IBM Plex Arabic" panose="020B0803050203000203" pitchFamily="34" charset="-78"/>
              <a:cs typeface="IBM Plex Arabic" panose="020B0803050203000203" pitchFamily="34" charset="-78"/>
            </a:endParaRPr>
          </a:p>
        </p:txBody>
      </p:sp>
      <p:pic>
        <p:nvPicPr>
          <p:cNvPr id="2" name="رسم 1">
            <a:extLst>
              <a:ext uri="{FF2B5EF4-FFF2-40B4-BE49-F238E27FC236}">
                <a16:creationId xmlns:a16="http://schemas.microsoft.com/office/drawing/2014/main" id="{620FE638-07BB-40C9-E25E-485B98D309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32385" b="46737"/>
          <a:stretch/>
        </p:blipFill>
        <p:spPr>
          <a:xfrm>
            <a:off x="0" y="4290410"/>
            <a:ext cx="3303639" cy="257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84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46024-D45D-6371-E276-DE5F03A30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رسم 20">
            <a:extLst>
              <a:ext uri="{FF2B5EF4-FFF2-40B4-BE49-F238E27FC236}">
                <a16:creationId xmlns:a16="http://schemas.microsoft.com/office/drawing/2014/main" id="{74A97293-6060-BBA3-6531-A0E40B9C5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2385" b="46737"/>
          <a:stretch/>
        </p:blipFill>
        <p:spPr>
          <a:xfrm>
            <a:off x="0" y="5773774"/>
            <a:ext cx="1388533" cy="1084226"/>
          </a:xfrm>
          <a:prstGeom prst="rect">
            <a:avLst/>
          </a:prstGeom>
        </p:spPr>
      </p:pic>
      <p:pic>
        <p:nvPicPr>
          <p:cNvPr id="15" name="رسم 14">
            <a:extLst>
              <a:ext uri="{FF2B5EF4-FFF2-40B4-BE49-F238E27FC236}">
                <a16:creationId xmlns:a16="http://schemas.microsoft.com/office/drawing/2014/main" id="{9DCF9107-94FD-6F87-9138-E8646D1666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02618" y="6169415"/>
            <a:ext cx="4200525" cy="333375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F211007-E244-DA64-83CA-3BB1F506A785}"/>
              </a:ext>
            </a:extLst>
          </p:cNvPr>
          <p:cNvSpPr txBox="1"/>
          <p:nvPr/>
        </p:nvSpPr>
        <p:spPr>
          <a:xfrm>
            <a:off x="11306438" y="6169415"/>
            <a:ext cx="28082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dirty="0"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3</a:t>
            </a:r>
            <a:endParaRPr lang="ar-SA" sz="1200" dirty="0">
              <a:latin typeface="IBM Plex Arabic SemiBold" panose="020B0703050203000203" pitchFamily="34" charset="-78"/>
              <a:cs typeface="IBM Plex Arabic SemiBold" panose="020B0703050203000203" pitchFamily="34" charset="-78"/>
            </a:endParaRPr>
          </a:p>
        </p:txBody>
      </p:sp>
      <p:pic>
        <p:nvPicPr>
          <p:cNvPr id="22" name="رسم 21">
            <a:extLst>
              <a:ext uri="{FF2B5EF4-FFF2-40B4-BE49-F238E27FC236}">
                <a16:creationId xmlns:a16="http://schemas.microsoft.com/office/drawing/2014/main" id="{C1967CC7-B40C-451C-D9BE-50B5147C09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4933" y="6307914"/>
            <a:ext cx="1489021" cy="226951"/>
          </a:xfrm>
          <a:prstGeom prst="rect">
            <a:avLst/>
          </a:prstGeom>
        </p:spPr>
      </p:pic>
      <p:pic>
        <p:nvPicPr>
          <p:cNvPr id="4" name="رسم 3">
            <a:extLst>
              <a:ext uri="{FF2B5EF4-FFF2-40B4-BE49-F238E27FC236}">
                <a16:creationId xmlns:a16="http://schemas.microsoft.com/office/drawing/2014/main" id="{EA8D549B-2FEB-4473-3FCB-6ED34DD62D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t="44988" r="3382"/>
          <a:stretch/>
        </p:blipFill>
        <p:spPr>
          <a:xfrm>
            <a:off x="0" y="0"/>
            <a:ext cx="12192000" cy="903182"/>
          </a:xfrm>
          <a:prstGeom prst="rect">
            <a:avLst/>
          </a:prstGeom>
        </p:spPr>
      </p:pic>
      <p:pic>
        <p:nvPicPr>
          <p:cNvPr id="5" name="رسم 4">
            <a:extLst>
              <a:ext uri="{FF2B5EF4-FFF2-40B4-BE49-F238E27FC236}">
                <a16:creationId xmlns:a16="http://schemas.microsoft.com/office/drawing/2014/main" id="{BD40DF49-B48D-EDC3-03FA-DEC3030553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4173" y="655023"/>
            <a:ext cx="1253039" cy="355267"/>
          </a:xfrm>
          <a:prstGeom prst="rect">
            <a:avLst/>
          </a:prstGeom>
        </p:spPr>
      </p:pic>
      <p:pic>
        <p:nvPicPr>
          <p:cNvPr id="6" name="رسم 5">
            <a:extLst>
              <a:ext uri="{FF2B5EF4-FFF2-40B4-BE49-F238E27FC236}">
                <a16:creationId xmlns:a16="http://schemas.microsoft.com/office/drawing/2014/main" id="{5072D2C5-135B-9DD0-5FDA-AAC7BF9D012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45871" y="1406105"/>
            <a:ext cx="9326676" cy="45719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8C402AB0-3570-E7E7-0B23-DDE1810DC0E1}"/>
              </a:ext>
            </a:extLst>
          </p:cNvPr>
          <p:cNvSpPr/>
          <p:nvPr/>
        </p:nvSpPr>
        <p:spPr>
          <a:xfrm rot="2700000">
            <a:off x="11313919" y="568130"/>
            <a:ext cx="125928" cy="12592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DFCE339-51E1-833F-2891-475EEF6FB69C}"/>
              </a:ext>
            </a:extLst>
          </p:cNvPr>
          <p:cNvSpPr txBox="1"/>
          <p:nvPr/>
        </p:nvSpPr>
        <p:spPr>
          <a:xfrm>
            <a:off x="4239414" y="355210"/>
            <a:ext cx="7048424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dirty="0"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نقاط مع صورة .....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12B23EB-009D-86EE-00AB-728F6310964F}"/>
              </a:ext>
            </a:extLst>
          </p:cNvPr>
          <p:cNvSpPr txBox="1"/>
          <p:nvPr/>
        </p:nvSpPr>
        <p:spPr>
          <a:xfrm>
            <a:off x="6113410" y="832657"/>
            <a:ext cx="5174428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1400" dirty="0">
                <a:solidFill>
                  <a:srgbClr val="009A3B"/>
                </a:solidFill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عنوان فرعي</a:t>
            </a:r>
          </a:p>
        </p:txBody>
      </p:sp>
      <p:sp>
        <p:nvSpPr>
          <p:cNvPr id="30" name="مربع نص 43">
            <a:extLst>
              <a:ext uri="{FF2B5EF4-FFF2-40B4-BE49-F238E27FC236}">
                <a16:creationId xmlns:a16="http://schemas.microsoft.com/office/drawing/2014/main" id="{2961B31D-86E9-9773-2FE8-3D291016FF23}"/>
              </a:ext>
            </a:extLst>
          </p:cNvPr>
          <p:cNvSpPr txBox="1"/>
          <p:nvPr/>
        </p:nvSpPr>
        <p:spPr>
          <a:xfrm>
            <a:off x="8976477" y="2636237"/>
            <a:ext cx="2009011" cy="473206"/>
          </a:xfrm>
          <a:prstGeom prst="rect">
            <a:avLst/>
          </a:prstGeom>
          <a:solidFill>
            <a:srgbClr val="009A3B"/>
          </a:solidFill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dirty="0">
                <a:solidFill>
                  <a:schemeClr val="bg1"/>
                </a:solidFill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عنوان الفقرة</a:t>
            </a:r>
          </a:p>
        </p:txBody>
      </p:sp>
      <p:pic>
        <p:nvPicPr>
          <p:cNvPr id="31" name="رسم 44">
            <a:extLst>
              <a:ext uri="{FF2B5EF4-FFF2-40B4-BE49-F238E27FC236}">
                <a16:creationId xmlns:a16="http://schemas.microsoft.com/office/drawing/2014/main" id="{31DD2E9F-4544-7B7F-24EE-919DE11548B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675124" y="2290922"/>
            <a:ext cx="677271" cy="468114"/>
          </a:xfrm>
          <a:prstGeom prst="rect">
            <a:avLst/>
          </a:prstGeom>
        </p:spPr>
      </p:pic>
      <p:sp>
        <p:nvSpPr>
          <p:cNvPr id="32" name="مستطيل 45">
            <a:extLst>
              <a:ext uri="{FF2B5EF4-FFF2-40B4-BE49-F238E27FC236}">
                <a16:creationId xmlns:a16="http://schemas.microsoft.com/office/drawing/2014/main" id="{870F04B4-D4E0-64AA-CF70-C044FDA60320}"/>
              </a:ext>
            </a:extLst>
          </p:cNvPr>
          <p:cNvSpPr/>
          <p:nvPr/>
        </p:nvSpPr>
        <p:spPr>
          <a:xfrm rot="2700000">
            <a:off x="10794395" y="3362104"/>
            <a:ext cx="146164" cy="14616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مربع نص 47">
            <a:extLst>
              <a:ext uri="{FF2B5EF4-FFF2-40B4-BE49-F238E27FC236}">
                <a16:creationId xmlns:a16="http://schemas.microsoft.com/office/drawing/2014/main" id="{23D5452A-A805-58BD-C777-19CF8CF1FEFE}"/>
              </a:ext>
            </a:extLst>
          </p:cNvPr>
          <p:cNvSpPr txBox="1"/>
          <p:nvPr/>
        </p:nvSpPr>
        <p:spPr>
          <a:xfrm>
            <a:off x="1685593" y="5259568"/>
            <a:ext cx="5174427" cy="430887"/>
          </a:xfrm>
          <a:prstGeom prst="rect">
            <a:avLst/>
          </a:prstGeom>
          <a:solidFill>
            <a:srgbClr val="E7EFE8"/>
          </a:solidFill>
          <a:ln>
            <a:noFill/>
          </a:ln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1600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عنوان توضيحي للصورة</a:t>
            </a:r>
          </a:p>
        </p:txBody>
      </p:sp>
      <p:sp>
        <p:nvSpPr>
          <p:cNvPr id="34" name="مستطيل 48">
            <a:extLst>
              <a:ext uri="{FF2B5EF4-FFF2-40B4-BE49-F238E27FC236}">
                <a16:creationId xmlns:a16="http://schemas.microsoft.com/office/drawing/2014/main" id="{111D1790-D3F3-F538-A163-4CFDF6E70CD7}"/>
              </a:ext>
            </a:extLst>
          </p:cNvPr>
          <p:cNvSpPr/>
          <p:nvPr/>
        </p:nvSpPr>
        <p:spPr>
          <a:xfrm>
            <a:off x="1685592" y="1755365"/>
            <a:ext cx="5174427" cy="3492327"/>
          </a:xfrm>
          <a:prstGeom prst="rect">
            <a:avLst/>
          </a:prstGeom>
          <a:solidFill>
            <a:srgbClr val="009A3B"/>
          </a:solidFill>
          <a:ln>
            <a:solidFill>
              <a:srgbClr val="009A3B"/>
            </a:solidFill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مربع نص 49">
            <a:extLst>
              <a:ext uri="{FF2B5EF4-FFF2-40B4-BE49-F238E27FC236}">
                <a16:creationId xmlns:a16="http://schemas.microsoft.com/office/drawing/2014/main" id="{B11D337D-E6F7-F52A-7BE7-2FC8E3A282E3}"/>
              </a:ext>
            </a:extLst>
          </p:cNvPr>
          <p:cNvSpPr txBox="1"/>
          <p:nvPr/>
        </p:nvSpPr>
        <p:spPr>
          <a:xfrm>
            <a:off x="10772744" y="3304381"/>
            <a:ext cx="18343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1</a:t>
            </a:r>
            <a:endParaRPr lang="ar-SA" sz="1100" b="1" dirty="0">
              <a:solidFill>
                <a:schemeClr val="bg1"/>
              </a:solidFill>
              <a:latin typeface="IBM Plex Arabic SemiBold" panose="020B0703050203000203" pitchFamily="34" charset="-78"/>
              <a:cs typeface="IBM Plex Arabic SemiBold" panose="020B0703050203000203" pitchFamily="34" charset="-78"/>
            </a:endParaRPr>
          </a:p>
        </p:txBody>
      </p:sp>
      <p:sp>
        <p:nvSpPr>
          <p:cNvPr id="36" name="مستطيل 50">
            <a:extLst>
              <a:ext uri="{FF2B5EF4-FFF2-40B4-BE49-F238E27FC236}">
                <a16:creationId xmlns:a16="http://schemas.microsoft.com/office/drawing/2014/main" id="{EAC04D9F-BDF8-4F74-5801-BAD75EE6B327}"/>
              </a:ext>
            </a:extLst>
          </p:cNvPr>
          <p:cNvSpPr/>
          <p:nvPr/>
        </p:nvSpPr>
        <p:spPr>
          <a:xfrm rot="2700000">
            <a:off x="10809052" y="3821926"/>
            <a:ext cx="146164" cy="14616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مربع نص 52">
            <a:extLst>
              <a:ext uri="{FF2B5EF4-FFF2-40B4-BE49-F238E27FC236}">
                <a16:creationId xmlns:a16="http://schemas.microsoft.com/office/drawing/2014/main" id="{42CFE1BA-CB73-2C0E-6DB9-7C61DD02E13B}"/>
              </a:ext>
            </a:extLst>
          </p:cNvPr>
          <p:cNvSpPr txBox="1"/>
          <p:nvPr/>
        </p:nvSpPr>
        <p:spPr>
          <a:xfrm>
            <a:off x="10787401" y="3764203"/>
            <a:ext cx="18343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2</a:t>
            </a:r>
            <a:endParaRPr lang="ar-SA" sz="1100" b="1" dirty="0">
              <a:solidFill>
                <a:schemeClr val="bg1"/>
              </a:solidFill>
              <a:latin typeface="IBM Plex Arabic SemiBold" panose="020B0703050203000203" pitchFamily="34" charset="-78"/>
              <a:cs typeface="IBM Plex Arabic SemiBold" panose="020B0703050203000203" pitchFamily="34" charset="-78"/>
            </a:endParaRPr>
          </a:p>
        </p:txBody>
      </p:sp>
      <p:sp>
        <p:nvSpPr>
          <p:cNvPr id="38" name="مربع نص 1">
            <a:extLst>
              <a:ext uri="{FF2B5EF4-FFF2-40B4-BE49-F238E27FC236}">
                <a16:creationId xmlns:a16="http://schemas.microsoft.com/office/drawing/2014/main" id="{4012FAF8-7E9C-1E9B-CD6C-592CB222D748}"/>
              </a:ext>
            </a:extLst>
          </p:cNvPr>
          <p:cNvSpPr txBox="1"/>
          <p:nvPr/>
        </p:nvSpPr>
        <p:spPr>
          <a:xfrm>
            <a:off x="7995108" y="3275238"/>
            <a:ext cx="2680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600" dirty="0">
                <a:latin typeface="IBM Plex Arabic" panose="020B0803050203000203" pitchFamily="34" charset="-78"/>
                <a:cs typeface="IBM Plex Arabic" panose="020B0803050203000203" pitchFamily="34" charset="-78"/>
              </a:rPr>
              <a:t>النص يكتب بالأسود,,,</a:t>
            </a:r>
            <a:endParaRPr lang="en-US" sz="1600" dirty="0">
              <a:latin typeface="IBM Plex Arabic" panose="020B0803050203000203" pitchFamily="34" charset="-78"/>
              <a:cs typeface="IBM Plex Arabic" panose="020B0803050203000203" pitchFamily="34" charset="-78"/>
            </a:endParaRPr>
          </a:p>
        </p:txBody>
      </p:sp>
      <p:pic>
        <p:nvPicPr>
          <p:cNvPr id="39" name="صورة 10" descr="صورة تحتوي على بناء, قبة, مسجد, معلم معروف&#10;&#10;قد يكون المحتوى المعد بواسطة الذكاء الاصطناعي غير صحيح.">
            <a:extLst>
              <a:ext uri="{FF2B5EF4-FFF2-40B4-BE49-F238E27FC236}">
                <a16:creationId xmlns:a16="http://schemas.microsoft.com/office/drawing/2014/main" id="{05A71699-B48D-6F49-57C7-76299740325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295" y="2043669"/>
            <a:ext cx="3630238" cy="30347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678933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E2323-955B-F289-1410-61785E5FE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رسم 20">
            <a:extLst>
              <a:ext uri="{FF2B5EF4-FFF2-40B4-BE49-F238E27FC236}">
                <a16:creationId xmlns:a16="http://schemas.microsoft.com/office/drawing/2014/main" id="{D1E32F79-2D2E-1438-43A4-006E47FF3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2385" b="46737"/>
          <a:stretch/>
        </p:blipFill>
        <p:spPr>
          <a:xfrm>
            <a:off x="0" y="5773774"/>
            <a:ext cx="1388533" cy="1084226"/>
          </a:xfrm>
          <a:prstGeom prst="rect">
            <a:avLst/>
          </a:prstGeom>
        </p:spPr>
      </p:pic>
      <p:pic>
        <p:nvPicPr>
          <p:cNvPr id="15" name="رسم 14">
            <a:extLst>
              <a:ext uri="{FF2B5EF4-FFF2-40B4-BE49-F238E27FC236}">
                <a16:creationId xmlns:a16="http://schemas.microsoft.com/office/drawing/2014/main" id="{0F0892C5-AA1A-F9FA-4DC4-B356965C17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02618" y="6169415"/>
            <a:ext cx="4200525" cy="333375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FD849539-F024-4B11-8207-C7C23046F007}"/>
              </a:ext>
            </a:extLst>
          </p:cNvPr>
          <p:cNvSpPr txBox="1"/>
          <p:nvPr/>
        </p:nvSpPr>
        <p:spPr>
          <a:xfrm>
            <a:off x="11306438" y="6169415"/>
            <a:ext cx="28082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dirty="0"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3</a:t>
            </a:r>
            <a:endParaRPr lang="ar-SA" sz="1200" dirty="0">
              <a:latin typeface="IBM Plex Arabic SemiBold" panose="020B0703050203000203" pitchFamily="34" charset="-78"/>
              <a:cs typeface="IBM Plex Arabic SemiBold" panose="020B0703050203000203" pitchFamily="34" charset="-78"/>
            </a:endParaRPr>
          </a:p>
        </p:txBody>
      </p:sp>
      <p:pic>
        <p:nvPicPr>
          <p:cNvPr id="22" name="رسم 21">
            <a:extLst>
              <a:ext uri="{FF2B5EF4-FFF2-40B4-BE49-F238E27FC236}">
                <a16:creationId xmlns:a16="http://schemas.microsoft.com/office/drawing/2014/main" id="{3325B867-9BBC-598A-E6BB-71D2FB5F17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4933" y="6307914"/>
            <a:ext cx="1489021" cy="226951"/>
          </a:xfrm>
          <a:prstGeom prst="rect">
            <a:avLst/>
          </a:prstGeom>
        </p:spPr>
      </p:pic>
      <p:pic>
        <p:nvPicPr>
          <p:cNvPr id="4" name="رسم 3">
            <a:extLst>
              <a:ext uri="{FF2B5EF4-FFF2-40B4-BE49-F238E27FC236}">
                <a16:creationId xmlns:a16="http://schemas.microsoft.com/office/drawing/2014/main" id="{F811A775-EC14-721A-1A2A-14788C5F0A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t="44988" r="3382"/>
          <a:stretch/>
        </p:blipFill>
        <p:spPr>
          <a:xfrm>
            <a:off x="0" y="0"/>
            <a:ext cx="12192000" cy="903182"/>
          </a:xfrm>
          <a:prstGeom prst="rect">
            <a:avLst/>
          </a:prstGeom>
        </p:spPr>
      </p:pic>
      <p:pic>
        <p:nvPicPr>
          <p:cNvPr id="5" name="رسم 4">
            <a:extLst>
              <a:ext uri="{FF2B5EF4-FFF2-40B4-BE49-F238E27FC236}">
                <a16:creationId xmlns:a16="http://schemas.microsoft.com/office/drawing/2014/main" id="{51DA5908-B4BA-6B0C-7425-5624E62C8E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4173" y="655023"/>
            <a:ext cx="1253039" cy="355267"/>
          </a:xfrm>
          <a:prstGeom prst="rect">
            <a:avLst/>
          </a:prstGeom>
        </p:spPr>
      </p:pic>
      <p:pic>
        <p:nvPicPr>
          <p:cNvPr id="6" name="رسم 5">
            <a:extLst>
              <a:ext uri="{FF2B5EF4-FFF2-40B4-BE49-F238E27FC236}">
                <a16:creationId xmlns:a16="http://schemas.microsoft.com/office/drawing/2014/main" id="{AED79CFA-9F09-5B17-1B26-C7A02923DB9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45871" y="1406105"/>
            <a:ext cx="9326676" cy="45719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E2E727FC-0E31-2A5A-DACA-160AF0ABB136}"/>
              </a:ext>
            </a:extLst>
          </p:cNvPr>
          <p:cNvSpPr/>
          <p:nvPr/>
        </p:nvSpPr>
        <p:spPr>
          <a:xfrm rot="2700000">
            <a:off x="11313919" y="568130"/>
            <a:ext cx="125928" cy="12592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4AC07FD-1C1E-0C10-7228-CF782E86B1FA}"/>
              </a:ext>
            </a:extLst>
          </p:cNvPr>
          <p:cNvSpPr txBox="1"/>
          <p:nvPr/>
        </p:nvSpPr>
        <p:spPr>
          <a:xfrm>
            <a:off x="4239414" y="355210"/>
            <a:ext cx="7048424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dirty="0"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جدول .......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E6BAA6D-9DC1-5928-36ED-3B3B4906511A}"/>
              </a:ext>
            </a:extLst>
          </p:cNvPr>
          <p:cNvSpPr txBox="1"/>
          <p:nvPr/>
        </p:nvSpPr>
        <p:spPr>
          <a:xfrm>
            <a:off x="6113410" y="832657"/>
            <a:ext cx="5174428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1400" dirty="0">
                <a:solidFill>
                  <a:srgbClr val="009A3B"/>
                </a:solidFill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عنوان فرعي</a:t>
            </a:r>
          </a:p>
        </p:txBody>
      </p:sp>
      <p:graphicFrame>
        <p:nvGraphicFramePr>
          <p:cNvPr id="29" name="جدول 10">
            <a:extLst>
              <a:ext uri="{FF2B5EF4-FFF2-40B4-BE49-F238E27FC236}">
                <a16:creationId xmlns:a16="http://schemas.microsoft.com/office/drawing/2014/main" id="{90B546E9-B760-3248-966E-712D1EA68B9F}"/>
              </a:ext>
            </a:extLst>
          </p:cNvPr>
          <p:cNvGraphicFramePr>
            <a:graphicFrameLocks noGrp="1"/>
          </p:cNvGraphicFramePr>
          <p:nvPr/>
        </p:nvGraphicFramePr>
        <p:xfrm>
          <a:off x="2032766" y="1893358"/>
          <a:ext cx="8126469" cy="397490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08823">
                  <a:extLst>
                    <a:ext uri="{9D8B030D-6E8A-4147-A177-3AD203B41FA5}">
                      <a16:colId xmlns:a16="http://schemas.microsoft.com/office/drawing/2014/main" val="1336215346"/>
                    </a:ext>
                  </a:extLst>
                </a:gridCol>
                <a:gridCol w="2708823">
                  <a:extLst>
                    <a:ext uri="{9D8B030D-6E8A-4147-A177-3AD203B41FA5}">
                      <a16:colId xmlns:a16="http://schemas.microsoft.com/office/drawing/2014/main" val="3275898379"/>
                    </a:ext>
                  </a:extLst>
                </a:gridCol>
                <a:gridCol w="2708823">
                  <a:extLst>
                    <a:ext uri="{9D8B030D-6E8A-4147-A177-3AD203B41FA5}">
                      <a16:colId xmlns:a16="http://schemas.microsoft.com/office/drawing/2014/main" val="4005868164"/>
                    </a:ext>
                  </a:extLst>
                </a:gridCol>
              </a:tblGrid>
              <a:tr h="662484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IBM Plex Arabic Medium" panose="020B0603050203000203" pitchFamily="34" charset="-78"/>
                          <a:cs typeface="IBM Plex Arabic Medium" panose="020B0603050203000203" pitchFamily="34" charset="-78"/>
                        </a:rPr>
                        <a:t>عنوان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>
                          <a:latin typeface="IBM Plex Arabic Medium" panose="020B0603050203000203" pitchFamily="34" charset="-78"/>
                          <a:cs typeface="IBM Plex Arabic Medium" panose="020B0603050203000203" pitchFamily="34" charset="-78"/>
                        </a:rPr>
                        <a:t>عنوان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>
                          <a:latin typeface="IBM Plex Arabic Medium" panose="020B0603050203000203" pitchFamily="34" charset="-78"/>
                          <a:cs typeface="IBM Plex Arabic Medium" panose="020B0603050203000203" pitchFamily="34" charset="-78"/>
                        </a:rPr>
                        <a:t>عنوان 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5885787"/>
                  </a:ext>
                </a:extLst>
              </a:tr>
              <a:tr h="662484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rgbClr val="E7EFE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8844443"/>
                  </a:ext>
                </a:extLst>
              </a:tr>
              <a:tr h="662484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3092706"/>
                  </a:ext>
                </a:extLst>
              </a:tr>
              <a:tr h="662484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2385383"/>
                  </a:ext>
                </a:extLst>
              </a:tr>
              <a:tr h="662484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5131445"/>
                  </a:ext>
                </a:extLst>
              </a:tr>
              <a:tr h="662484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0260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9581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6FE6E-C85D-72CA-B67F-641B048BD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رسم 20">
            <a:extLst>
              <a:ext uri="{FF2B5EF4-FFF2-40B4-BE49-F238E27FC236}">
                <a16:creationId xmlns:a16="http://schemas.microsoft.com/office/drawing/2014/main" id="{FF8CAA8A-F586-28A6-E083-4EFAF76D9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2385" b="46737"/>
          <a:stretch/>
        </p:blipFill>
        <p:spPr>
          <a:xfrm>
            <a:off x="0" y="5773774"/>
            <a:ext cx="1388533" cy="1084226"/>
          </a:xfrm>
          <a:prstGeom prst="rect">
            <a:avLst/>
          </a:prstGeom>
        </p:spPr>
      </p:pic>
      <p:pic>
        <p:nvPicPr>
          <p:cNvPr id="15" name="رسم 14">
            <a:extLst>
              <a:ext uri="{FF2B5EF4-FFF2-40B4-BE49-F238E27FC236}">
                <a16:creationId xmlns:a16="http://schemas.microsoft.com/office/drawing/2014/main" id="{324E2F13-3810-49B0-61AE-86D3A29974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02618" y="6169415"/>
            <a:ext cx="4200525" cy="333375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4AE5401-EAA5-39DC-FE54-1898CE60336B}"/>
              </a:ext>
            </a:extLst>
          </p:cNvPr>
          <p:cNvSpPr txBox="1"/>
          <p:nvPr/>
        </p:nvSpPr>
        <p:spPr>
          <a:xfrm>
            <a:off x="11306438" y="6169415"/>
            <a:ext cx="28082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dirty="0"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3</a:t>
            </a:r>
            <a:endParaRPr lang="ar-SA" sz="1200" dirty="0">
              <a:latin typeface="IBM Plex Arabic SemiBold" panose="020B0703050203000203" pitchFamily="34" charset="-78"/>
              <a:cs typeface="IBM Plex Arabic SemiBold" panose="020B0703050203000203" pitchFamily="34" charset="-78"/>
            </a:endParaRPr>
          </a:p>
        </p:txBody>
      </p:sp>
      <p:pic>
        <p:nvPicPr>
          <p:cNvPr id="22" name="رسم 21">
            <a:extLst>
              <a:ext uri="{FF2B5EF4-FFF2-40B4-BE49-F238E27FC236}">
                <a16:creationId xmlns:a16="http://schemas.microsoft.com/office/drawing/2014/main" id="{AE391F28-8739-5835-B0A6-B236819679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4933" y="6307914"/>
            <a:ext cx="1489021" cy="226951"/>
          </a:xfrm>
          <a:prstGeom prst="rect">
            <a:avLst/>
          </a:prstGeom>
        </p:spPr>
      </p:pic>
      <p:pic>
        <p:nvPicPr>
          <p:cNvPr id="4" name="رسم 3">
            <a:extLst>
              <a:ext uri="{FF2B5EF4-FFF2-40B4-BE49-F238E27FC236}">
                <a16:creationId xmlns:a16="http://schemas.microsoft.com/office/drawing/2014/main" id="{396BA429-B365-AC16-DEE5-814261F21D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t="44988" r="3382"/>
          <a:stretch/>
        </p:blipFill>
        <p:spPr>
          <a:xfrm>
            <a:off x="0" y="0"/>
            <a:ext cx="12192000" cy="903182"/>
          </a:xfrm>
          <a:prstGeom prst="rect">
            <a:avLst/>
          </a:prstGeom>
        </p:spPr>
      </p:pic>
      <p:pic>
        <p:nvPicPr>
          <p:cNvPr id="5" name="رسم 4">
            <a:extLst>
              <a:ext uri="{FF2B5EF4-FFF2-40B4-BE49-F238E27FC236}">
                <a16:creationId xmlns:a16="http://schemas.microsoft.com/office/drawing/2014/main" id="{FC2FF795-04A3-C172-4040-5445598F89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4173" y="655023"/>
            <a:ext cx="1253039" cy="355267"/>
          </a:xfrm>
          <a:prstGeom prst="rect">
            <a:avLst/>
          </a:prstGeom>
        </p:spPr>
      </p:pic>
      <p:pic>
        <p:nvPicPr>
          <p:cNvPr id="6" name="رسم 5">
            <a:extLst>
              <a:ext uri="{FF2B5EF4-FFF2-40B4-BE49-F238E27FC236}">
                <a16:creationId xmlns:a16="http://schemas.microsoft.com/office/drawing/2014/main" id="{8EC89443-E04F-A79F-644D-969A0DA48C3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45871" y="1406105"/>
            <a:ext cx="9326676" cy="45719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2D682ABF-2760-B8A8-FD32-488C8CD435EA}"/>
              </a:ext>
            </a:extLst>
          </p:cNvPr>
          <p:cNvSpPr/>
          <p:nvPr/>
        </p:nvSpPr>
        <p:spPr>
          <a:xfrm rot="2700000">
            <a:off x="11313919" y="568130"/>
            <a:ext cx="125928" cy="12592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813248C-EEE3-9784-FBAE-029F589A1C1C}"/>
              </a:ext>
            </a:extLst>
          </p:cNvPr>
          <p:cNvSpPr txBox="1"/>
          <p:nvPr/>
        </p:nvSpPr>
        <p:spPr>
          <a:xfrm>
            <a:off x="4239414" y="355210"/>
            <a:ext cx="7048424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dirty="0"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كيف تحط صورة .....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AB3F9DC-6FD2-B883-6003-2A54B38D4D54}"/>
              </a:ext>
            </a:extLst>
          </p:cNvPr>
          <p:cNvSpPr txBox="1"/>
          <p:nvPr/>
        </p:nvSpPr>
        <p:spPr>
          <a:xfrm>
            <a:off x="6113410" y="832657"/>
            <a:ext cx="5174428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1400" dirty="0">
                <a:solidFill>
                  <a:srgbClr val="009A3B"/>
                </a:solidFill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عنوان فرعي</a:t>
            </a:r>
          </a:p>
        </p:txBody>
      </p:sp>
      <p:sp>
        <p:nvSpPr>
          <p:cNvPr id="10" name="مربع نص 43">
            <a:extLst>
              <a:ext uri="{FF2B5EF4-FFF2-40B4-BE49-F238E27FC236}">
                <a16:creationId xmlns:a16="http://schemas.microsoft.com/office/drawing/2014/main" id="{20668884-D6CF-58F8-0250-1D2BFE5F79FC}"/>
              </a:ext>
            </a:extLst>
          </p:cNvPr>
          <p:cNvSpPr txBox="1"/>
          <p:nvPr/>
        </p:nvSpPr>
        <p:spPr>
          <a:xfrm>
            <a:off x="1163776" y="4356030"/>
            <a:ext cx="3374056" cy="473206"/>
          </a:xfrm>
          <a:prstGeom prst="rect">
            <a:avLst/>
          </a:prstGeom>
          <a:solidFill>
            <a:schemeClr val="accent1"/>
          </a:solidFill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dirty="0">
                <a:solidFill>
                  <a:schemeClr val="bg1"/>
                </a:solidFill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ارفق الصورة و اكتب العنوان ....</a:t>
            </a:r>
          </a:p>
        </p:txBody>
      </p:sp>
      <p:sp>
        <p:nvSpPr>
          <p:cNvPr id="12" name="مربع نص 43">
            <a:extLst>
              <a:ext uri="{FF2B5EF4-FFF2-40B4-BE49-F238E27FC236}">
                <a16:creationId xmlns:a16="http://schemas.microsoft.com/office/drawing/2014/main" id="{3684ACBA-7680-BCDE-6690-17450B5A4613}"/>
              </a:ext>
            </a:extLst>
          </p:cNvPr>
          <p:cNvSpPr txBox="1"/>
          <p:nvPr/>
        </p:nvSpPr>
        <p:spPr>
          <a:xfrm>
            <a:off x="1163775" y="4853142"/>
            <a:ext cx="3374056" cy="888705"/>
          </a:xfrm>
          <a:prstGeom prst="rect">
            <a:avLst/>
          </a:prstGeom>
          <a:solidFill>
            <a:srgbClr val="EFFFF5"/>
          </a:solidFill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شرح للصورة .....</a:t>
            </a:r>
          </a:p>
          <a:p>
            <a:pPr algn="ctr">
              <a:lnSpc>
                <a:spcPct val="150000"/>
              </a:lnSpc>
            </a:pPr>
            <a:endParaRPr lang="ar-SA" dirty="0">
              <a:solidFill>
                <a:schemeClr val="bg1"/>
              </a:solidFill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pic>
        <p:nvPicPr>
          <p:cNvPr id="19" name="صورة 10">
            <a:extLst>
              <a:ext uri="{FF2B5EF4-FFF2-40B4-BE49-F238E27FC236}">
                <a16:creationId xmlns:a16="http://schemas.microsoft.com/office/drawing/2014/main" id="{A135444C-4770-7C71-2370-5ADE85AC7C8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9563" y="1762003"/>
            <a:ext cx="3349600" cy="2428824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0" name="مربع نص 43">
            <a:extLst>
              <a:ext uri="{FF2B5EF4-FFF2-40B4-BE49-F238E27FC236}">
                <a16:creationId xmlns:a16="http://schemas.microsoft.com/office/drawing/2014/main" id="{CF2A3460-C298-177F-123E-39F7EAC1AAB6}"/>
              </a:ext>
            </a:extLst>
          </p:cNvPr>
          <p:cNvSpPr txBox="1"/>
          <p:nvPr/>
        </p:nvSpPr>
        <p:spPr>
          <a:xfrm>
            <a:off x="8100541" y="4339865"/>
            <a:ext cx="3374056" cy="473206"/>
          </a:xfrm>
          <a:prstGeom prst="rect">
            <a:avLst/>
          </a:prstGeom>
          <a:solidFill>
            <a:schemeClr val="accent1"/>
          </a:solidFill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dirty="0">
                <a:solidFill>
                  <a:schemeClr val="bg1"/>
                </a:solidFill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ارفق الصورة و اكتب العنوان ....</a:t>
            </a:r>
          </a:p>
        </p:txBody>
      </p:sp>
      <p:sp>
        <p:nvSpPr>
          <p:cNvPr id="23" name="مربع نص 43">
            <a:extLst>
              <a:ext uri="{FF2B5EF4-FFF2-40B4-BE49-F238E27FC236}">
                <a16:creationId xmlns:a16="http://schemas.microsoft.com/office/drawing/2014/main" id="{9ACA6EE5-C8A4-64F8-4EB5-7AF4C13BEA8B}"/>
              </a:ext>
            </a:extLst>
          </p:cNvPr>
          <p:cNvSpPr txBox="1"/>
          <p:nvPr/>
        </p:nvSpPr>
        <p:spPr>
          <a:xfrm>
            <a:off x="8100540" y="4836977"/>
            <a:ext cx="3374056" cy="888705"/>
          </a:xfrm>
          <a:prstGeom prst="rect">
            <a:avLst/>
          </a:prstGeom>
          <a:solidFill>
            <a:srgbClr val="EFFFF5"/>
          </a:solidFill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شرح للصورة .....</a:t>
            </a:r>
          </a:p>
          <a:p>
            <a:pPr algn="ctr">
              <a:lnSpc>
                <a:spcPct val="150000"/>
              </a:lnSpc>
            </a:pPr>
            <a:endParaRPr lang="ar-SA" dirty="0">
              <a:solidFill>
                <a:schemeClr val="bg1"/>
              </a:solidFill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pic>
        <p:nvPicPr>
          <p:cNvPr id="24" name="صورة 10">
            <a:extLst>
              <a:ext uri="{FF2B5EF4-FFF2-40B4-BE49-F238E27FC236}">
                <a16:creationId xmlns:a16="http://schemas.microsoft.com/office/drawing/2014/main" id="{7C3BE976-CB78-7A9D-130C-45CD6305D26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6328" y="1745838"/>
            <a:ext cx="3349600" cy="2428824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مربع نص 43">
            <a:extLst>
              <a:ext uri="{FF2B5EF4-FFF2-40B4-BE49-F238E27FC236}">
                <a16:creationId xmlns:a16="http://schemas.microsoft.com/office/drawing/2014/main" id="{1E9A1AA5-8A42-AFAB-2A4B-3FA2D7F7A5F5}"/>
              </a:ext>
            </a:extLst>
          </p:cNvPr>
          <p:cNvSpPr txBox="1"/>
          <p:nvPr/>
        </p:nvSpPr>
        <p:spPr>
          <a:xfrm>
            <a:off x="4636493" y="4339865"/>
            <a:ext cx="3374056" cy="473206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dirty="0">
                <a:solidFill>
                  <a:schemeClr val="bg1"/>
                </a:solidFill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ارفق الصورة و اكتب العنوان ....</a:t>
            </a:r>
          </a:p>
        </p:txBody>
      </p:sp>
      <p:sp>
        <p:nvSpPr>
          <p:cNvPr id="26" name="مربع نص 43">
            <a:extLst>
              <a:ext uri="{FF2B5EF4-FFF2-40B4-BE49-F238E27FC236}">
                <a16:creationId xmlns:a16="http://schemas.microsoft.com/office/drawing/2014/main" id="{125B0250-8263-39CE-9FEA-71AEFC2F1FF9}"/>
              </a:ext>
            </a:extLst>
          </p:cNvPr>
          <p:cNvSpPr txBox="1"/>
          <p:nvPr/>
        </p:nvSpPr>
        <p:spPr>
          <a:xfrm>
            <a:off x="4636492" y="4836977"/>
            <a:ext cx="3374056" cy="8887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شرح للصورة .....</a:t>
            </a:r>
          </a:p>
          <a:p>
            <a:pPr algn="ctr">
              <a:lnSpc>
                <a:spcPct val="150000"/>
              </a:lnSpc>
            </a:pPr>
            <a:endParaRPr lang="ar-SA" dirty="0">
              <a:solidFill>
                <a:schemeClr val="bg1"/>
              </a:solidFill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pic>
        <p:nvPicPr>
          <p:cNvPr id="28" name="صورة 11">
            <a:extLst>
              <a:ext uri="{FF2B5EF4-FFF2-40B4-BE49-F238E27FC236}">
                <a16:creationId xmlns:a16="http://schemas.microsoft.com/office/drawing/2014/main" id="{7B29B07B-BAA7-1423-8C87-5793C8BDFA2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2660" y="1768778"/>
            <a:ext cx="3296847" cy="2390573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1"/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56132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766E1-AA5E-1D35-64C3-2DC3D0D58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رسم 20">
            <a:extLst>
              <a:ext uri="{FF2B5EF4-FFF2-40B4-BE49-F238E27FC236}">
                <a16:creationId xmlns:a16="http://schemas.microsoft.com/office/drawing/2014/main" id="{25E58088-203A-F814-1B11-4C605231E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2385" b="46737"/>
          <a:stretch/>
        </p:blipFill>
        <p:spPr>
          <a:xfrm>
            <a:off x="0" y="5773774"/>
            <a:ext cx="1388533" cy="1084226"/>
          </a:xfrm>
          <a:prstGeom prst="rect">
            <a:avLst/>
          </a:prstGeom>
        </p:spPr>
      </p:pic>
      <p:pic>
        <p:nvPicPr>
          <p:cNvPr id="15" name="رسم 14">
            <a:extLst>
              <a:ext uri="{FF2B5EF4-FFF2-40B4-BE49-F238E27FC236}">
                <a16:creationId xmlns:a16="http://schemas.microsoft.com/office/drawing/2014/main" id="{2C1E6B81-695D-9FFF-9752-C4DA25B5F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02618" y="6169415"/>
            <a:ext cx="4200525" cy="333375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563762EC-C53A-B2F6-9113-3021AAAEF916}"/>
              </a:ext>
            </a:extLst>
          </p:cNvPr>
          <p:cNvSpPr txBox="1"/>
          <p:nvPr/>
        </p:nvSpPr>
        <p:spPr>
          <a:xfrm>
            <a:off x="11306438" y="6169415"/>
            <a:ext cx="28082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dirty="0"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3</a:t>
            </a:r>
            <a:endParaRPr lang="ar-SA" sz="1200" dirty="0">
              <a:latin typeface="IBM Plex Arabic SemiBold" panose="020B0703050203000203" pitchFamily="34" charset="-78"/>
              <a:cs typeface="IBM Plex Arabic SemiBold" panose="020B0703050203000203" pitchFamily="34" charset="-78"/>
            </a:endParaRPr>
          </a:p>
        </p:txBody>
      </p:sp>
      <p:pic>
        <p:nvPicPr>
          <p:cNvPr id="22" name="رسم 21">
            <a:extLst>
              <a:ext uri="{FF2B5EF4-FFF2-40B4-BE49-F238E27FC236}">
                <a16:creationId xmlns:a16="http://schemas.microsoft.com/office/drawing/2014/main" id="{F5194599-4994-3B88-7042-409A09B5F2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4933" y="6307914"/>
            <a:ext cx="1489021" cy="226951"/>
          </a:xfrm>
          <a:prstGeom prst="rect">
            <a:avLst/>
          </a:prstGeom>
        </p:spPr>
      </p:pic>
      <p:sp>
        <p:nvSpPr>
          <p:cNvPr id="44" name="مربع نص 43">
            <a:extLst>
              <a:ext uri="{FF2B5EF4-FFF2-40B4-BE49-F238E27FC236}">
                <a16:creationId xmlns:a16="http://schemas.microsoft.com/office/drawing/2014/main" id="{019380B2-89CD-B443-3C6D-89E0DA67DB31}"/>
              </a:ext>
            </a:extLst>
          </p:cNvPr>
          <p:cNvSpPr txBox="1"/>
          <p:nvPr/>
        </p:nvSpPr>
        <p:spPr>
          <a:xfrm>
            <a:off x="6250669" y="2033176"/>
            <a:ext cx="3374056" cy="473206"/>
          </a:xfrm>
          <a:prstGeom prst="rect">
            <a:avLst/>
          </a:prstGeom>
          <a:solidFill>
            <a:srgbClr val="009A3B"/>
          </a:solidFill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dirty="0">
                <a:solidFill>
                  <a:schemeClr val="bg1"/>
                </a:solidFill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قطاع النقل..</a:t>
            </a:r>
          </a:p>
        </p:txBody>
      </p:sp>
      <p:pic>
        <p:nvPicPr>
          <p:cNvPr id="45" name="رسم 44">
            <a:extLst>
              <a:ext uri="{FF2B5EF4-FFF2-40B4-BE49-F238E27FC236}">
                <a16:creationId xmlns:a16="http://schemas.microsoft.com/office/drawing/2014/main" id="{954A3F52-7DC5-A088-85AA-CE8CE30A17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29968" y="1740926"/>
            <a:ext cx="677271" cy="468114"/>
          </a:xfrm>
          <a:prstGeom prst="rect">
            <a:avLst/>
          </a:prstGeom>
        </p:spPr>
      </p:pic>
      <p:sp>
        <p:nvSpPr>
          <p:cNvPr id="46" name="مستطيل 45">
            <a:extLst>
              <a:ext uri="{FF2B5EF4-FFF2-40B4-BE49-F238E27FC236}">
                <a16:creationId xmlns:a16="http://schemas.microsoft.com/office/drawing/2014/main" id="{24788D4E-C219-7C0B-2CFB-05D2367D22FA}"/>
              </a:ext>
            </a:extLst>
          </p:cNvPr>
          <p:cNvSpPr/>
          <p:nvPr/>
        </p:nvSpPr>
        <p:spPr>
          <a:xfrm rot="2700000">
            <a:off x="9251619" y="3362104"/>
            <a:ext cx="146164" cy="14616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249253AD-B740-3221-EEF0-A2294A8B246C}"/>
              </a:ext>
            </a:extLst>
          </p:cNvPr>
          <p:cNvSpPr txBox="1"/>
          <p:nvPr/>
        </p:nvSpPr>
        <p:spPr>
          <a:xfrm>
            <a:off x="9229968" y="3304381"/>
            <a:ext cx="18343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1</a:t>
            </a:r>
            <a:endParaRPr lang="ar-SA" sz="1100" b="1" dirty="0">
              <a:solidFill>
                <a:schemeClr val="bg1"/>
              </a:solidFill>
              <a:latin typeface="IBM Plex Arabic SemiBold" panose="020B0703050203000203" pitchFamily="34" charset="-78"/>
              <a:cs typeface="IBM Plex Arabic SemiBold" panose="020B0703050203000203" pitchFamily="34" charset="-78"/>
            </a:endParaRPr>
          </a:p>
        </p:txBody>
      </p:sp>
      <p:sp>
        <p:nvSpPr>
          <p:cNvPr id="51" name="مستطيل 50">
            <a:extLst>
              <a:ext uri="{FF2B5EF4-FFF2-40B4-BE49-F238E27FC236}">
                <a16:creationId xmlns:a16="http://schemas.microsoft.com/office/drawing/2014/main" id="{EB6FEDFD-81EC-9370-A405-3BCEF2C592E4}"/>
              </a:ext>
            </a:extLst>
          </p:cNvPr>
          <p:cNvSpPr/>
          <p:nvPr/>
        </p:nvSpPr>
        <p:spPr>
          <a:xfrm rot="2700000">
            <a:off x="9266276" y="3821926"/>
            <a:ext cx="146164" cy="14616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A5D4DD90-99EB-4509-4F2E-5C5845087576}"/>
              </a:ext>
            </a:extLst>
          </p:cNvPr>
          <p:cNvSpPr txBox="1"/>
          <p:nvPr/>
        </p:nvSpPr>
        <p:spPr>
          <a:xfrm>
            <a:off x="9244625" y="3764203"/>
            <a:ext cx="18343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2</a:t>
            </a:r>
            <a:endParaRPr lang="ar-SA" sz="1100" b="1" dirty="0">
              <a:solidFill>
                <a:schemeClr val="bg1"/>
              </a:solidFill>
              <a:latin typeface="IBM Plex Arabic SemiBold" panose="020B0703050203000203" pitchFamily="34" charset="-78"/>
              <a:cs typeface="IBM Plex Arabic SemiBold" panose="020B0703050203000203" pitchFamily="34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4F657A8D-1253-813C-5D3B-ABDC5F4547CB}"/>
              </a:ext>
            </a:extLst>
          </p:cNvPr>
          <p:cNvSpPr txBox="1"/>
          <p:nvPr/>
        </p:nvSpPr>
        <p:spPr>
          <a:xfrm>
            <a:off x="6452332" y="3275238"/>
            <a:ext cx="2680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600" dirty="0">
                <a:latin typeface="IBM Plex Arabic" panose="020B0803050203000203" pitchFamily="34" charset="-78"/>
                <a:cs typeface="IBM Plex Arabic" panose="020B0803050203000203" pitchFamily="34" charset="-78"/>
              </a:rPr>
              <a:t>النص يكتب بالأسود,,,</a:t>
            </a:r>
            <a:endParaRPr lang="en-US" sz="1600" dirty="0">
              <a:latin typeface="IBM Plex Arabic" panose="020B0803050203000203" pitchFamily="34" charset="-78"/>
              <a:cs typeface="IBM Plex Arabic" panose="020B0803050203000203" pitchFamily="34" charset="-78"/>
            </a:endParaRPr>
          </a:p>
        </p:txBody>
      </p:sp>
      <p:pic>
        <p:nvPicPr>
          <p:cNvPr id="4" name="رسم 3">
            <a:extLst>
              <a:ext uri="{FF2B5EF4-FFF2-40B4-BE49-F238E27FC236}">
                <a16:creationId xmlns:a16="http://schemas.microsoft.com/office/drawing/2014/main" id="{6F4ECA87-2BAA-A028-060F-6103740D82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44988" r="3382"/>
          <a:stretch/>
        </p:blipFill>
        <p:spPr>
          <a:xfrm>
            <a:off x="0" y="0"/>
            <a:ext cx="12192000" cy="903182"/>
          </a:xfrm>
          <a:prstGeom prst="rect">
            <a:avLst/>
          </a:prstGeom>
        </p:spPr>
      </p:pic>
      <p:pic>
        <p:nvPicPr>
          <p:cNvPr id="5" name="رسم 4">
            <a:extLst>
              <a:ext uri="{FF2B5EF4-FFF2-40B4-BE49-F238E27FC236}">
                <a16:creationId xmlns:a16="http://schemas.microsoft.com/office/drawing/2014/main" id="{5BA73540-5546-B703-40D2-00F5B093E3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74173" y="655023"/>
            <a:ext cx="1253039" cy="355267"/>
          </a:xfrm>
          <a:prstGeom prst="rect">
            <a:avLst/>
          </a:prstGeom>
        </p:spPr>
      </p:pic>
      <p:pic>
        <p:nvPicPr>
          <p:cNvPr id="6" name="رسم 5">
            <a:extLst>
              <a:ext uri="{FF2B5EF4-FFF2-40B4-BE49-F238E27FC236}">
                <a16:creationId xmlns:a16="http://schemas.microsoft.com/office/drawing/2014/main" id="{D3E222F4-FD6E-E8D7-2394-9461224A346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045871" y="1406105"/>
            <a:ext cx="9326676" cy="45719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D18F36B5-1F8D-10EC-3B27-8A329121BB07}"/>
              </a:ext>
            </a:extLst>
          </p:cNvPr>
          <p:cNvSpPr/>
          <p:nvPr/>
        </p:nvSpPr>
        <p:spPr>
          <a:xfrm rot="2700000">
            <a:off x="11313919" y="568130"/>
            <a:ext cx="125928" cy="12592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BB29338-48C3-97D9-1487-CAB9B6181DD0}"/>
              </a:ext>
            </a:extLst>
          </p:cNvPr>
          <p:cNvSpPr txBox="1"/>
          <p:nvPr/>
        </p:nvSpPr>
        <p:spPr>
          <a:xfrm>
            <a:off x="4239414" y="355210"/>
            <a:ext cx="7048424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dirty="0"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عنوان رئيسي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90889FB-582B-7CDC-64C4-E503DECE0754}"/>
              </a:ext>
            </a:extLst>
          </p:cNvPr>
          <p:cNvSpPr txBox="1"/>
          <p:nvPr/>
        </p:nvSpPr>
        <p:spPr>
          <a:xfrm>
            <a:off x="6113410" y="832657"/>
            <a:ext cx="5174428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1400" dirty="0">
                <a:solidFill>
                  <a:srgbClr val="009A3B"/>
                </a:solidFill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عنوان فرعي</a:t>
            </a:r>
          </a:p>
        </p:txBody>
      </p:sp>
      <p:sp>
        <p:nvSpPr>
          <p:cNvPr id="3" name="مربع نص 43">
            <a:extLst>
              <a:ext uri="{FF2B5EF4-FFF2-40B4-BE49-F238E27FC236}">
                <a16:creationId xmlns:a16="http://schemas.microsoft.com/office/drawing/2014/main" id="{DC43C1D0-C41B-31F3-CFE5-5AD588D6B5EF}"/>
              </a:ext>
            </a:extLst>
          </p:cNvPr>
          <p:cNvSpPr txBox="1"/>
          <p:nvPr/>
        </p:nvSpPr>
        <p:spPr>
          <a:xfrm>
            <a:off x="6250668" y="2530288"/>
            <a:ext cx="3374056" cy="338169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النص او النقاط.....</a:t>
            </a:r>
          </a:p>
          <a:p>
            <a:pPr algn="ctr">
              <a:lnSpc>
                <a:spcPct val="150000"/>
              </a:lnSpc>
            </a:pPr>
            <a:endParaRPr lang="ar-SA" dirty="0">
              <a:solidFill>
                <a:schemeClr val="bg1"/>
              </a:solidFill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pPr algn="ctr">
              <a:lnSpc>
                <a:spcPct val="150000"/>
              </a:lnSpc>
            </a:pPr>
            <a:endParaRPr lang="ar-SA" dirty="0">
              <a:solidFill>
                <a:schemeClr val="bg1"/>
              </a:solidFill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pPr algn="ctr">
              <a:lnSpc>
                <a:spcPct val="150000"/>
              </a:lnSpc>
            </a:pPr>
            <a:endParaRPr lang="ar-SA" dirty="0">
              <a:solidFill>
                <a:schemeClr val="bg1"/>
              </a:solidFill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pPr algn="ctr">
              <a:lnSpc>
                <a:spcPct val="150000"/>
              </a:lnSpc>
            </a:pPr>
            <a:endParaRPr lang="ar-SA" dirty="0">
              <a:solidFill>
                <a:schemeClr val="bg1"/>
              </a:solidFill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pPr algn="ctr">
              <a:lnSpc>
                <a:spcPct val="150000"/>
              </a:lnSpc>
            </a:pPr>
            <a:endParaRPr lang="ar-SA" dirty="0">
              <a:solidFill>
                <a:schemeClr val="bg1"/>
              </a:solidFill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pPr algn="ctr">
              <a:lnSpc>
                <a:spcPct val="150000"/>
              </a:lnSpc>
            </a:pPr>
            <a:endParaRPr lang="ar-SA" dirty="0">
              <a:solidFill>
                <a:schemeClr val="bg1"/>
              </a:solidFill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pPr algn="ctr">
              <a:lnSpc>
                <a:spcPct val="150000"/>
              </a:lnSpc>
            </a:pPr>
            <a:endParaRPr lang="ar-SA" dirty="0">
              <a:solidFill>
                <a:schemeClr val="bg1"/>
              </a:solidFill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sp>
        <p:nvSpPr>
          <p:cNvPr id="10" name="مربع نص 43">
            <a:extLst>
              <a:ext uri="{FF2B5EF4-FFF2-40B4-BE49-F238E27FC236}">
                <a16:creationId xmlns:a16="http://schemas.microsoft.com/office/drawing/2014/main" id="{C5782CA2-314E-B34F-9AE3-7A4A93D88EF1}"/>
              </a:ext>
            </a:extLst>
          </p:cNvPr>
          <p:cNvSpPr txBox="1"/>
          <p:nvPr/>
        </p:nvSpPr>
        <p:spPr>
          <a:xfrm>
            <a:off x="2551288" y="2011479"/>
            <a:ext cx="3374056" cy="473206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dirty="0">
                <a:solidFill>
                  <a:schemeClr val="bg1"/>
                </a:solidFill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أعمال ....</a:t>
            </a:r>
          </a:p>
        </p:txBody>
      </p:sp>
      <p:sp>
        <p:nvSpPr>
          <p:cNvPr id="12" name="مربع نص 43">
            <a:extLst>
              <a:ext uri="{FF2B5EF4-FFF2-40B4-BE49-F238E27FC236}">
                <a16:creationId xmlns:a16="http://schemas.microsoft.com/office/drawing/2014/main" id="{6621C453-1CB9-65F4-095E-E29A958D651D}"/>
              </a:ext>
            </a:extLst>
          </p:cNvPr>
          <p:cNvSpPr txBox="1"/>
          <p:nvPr/>
        </p:nvSpPr>
        <p:spPr>
          <a:xfrm>
            <a:off x="2551287" y="2508591"/>
            <a:ext cx="3374056" cy="338169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dirty="0"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النص او النقاط.....</a:t>
            </a:r>
          </a:p>
          <a:p>
            <a:pPr algn="ctr">
              <a:lnSpc>
                <a:spcPct val="150000"/>
              </a:lnSpc>
            </a:pPr>
            <a:endParaRPr lang="ar-SA" dirty="0">
              <a:solidFill>
                <a:schemeClr val="bg1"/>
              </a:solidFill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pPr algn="ctr">
              <a:lnSpc>
                <a:spcPct val="150000"/>
              </a:lnSpc>
            </a:pPr>
            <a:endParaRPr lang="ar-SA" dirty="0">
              <a:solidFill>
                <a:schemeClr val="bg1"/>
              </a:solidFill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pPr algn="ctr">
              <a:lnSpc>
                <a:spcPct val="150000"/>
              </a:lnSpc>
            </a:pPr>
            <a:endParaRPr lang="ar-SA" dirty="0">
              <a:solidFill>
                <a:schemeClr val="bg1"/>
              </a:solidFill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pPr algn="ctr">
              <a:lnSpc>
                <a:spcPct val="150000"/>
              </a:lnSpc>
            </a:pPr>
            <a:endParaRPr lang="ar-SA" dirty="0">
              <a:solidFill>
                <a:schemeClr val="bg1"/>
              </a:solidFill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pPr algn="ctr">
              <a:lnSpc>
                <a:spcPct val="150000"/>
              </a:lnSpc>
            </a:pPr>
            <a:endParaRPr lang="ar-SA" dirty="0">
              <a:solidFill>
                <a:schemeClr val="bg1"/>
              </a:solidFill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pPr algn="ctr">
              <a:lnSpc>
                <a:spcPct val="150000"/>
              </a:lnSpc>
            </a:pPr>
            <a:endParaRPr lang="ar-SA" dirty="0">
              <a:solidFill>
                <a:schemeClr val="bg1"/>
              </a:solidFill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  <a:p>
            <a:pPr algn="ctr">
              <a:lnSpc>
                <a:spcPct val="150000"/>
              </a:lnSpc>
            </a:pPr>
            <a:endParaRPr lang="ar-SA" dirty="0">
              <a:solidFill>
                <a:schemeClr val="bg1"/>
              </a:solidFill>
              <a:latin typeface="IBM Plex Arabic Medium" panose="020B0603050203000203" pitchFamily="34" charset="-78"/>
              <a:cs typeface="IBM Plex Arabic Medium" panose="020B0603050203000203" pitchFamily="34" charset="-78"/>
            </a:endParaRPr>
          </a:p>
        </p:txBody>
      </p:sp>
      <p:pic>
        <p:nvPicPr>
          <p:cNvPr id="13" name="رسم 44">
            <a:extLst>
              <a:ext uri="{FF2B5EF4-FFF2-40B4-BE49-F238E27FC236}">
                <a16:creationId xmlns:a16="http://schemas.microsoft.com/office/drawing/2014/main" id="{C9C2189F-DFCF-FB40-EA6D-EE5693F2FC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18622" y="1708321"/>
            <a:ext cx="677271" cy="46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28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5BB85-67AB-A545-641B-B4EE4430F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رسم 20">
            <a:extLst>
              <a:ext uri="{FF2B5EF4-FFF2-40B4-BE49-F238E27FC236}">
                <a16:creationId xmlns:a16="http://schemas.microsoft.com/office/drawing/2014/main" id="{C418F69A-7D8B-1D70-1AD4-3E58AF2C4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2385" b="46737"/>
          <a:stretch/>
        </p:blipFill>
        <p:spPr>
          <a:xfrm>
            <a:off x="0" y="5773774"/>
            <a:ext cx="1388533" cy="1084226"/>
          </a:xfrm>
          <a:prstGeom prst="rect">
            <a:avLst/>
          </a:prstGeom>
        </p:spPr>
      </p:pic>
      <p:pic>
        <p:nvPicPr>
          <p:cNvPr id="15" name="رسم 14">
            <a:extLst>
              <a:ext uri="{FF2B5EF4-FFF2-40B4-BE49-F238E27FC236}">
                <a16:creationId xmlns:a16="http://schemas.microsoft.com/office/drawing/2014/main" id="{0F9B946E-FC50-0DAB-2498-E97250D8C4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02618" y="6169415"/>
            <a:ext cx="4200525" cy="333375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E6927492-A561-80A5-7322-DE07298FA1B1}"/>
              </a:ext>
            </a:extLst>
          </p:cNvPr>
          <p:cNvSpPr txBox="1"/>
          <p:nvPr/>
        </p:nvSpPr>
        <p:spPr>
          <a:xfrm>
            <a:off x="11306438" y="6169415"/>
            <a:ext cx="28082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dirty="0"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3</a:t>
            </a:r>
            <a:endParaRPr lang="ar-SA" sz="1200" dirty="0">
              <a:latin typeface="IBM Plex Arabic SemiBold" panose="020B0703050203000203" pitchFamily="34" charset="-78"/>
              <a:cs typeface="IBM Plex Arabic SemiBold" panose="020B0703050203000203" pitchFamily="34" charset="-78"/>
            </a:endParaRPr>
          </a:p>
        </p:txBody>
      </p:sp>
      <p:pic>
        <p:nvPicPr>
          <p:cNvPr id="22" name="رسم 21">
            <a:extLst>
              <a:ext uri="{FF2B5EF4-FFF2-40B4-BE49-F238E27FC236}">
                <a16:creationId xmlns:a16="http://schemas.microsoft.com/office/drawing/2014/main" id="{CF28978A-B53F-FF77-CBAD-26C484896A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4933" y="6307914"/>
            <a:ext cx="1489021" cy="226951"/>
          </a:xfrm>
          <a:prstGeom prst="rect">
            <a:avLst/>
          </a:prstGeom>
        </p:spPr>
      </p:pic>
      <p:pic>
        <p:nvPicPr>
          <p:cNvPr id="4" name="رسم 3">
            <a:extLst>
              <a:ext uri="{FF2B5EF4-FFF2-40B4-BE49-F238E27FC236}">
                <a16:creationId xmlns:a16="http://schemas.microsoft.com/office/drawing/2014/main" id="{FB804F38-BDD9-AA47-A8ED-0725F225B6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t="44988" r="3382"/>
          <a:stretch/>
        </p:blipFill>
        <p:spPr>
          <a:xfrm>
            <a:off x="0" y="0"/>
            <a:ext cx="12192000" cy="903182"/>
          </a:xfrm>
          <a:prstGeom prst="rect">
            <a:avLst/>
          </a:prstGeom>
        </p:spPr>
      </p:pic>
      <p:pic>
        <p:nvPicPr>
          <p:cNvPr id="5" name="رسم 4">
            <a:extLst>
              <a:ext uri="{FF2B5EF4-FFF2-40B4-BE49-F238E27FC236}">
                <a16:creationId xmlns:a16="http://schemas.microsoft.com/office/drawing/2014/main" id="{23731361-DA96-EFB7-2A1B-0E4ABDDEF0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4173" y="655023"/>
            <a:ext cx="1253039" cy="355267"/>
          </a:xfrm>
          <a:prstGeom prst="rect">
            <a:avLst/>
          </a:prstGeom>
        </p:spPr>
      </p:pic>
      <p:pic>
        <p:nvPicPr>
          <p:cNvPr id="6" name="رسم 5">
            <a:extLst>
              <a:ext uri="{FF2B5EF4-FFF2-40B4-BE49-F238E27FC236}">
                <a16:creationId xmlns:a16="http://schemas.microsoft.com/office/drawing/2014/main" id="{D9207621-0473-17FD-B059-ADC58D9966E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45871" y="1406105"/>
            <a:ext cx="9326676" cy="45719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37818EC9-FAD8-AB98-8D46-D323634CB175}"/>
              </a:ext>
            </a:extLst>
          </p:cNvPr>
          <p:cNvSpPr/>
          <p:nvPr/>
        </p:nvSpPr>
        <p:spPr>
          <a:xfrm rot="2700000">
            <a:off x="11313919" y="568130"/>
            <a:ext cx="125928" cy="12592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2DC1ED7-B097-34D8-47F1-D1A6710424A7}"/>
              </a:ext>
            </a:extLst>
          </p:cNvPr>
          <p:cNvSpPr txBox="1"/>
          <p:nvPr/>
        </p:nvSpPr>
        <p:spPr>
          <a:xfrm>
            <a:off x="4239414" y="355210"/>
            <a:ext cx="7048424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dirty="0">
                <a:latin typeface="IBM Plex Arabic SemiBold" panose="020B0703050203000203" pitchFamily="34" charset="-78"/>
                <a:cs typeface="IBM Plex Arabic SemiBold" panose="020B0703050203000203" pitchFamily="34" charset="-78"/>
              </a:rPr>
              <a:t>عنوان رئيسي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BC02E25-43A9-E716-C97B-F08A350B06DC}"/>
              </a:ext>
            </a:extLst>
          </p:cNvPr>
          <p:cNvSpPr txBox="1"/>
          <p:nvPr/>
        </p:nvSpPr>
        <p:spPr>
          <a:xfrm>
            <a:off x="6113410" y="832657"/>
            <a:ext cx="5174428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1400" dirty="0">
                <a:solidFill>
                  <a:srgbClr val="009A3B"/>
                </a:solidFill>
                <a:latin typeface="IBM Plex Arabic Medium" panose="020B0603050203000203" pitchFamily="34" charset="-78"/>
                <a:cs typeface="IBM Plex Arabic Medium" panose="020B0603050203000203" pitchFamily="34" charset="-78"/>
              </a:rPr>
              <a:t>عنوان فرعي</a:t>
            </a:r>
          </a:p>
        </p:txBody>
      </p: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E1EC74A5-8A24-12F1-A835-C8E68D7DC1EC}"/>
              </a:ext>
            </a:extLst>
          </p:cNvPr>
          <p:cNvGrpSpPr/>
          <p:nvPr/>
        </p:nvGrpSpPr>
        <p:grpSpPr>
          <a:xfrm>
            <a:off x="591411" y="1708321"/>
            <a:ext cx="11009179" cy="4203662"/>
            <a:chOff x="674173" y="1708321"/>
            <a:chExt cx="11009179" cy="4203662"/>
          </a:xfrm>
        </p:grpSpPr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D013D05A-95C4-1E80-2006-0013E29B4EBC}"/>
                </a:ext>
              </a:extLst>
            </p:cNvPr>
            <p:cNvSpPr txBox="1"/>
            <p:nvPr/>
          </p:nvSpPr>
          <p:spPr>
            <a:xfrm>
              <a:off x="4373555" y="2033176"/>
              <a:ext cx="3374056" cy="473206"/>
            </a:xfrm>
            <a:prstGeom prst="rect">
              <a:avLst/>
            </a:prstGeom>
            <a:solidFill>
              <a:srgbClr val="000000"/>
            </a:solidFill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dirty="0">
                  <a:solidFill>
                    <a:schemeClr val="bg1"/>
                  </a:solidFill>
                  <a:latin typeface="IBM Plex Arabic Medium" panose="020B0603050203000203" pitchFamily="34" charset="-78"/>
                  <a:cs typeface="IBM Plex Arabic Medium" panose="020B0603050203000203" pitchFamily="34" charset="-78"/>
                </a:rPr>
                <a:t>قطاع النقل..</a:t>
              </a:r>
            </a:p>
          </p:txBody>
        </p:sp>
        <p:pic>
          <p:nvPicPr>
            <p:cNvPr id="45" name="رسم 44">
              <a:extLst>
                <a:ext uri="{FF2B5EF4-FFF2-40B4-BE49-F238E27FC236}">
                  <a16:creationId xmlns:a16="http://schemas.microsoft.com/office/drawing/2014/main" id="{947863C1-1CE6-9F39-2F94-73EABF18F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352854" y="1740926"/>
              <a:ext cx="677271" cy="468114"/>
            </a:xfrm>
            <a:prstGeom prst="rect">
              <a:avLst/>
            </a:prstGeom>
          </p:spPr>
        </p:pic>
        <p:sp>
          <p:nvSpPr>
            <p:cNvPr id="46" name="مستطيل 45">
              <a:extLst>
                <a:ext uri="{FF2B5EF4-FFF2-40B4-BE49-F238E27FC236}">
                  <a16:creationId xmlns:a16="http://schemas.microsoft.com/office/drawing/2014/main" id="{1615D783-D73A-E42F-5C70-785AB425416B}"/>
                </a:ext>
              </a:extLst>
            </p:cNvPr>
            <p:cNvSpPr/>
            <p:nvPr/>
          </p:nvSpPr>
          <p:spPr>
            <a:xfrm rot="2700000">
              <a:off x="7374505" y="3362104"/>
              <a:ext cx="146164" cy="146164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مربع نص 49">
              <a:extLst>
                <a:ext uri="{FF2B5EF4-FFF2-40B4-BE49-F238E27FC236}">
                  <a16:creationId xmlns:a16="http://schemas.microsoft.com/office/drawing/2014/main" id="{86FBBB69-408B-B70D-E8AD-0969B24CF0A0}"/>
                </a:ext>
              </a:extLst>
            </p:cNvPr>
            <p:cNvSpPr txBox="1"/>
            <p:nvPr/>
          </p:nvSpPr>
          <p:spPr>
            <a:xfrm>
              <a:off x="7352854" y="3304381"/>
              <a:ext cx="183430" cy="2616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IBM Plex Arabic SemiBold" panose="020B0703050203000203" pitchFamily="34" charset="-78"/>
                  <a:cs typeface="IBM Plex Arabic SemiBold" panose="020B0703050203000203" pitchFamily="34" charset="-78"/>
                </a:rPr>
                <a:t>1</a:t>
              </a:r>
              <a:endParaRPr lang="ar-SA" sz="1100" b="1" dirty="0">
                <a:solidFill>
                  <a:schemeClr val="bg1"/>
                </a:solidFill>
                <a:latin typeface="IBM Plex Arabic SemiBold" panose="020B0703050203000203" pitchFamily="34" charset="-78"/>
                <a:cs typeface="IBM Plex Arabic SemiBold" panose="020B0703050203000203" pitchFamily="34" charset="-78"/>
              </a:endParaRPr>
            </a:p>
          </p:txBody>
        </p:sp>
        <p:sp>
          <p:nvSpPr>
            <p:cNvPr id="51" name="مستطيل 50">
              <a:extLst>
                <a:ext uri="{FF2B5EF4-FFF2-40B4-BE49-F238E27FC236}">
                  <a16:creationId xmlns:a16="http://schemas.microsoft.com/office/drawing/2014/main" id="{14A0EBC0-5D32-AB27-9439-84767B7A221F}"/>
                </a:ext>
              </a:extLst>
            </p:cNvPr>
            <p:cNvSpPr/>
            <p:nvPr/>
          </p:nvSpPr>
          <p:spPr>
            <a:xfrm rot="2700000">
              <a:off x="7389162" y="3821926"/>
              <a:ext cx="146164" cy="146164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مربع نص 52">
              <a:extLst>
                <a:ext uri="{FF2B5EF4-FFF2-40B4-BE49-F238E27FC236}">
                  <a16:creationId xmlns:a16="http://schemas.microsoft.com/office/drawing/2014/main" id="{DCDB030F-6A48-08AF-48FF-530C364B00A1}"/>
                </a:ext>
              </a:extLst>
            </p:cNvPr>
            <p:cNvSpPr txBox="1"/>
            <p:nvPr/>
          </p:nvSpPr>
          <p:spPr>
            <a:xfrm>
              <a:off x="7367511" y="3764203"/>
              <a:ext cx="183430" cy="2616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  <a:latin typeface="IBM Plex Arabic SemiBold" panose="020B0703050203000203" pitchFamily="34" charset="-78"/>
                  <a:cs typeface="IBM Plex Arabic SemiBold" panose="020B0703050203000203" pitchFamily="34" charset="-78"/>
                </a:rPr>
                <a:t>2</a:t>
              </a:r>
              <a:endParaRPr lang="ar-SA" sz="1100" b="1" dirty="0">
                <a:solidFill>
                  <a:schemeClr val="bg1"/>
                </a:solidFill>
                <a:latin typeface="IBM Plex Arabic SemiBold" panose="020B0703050203000203" pitchFamily="34" charset="-78"/>
                <a:cs typeface="IBM Plex Arabic SemiBold" panose="020B0703050203000203" pitchFamily="34" charset="-78"/>
              </a:endParaRPr>
            </a:p>
          </p:txBody>
        </p:sp>
        <p:sp>
          <p:nvSpPr>
            <p:cNvPr id="2" name="مربع نص 1">
              <a:extLst>
                <a:ext uri="{FF2B5EF4-FFF2-40B4-BE49-F238E27FC236}">
                  <a16:creationId xmlns:a16="http://schemas.microsoft.com/office/drawing/2014/main" id="{AF604C05-2CDE-F215-F78C-31FEBF78B9BA}"/>
                </a:ext>
              </a:extLst>
            </p:cNvPr>
            <p:cNvSpPr txBox="1"/>
            <p:nvPr/>
          </p:nvSpPr>
          <p:spPr>
            <a:xfrm>
              <a:off x="4575218" y="3275238"/>
              <a:ext cx="26800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sz="1600" dirty="0">
                  <a:latin typeface="IBM Plex Arabic" panose="020B0803050203000203" pitchFamily="34" charset="-78"/>
                  <a:cs typeface="IBM Plex Arabic" panose="020B0803050203000203" pitchFamily="34" charset="-78"/>
                </a:rPr>
                <a:t>النص يكتب بالأسود,,,</a:t>
              </a:r>
              <a:endParaRPr lang="en-US" sz="1600" dirty="0">
                <a:latin typeface="IBM Plex Arabic" panose="020B0803050203000203" pitchFamily="34" charset="-78"/>
                <a:cs typeface="IBM Plex Arabic" panose="020B0803050203000203" pitchFamily="34" charset="-78"/>
              </a:endParaRPr>
            </a:p>
          </p:txBody>
        </p:sp>
        <p:sp>
          <p:nvSpPr>
            <p:cNvPr id="3" name="مربع نص 43">
              <a:extLst>
                <a:ext uri="{FF2B5EF4-FFF2-40B4-BE49-F238E27FC236}">
                  <a16:creationId xmlns:a16="http://schemas.microsoft.com/office/drawing/2014/main" id="{430DB10F-A4E9-6AF1-F6E7-BE965C5A83FD}"/>
                </a:ext>
              </a:extLst>
            </p:cNvPr>
            <p:cNvSpPr txBox="1"/>
            <p:nvPr/>
          </p:nvSpPr>
          <p:spPr>
            <a:xfrm>
              <a:off x="4373554" y="2530288"/>
              <a:ext cx="3374056" cy="338169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1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ar-SA" dirty="0">
                  <a:latin typeface="IBM Plex Arabic Medium" panose="020B0603050203000203" pitchFamily="34" charset="-78"/>
                  <a:cs typeface="IBM Plex Arabic Medium" panose="020B0603050203000203" pitchFamily="34" charset="-78"/>
                </a:rPr>
                <a:t>النص او النقاط.....</a:t>
              </a:r>
            </a:p>
            <a:p>
              <a:pPr algn="ctr">
                <a:lnSpc>
                  <a:spcPct val="150000"/>
                </a:lnSpc>
              </a:pPr>
              <a:endParaRPr lang="ar-SA" dirty="0">
                <a:solidFill>
                  <a:schemeClr val="bg1"/>
                </a:solidFill>
                <a:latin typeface="IBM Plex Arabic Medium" panose="020B0603050203000203" pitchFamily="34" charset="-78"/>
                <a:cs typeface="IBM Plex Arabic Medium" panose="020B0603050203000203" pitchFamily="34" charset="-78"/>
              </a:endParaRPr>
            </a:p>
            <a:p>
              <a:pPr algn="ctr">
                <a:lnSpc>
                  <a:spcPct val="150000"/>
                </a:lnSpc>
              </a:pPr>
              <a:endParaRPr lang="ar-SA" dirty="0">
                <a:solidFill>
                  <a:schemeClr val="bg1"/>
                </a:solidFill>
                <a:latin typeface="IBM Plex Arabic Medium" panose="020B0603050203000203" pitchFamily="34" charset="-78"/>
                <a:cs typeface="IBM Plex Arabic Medium" panose="020B0603050203000203" pitchFamily="34" charset="-78"/>
              </a:endParaRPr>
            </a:p>
            <a:p>
              <a:pPr algn="ctr">
                <a:lnSpc>
                  <a:spcPct val="150000"/>
                </a:lnSpc>
              </a:pPr>
              <a:endParaRPr lang="ar-SA" dirty="0">
                <a:solidFill>
                  <a:schemeClr val="bg1"/>
                </a:solidFill>
                <a:latin typeface="IBM Plex Arabic Medium" panose="020B0603050203000203" pitchFamily="34" charset="-78"/>
                <a:cs typeface="IBM Plex Arabic Medium" panose="020B0603050203000203" pitchFamily="34" charset="-78"/>
              </a:endParaRPr>
            </a:p>
            <a:p>
              <a:pPr algn="ctr">
                <a:lnSpc>
                  <a:spcPct val="150000"/>
                </a:lnSpc>
              </a:pPr>
              <a:endParaRPr lang="ar-SA" dirty="0">
                <a:solidFill>
                  <a:schemeClr val="bg1"/>
                </a:solidFill>
                <a:latin typeface="IBM Plex Arabic Medium" panose="020B0603050203000203" pitchFamily="34" charset="-78"/>
                <a:cs typeface="IBM Plex Arabic Medium" panose="020B0603050203000203" pitchFamily="34" charset="-78"/>
              </a:endParaRPr>
            </a:p>
            <a:p>
              <a:pPr algn="ctr">
                <a:lnSpc>
                  <a:spcPct val="150000"/>
                </a:lnSpc>
              </a:pPr>
              <a:endParaRPr lang="ar-SA" dirty="0">
                <a:solidFill>
                  <a:schemeClr val="bg1"/>
                </a:solidFill>
                <a:latin typeface="IBM Plex Arabic Medium" panose="020B0603050203000203" pitchFamily="34" charset="-78"/>
                <a:cs typeface="IBM Plex Arabic Medium" panose="020B0603050203000203" pitchFamily="34" charset="-78"/>
              </a:endParaRPr>
            </a:p>
            <a:p>
              <a:pPr algn="ctr">
                <a:lnSpc>
                  <a:spcPct val="150000"/>
                </a:lnSpc>
              </a:pPr>
              <a:endParaRPr lang="ar-SA" dirty="0">
                <a:solidFill>
                  <a:schemeClr val="bg1"/>
                </a:solidFill>
                <a:latin typeface="IBM Plex Arabic Medium" panose="020B0603050203000203" pitchFamily="34" charset="-78"/>
                <a:cs typeface="IBM Plex Arabic Medium" panose="020B0603050203000203" pitchFamily="34" charset="-78"/>
              </a:endParaRPr>
            </a:p>
            <a:p>
              <a:pPr algn="ctr">
                <a:lnSpc>
                  <a:spcPct val="150000"/>
                </a:lnSpc>
              </a:pPr>
              <a:endParaRPr lang="ar-SA" dirty="0">
                <a:solidFill>
                  <a:schemeClr val="bg1"/>
                </a:solidFill>
                <a:latin typeface="IBM Plex Arabic Medium" panose="020B0603050203000203" pitchFamily="34" charset="-78"/>
                <a:cs typeface="IBM Plex Arabic Medium" panose="020B0603050203000203" pitchFamily="34" charset="-78"/>
              </a:endParaRPr>
            </a:p>
          </p:txBody>
        </p:sp>
        <p:sp>
          <p:nvSpPr>
            <p:cNvPr id="10" name="مربع نص 43">
              <a:extLst>
                <a:ext uri="{FF2B5EF4-FFF2-40B4-BE49-F238E27FC236}">
                  <a16:creationId xmlns:a16="http://schemas.microsoft.com/office/drawing/2014/main" id="{D021438A-8A97-23B5-9E3C-2103AF24BE72}"/>
                </a:ext>
              </a:extLst>
            </p:cNvPr>
            <p:cNvSpPr txBox="1"/>
            <p:nvPr/>
          </p:nvSpPr>
          <p:spPr>
            <a:xfrm>
              <a:off x="674174" y="2011479"/>
              <a:ext cx="3374056" cy="473206"/>
            </a:xfrm>
            <a:prstGeom prst="rect">
              <a:avLst/>
            </a:prstGeom>
            <a:solidFill>
              <a:srgbClr val="009C29"/>
            </a:solidFill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dirty="0">
                  <a:solidFill>
                    <a:schemeClr val="bg1"/>
                  </a:solidFill>
                  <a:latin typeface="IBM Plex Arabic Medium" panose="020B0603050203000203" pitchFamily="34" charset="-78"/>
                  <a:cs typeface="IBM Plex Arabic Medium" panose="020B0603050203000203" pitchFamily="34" charset="-78"/>
                </a:rPr>
                <a:t>أعمال ....</a:t>
              </a:r>
            </a:p>
          </p:txBody>
        </p:sp>
        <p:sp>
          <p:nvSpPr>
            <p:cNvPr id="12" name="مربع نص 43">
              <a:extLst>
                <a:ext uri="{FF2B5EF4-FFF2-40B4-BE49-F238E27FC236}">
                  <a16:creationId xmlns:a16="http://schemas.microsoft.com/office/drawing/2014/main" id="{AA7B6A67-4FFC-E810-A941-B9B99F8679B0}"/>
                </a:ext>
              </a:extLst>
            </p:cNvPr>
            <p:cNvSpPr txBox="1"/>
            <p:nvPr/>
          </p:nvSpPr>
          <p:spPr>
            <a:xfrm>
              <a:off x="674173" y="2508591"/>
              <a:ext cx="3374056" cy="338169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1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ar-SA" dirty="0">
                  <a:latin typeface="IBM Plex Arabic Medium" panose="020B0603050203000203" pitchFamily="34" charset="-78"/>
                  <a:cs typeface="IBM Plex Arabic Medium" panose="020B0603050203000203" pitchFamily="34" charset="-78"/>
                </a:rPr>
                <a:t>النص او النقاط.....</a:t>
              </a:r>
            </a:p>
            <a:p>
              <a:pPr algn="ctr">
                <a:lnSpc>
                  <a:spcPct val="150000"/>
                </a:lnSpc>
              </a:pPr>
              <a:endParaRPr lang="ar-SA" dirty="0">
                <a:solidFill>
                  <a:schemeClr val="bg1"/>
                </a:solidFill>
                <a:latin typeface="IBM Plex Arabic Medium" panose="020B0603050203000203" pitchFamily="34" charset="-78"/>
                <a:cs typeface="IBM Plex Arabic Medium" panose="020B0603050203000203" pitchFamily="34" charset="-78"/>
              </a:endParaRPr>
            </a:p>
            <a:p>
              <a:pPr algn="ctr">
                <a:lnSpc>
                  <a:spcPct val="150000"/>
                </a:lnSpc>
              </a:pPr>
              <a:endParaRPr lang="ar-SA" dirty="0">
                <a:solidFill>
                  <a:schemeClr val="bg1"/>
                </a:solidFill>
                <a:latin typeface="IBM Plex Arabic Medium" panose="020B0603050203000203" pitchFamily="34" charset="-78"/>
                <a:cs typeface="IBM Plex Arabic Medium" panose="020B0603050203000203" pitchFamily="34" charset="-78"/>
              </a:endParaRPr>
            </a:p>
            <a:p>
              <a:pPr algn="ctr">
                <a:lnSpc>
                  <a:spcPct val="150000"/>
                </a:lnSpc>
              </a:pPr>
              <a:endParaRPr lang="ar-SA" dirty="0">
                <a:solidFill>
                  <a:schemeClr val="bg1"/>
                </a:solidFill>
                <a:latin typeface="IBM Plex Arabic Medium" panose="020B0603050203000203" pitchFamily="34" charset="-78"/>
                <a:cs typeface="IBM Plex Arabic Medium" panose="020B0603050203000203" pitchFamily="34" charset="-78"/>
              </a:endParaRPr>
            </a:p>
            <a:p>
              <a:pPr algn="ctr">
                <a:lnSpc>
                  <a:spcPct val="150000"/>
                </a:lnSpc>
              </a:pPr>
              <a:endParaRPr lang="ar-SA" dirty="0">
                <a:solidFill>
                  <a:schemeClr val="bg1"/>
                </a:solidFill>
                <a:latin typeface="IBM Plex Arabic Medium" panose="020B0603050203000203" pitchFamily="34" charset="-78"/>
                <a:cs typeface="IBM Plex Arabic Medium" panose="020B0603050203000203" pitchFamily="34" charset="-78"/>
              </a:endParaRPr>
            </a:p>
            <a:p>
              <a:pPr algn="ctr">
                <a:lnSpc>
                  <a:spcPct val="150000"/>
                </a:lnSpc>
              </a:pPr>
              <a:endParaRPr lang="ar-SA" dirty="0">
                <a:solidFill>
                  <a:schemeClr val="bg1"/>
                </a:solidFill>
                <a:latin typeface="IBM Plex Arabic Medium" panose="020B0603050203000203" pitchFamily="34" charset="-78"/>
                <a:cs typeface="IBM Plex Arabic Medium" panose="020B0603050203000203" pitchFamily="34" charset="-78"/>
              </a:endParaRPr>
            </a:p>
            <a:p>
              <a:pPr algn="ctr">
                <a:lnSpc>
                  <a:spcPct val="150000"/>
                </a:lnSpc>
              </a:pPr>
              <a:endParaRPr lang="ar-SA" dirty="0">
                <a:solidFill>
                  <a:schemeClr val="bg1"/>
                </a:solidFill>
                <a:latin typeface="IBM Plex Arabic Medium" panose="020B0603050203000203" pitchFamily="34" charset="-78"/>
                <a:cs typeface="IBM Plex Arabic Medium" panose="020B0603050203000203" pitchFamily="34" charset="-78"/>
              </a:endParaRPr>
            </a:p>
            <a:p>
              <a:pPr algn="ctr">
                <a:lnSpc>
                  <a:spcPct val="150000"/>
                </a:lnSpc>
              </a:pPr>
              <a:endParaRPr lang="ar-SA" dirty="0">
                <a:solidFill>
                  <a:schemeClr val="bg1"/>
                </a:solidFill>
                <a:latin typeface="IBM Plex Arabic Medium" panose="020B0603050203000203" pitchFamily="34" charset="-78"/>
                <a:cs typeface="IBM Plex Arabic Medium" panose="020B0603050203000203" pitchFamily="34" charset="-78"/>
              </a:endParaRPr>
            </a:p>
          </p:txBody>
        </p:sp>
        <p:pic>
          <p:nvPicPr>
            <p:cNvPr id="13" name="رسم 44">
              <a:extLst>
                <a:ext uri="{FF2B5EF4-FFF2-40B4-BE49-F238E27FC236}">
                  <a16:creationId xmlns:a16="http://schemas.microsoft.com/office/drawing/2014/main" id="{094C6E1A-F5A8-D9E6-13FB-4CBB9B7F9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641508" y="1708321"/>
              <a:ext cx="677271" cy="468114"/>
            </a:xfrm>
            <a:prstGeom prst="rect">
              <a:avLst/>
            </a:prstGeom>
          </p:spPr>
        </p:pic>
        <p:sp>
          <p:nvSpPr>
            <p:cNvPr id="11" name="مربع نص 43">
              <a:extLst>
                <a:ext uri="{FF2B5EF4-FFF2-40B4-BE49-F238E27FC236}">
                  <a16:creationId xmlns:a16="http://schemas.microsoft.com/office/drawing/2014/main" id="{C3DC1102-C1AF-957D-9F3F-6F85ED0BFFE4}"/>
                </a:ext>
              </a:extLst>
            </p:cNvPr>
            <p:cNvSpPr txBox="1"/>
            <p:nvPr/>
          </p:nvSpPr>
          <p:spPr>
            <a:xfrm>
              <a:off x="8038747" y="2011479"/>
              <a:ext cx="3374056" cy="473206"/>
            </a:xfrm>
            <a:prstGeom prst="rect">
              <a:avLst/>
            </a:prstGeom>
            <a:solidFill>
              <a:srgbClr val="009C29"/>
            </a:solidFill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ar-SA" dirty="0">
                  <a:solidFill>
                    <a:schemeClr val="bg1"/>
                  </a:solidFill>
                  <a:latin typeface="IBM Plex Arabic Medium" panose="020B0603050203000203" pitchFamily="34" charset="-78"/>
                  <a:cs typeface="IBM Plex Arabic Medium" panose="020B0603050203000203" pitchFamily="34" charset="-78"/>
                </a:rPr>
                <a:t>أعمال ....</a:t>
              </a:r>
            </a:p>
          </p:txBody>
        </p:sp>
        <p:sp>
          <p:nvSpPr>
            <p:cNvPr id="14" name="مربع نص 43">
              <a:extLst>
                <a:ext uri="{FF2B5EF4-FFF2-40B4-BE49-F238E27FC236}">
                  <a16:creationId xmlns:a16="http://schemas.microsoft.com/office/drawing/2014/main" id="{A15AB2E7-196E-E0B2-FB6B-BBA4CAE4226F}"/>
                </a:ext>
              </a:extLst>
            </p:cNvPr>
            <p:cNvSpPr txBox="1"/>
            <p:nvPr/>
          </p:nvSpPr>
          <p:spPr>
            <a:xfrm>
              <a:off x="8038746" y="2508591"/>
              <a:ext cx="3374056" cy="338169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1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ar-SA" dirty="0">
                  <a:latin typeface="IBM Plex Arabic Medium" panose="020B0603050203000203" pitchFamily="34" charset="-78"/>
                  <a:cs typeface="IBM Plex Arabic Medium" panose="020B0603050203000203" pitchFamily="34" charset="-78"/>
                </a:rPr>
                <a:t>النص او النقاط.....</a:t>
              </a:r>
            </a:p>
            <a:p>
              <a:pPr algn="ctr">
                <a:lnSpc>
                  <a:spcPct val="150000"/>
                </a:lnSpc>
              </a:pPr>
              <a:endParaRPr lang="ar-SA" dirty="0">
                <a:solidFill>
                  <a:schemeClr val="bg1"/>
                </a:solidFill>
                <a:latin typeface="IBM Plex Arabic Medium" panose="020B0603050203000203" pitchFamily="34" charset="-78"/>
                <a:cs typeface="IBM Plex Arabic Medium" panose="020B0603050203000203" pitchFamily="34" charset="-78"/>
              </a:endParaRPr>
            </a:p>
            <a:p>
              <a:pPr algn="ctr">
                <a:lnSpc>
                  <a:spcPct val="150000"/>
                </a:lnSpc>
              </a:pPr>
              <a:endParaRPr lang="ar-SA" dirty="0">
                <a:solidFill>
                  <a:schemeClr val="bg1"/>
                </a:solidFill>
                <a:latin typeface="IBM Plex Arabic Medium" panose="020B0603050203000203" pitchFamily="34" charset="-78"/>
                <a:cs typeface="IBM Plex Arabic Medium" panose="020B0603050203000203" pitchFamily="34" charset="-78"/>
              </a:endParaRPr>
            </a:p>
            <a:p>
              <a:pPr algn="ctr">
                <a:lnSpc>
                  <a:spcPct val="150000"/>
                </a:lnSpc>
              </a:pPr>
              <a:endParaRPr lang="ar-SA" dirty="0">
                <a:solidFill>
                  <a:schemeClr val="bg1"/>
                </a:solidFill>
                <a:latin typeface="IBM Plex Arabic Medium" panose="020B0603050203000203" pitchFamily="34" charset="-78"/>
                <a:cs typeface="IBM Plex Arabic Medium" panose="020B0603050203000203" pitchFamily="34" charset="-78"/>
              </a:endParaRPr>
            </a:p>
            <a:p>
              <a:pPr algn="ctr">
                <a:lnSpc>
                  <a:spcPct val="150000"/>
                </a:lnSpc>
              </a:pPr>
              <a:endParaRPr lang="ar-SA" dirty="0">
                <a:solidFill>
                  <a:schemeClr val="bg1"/>
                </a:solidFill>
                <a:latin typeface="IBM Plex Arabic Medium" panose="020B0603050203000203" pitchFamily="34" charset="-78"/>
                <a:cs typeface="IBM Plex Arabic Medium" panose="020B0603050203000203" pitchFamily="34" charset="-78"/>
              </a:endParaRPr>
            </a:p>
            <a:p>
              <a:pPr algn="ctr">
                <a:lnSpc>
                  <a:spcPct val="150000"/>
                </a:lnSpc>
              </a:pPr>
              <a:endParaRPr lang="ar-SA" dirty="0">
                <a:solidFill>
                  <a:schemeClr val="bg1"/>
                </a:solidFill>
                <a:latin typeface="IBM Plex Arabic Medium" panose="020B0603050203000203" pitchFamily="34" charset="-78"/>
                <a:cs typeface="IBM Plex Arabic Medium" panose="020B0603050203000203" pitchFamily="34" charset="-78"/>
              </a:endParaRPr>
            </a:p>
            <a:p>
              <a:pPr algn="ctr">
                <a:lnSpc>
                  <a:spcPct val="150000"/>
                </a:lnSpc>
              </a:pPr>
              <a:endParaRPr lang="ar-SA" dirty="0">
                <a:solidFill>
                  <a:schemeClr val="bg1"/>
                </a:solidFill>
                <a:latin typeface="IBM Plex Arabic Medium" panose="020B0603050203000203" pitchFamily="34" charset="-78"/>
                <a:cs typeface="IBM Plex Arabic Medium" panose="020B0603050203000203" pitchFamily="34" charset="-78"/>
              </a:endParaRPr>
            </a:p>
            <a:p>
              <a:pPr algn="ctr">
                <a:lnSpc>
                  <a:spcPct val="150000"/>
                </a:lnSpc>
              </a:pPr>
              <a:endParaRPr lang="ar-SA" dirty="0">
                <a:solidFill>
                  <a:schemeClr val="bg1"/>
                </a:solidFill>
                <a:latin typeface="IBM Plex Arabic Medium" panose="020B0603050203000203" pitchFamily="34" charset="-78"/>
                <a:cs typeface="IBM Plex Arabic Medium" panose="020B0603050203000203" pitchFamily="34" charset="-78"/>
              </a:endParaRPr>
            </a:p>
          </p:txBody>
        </p:sp>
        <p:pic>
          <p:nvPicPr>
            <p:cNvPr id="17" name="رسم 44">
              <a:extLst>
                <a:ext uri="{FF2B5EF4-FFF2-40B4-BE49-F238E27FC236}">
                  <a16:creationId xmlns:a16="http://schemas.microsoft.com/office/drawing/2014/main" id="{D316DE9F-4FA7-35B6-7943-6A3511704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1006081" y="1708321"/>
              <a:ext cx="677271" cy="4681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84508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الماسية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009A3B"/>
      </a:accent1>
      <a:accent2>
        <a:srgbClr val="000000"/>
      </a:accent2>
      <a:accent3>
        <a:srgbClr val="CCCCCC"/>
      </a:accent3>
      <a:accent4>
        <a:srgbClr val="BE7BE1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1356</TotalTime>
  <Words>529</Words>
  <Application>Microsoft Office PowerPoint</Application>
  <PresentationFormat>شاشة عريضة</PresentationFormat>
  <Paragraphs>329</Paragraphs>
  <Slides>24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32" baseType="lpstr">
      <vt:lpstr>IBM Plex Arabic Medium</vt:lpstr>
      <vt:lpstr>Calibri Light</vt:lpstr>
      <vt:lpstr>IBM Plex Arabic SemiBold</vt:lpstr>
      <vt:lpstr>Arial</vt:lpstr>
      <vt:lpstr>Calibri</vt:lpstr>
      <vt:lpstr>IBM Plex Arabic</vt:lpstr>
      <vt:lpstr>Aptos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Mohammed Maal</dc:creator>
  <cp:lastModifiedBy>Bassima Alansary</cp:lastModifiedBy>
  <cp:revision>239</cp:revision>
  <dcterms:created xsi:type="dcterms:W3CDTF">2025-01-10T12:57:00Z</dcterms:created>
  <dcterms:modified xsi:type="dcterms:W3CDTF">2025-04-24T08:41:01Z</dcterms:modified>
</cp:coreProperties>
</file>