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6" r:id="rId2"/>
    <p:sldId id="426" r:id="rId3"/>
    <p:sldId id="258" r:id="rId4"/>
    <p:sldId id="431" r:id="rId5"/>
    <p:sldId id="425" r:id="rId6"/>
    <p:sldId id="422" r:id="rId7"/>
    <p:sldId id="262" r:id="rId8"/>
    <p:sldId id="432" r:id="rId9"/>
    <p:sldId id="264" r:id="rId10"/>
    <p:sldId id="421" r:id="rId11"/>
    <p:sldId id="429" r:id="rId12"/>
    <p:sldId id="428" r:id="rId13"/>
    <p:sldId id="430" r:id="rId14"/>
    <p:sldId id="272" r:id="rId15"/>
    <p:sldId id="261" r:id="rId16"/>
    <p:sldId id="274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E82"/>
    <a:srgbClr val="820102"/>
    <a:srgbClr val="1C65FE"/>
    <a:srgbClr val="8FBDFF"/>
    <a:srgbClr val="FAD8B7"/>
    <a:srgbClr val="000C2C"/>
    <a:srgbClr val="FFFFFF"/>
    <a:srgbClr val="C00000"/>
    <a:srgbClr val="702B1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 autoAdjust="0"/>
    <p:restoredTop sz="94660"/>
  </p:normalViewPr>
  <p:slideViewPr>
    <p:cSldViewPr snapToGrid="0">
      <p:cViewPr>
        <p:scale>
          <a:sx n="73" d="100"/>
          <a:sy n="73" d="100"/>
        </p:scale>
        <p:origin x="1445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193E6-F2F7-486E-898A-AE4CDBA622D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D4C644C2-A700-4D93-B227-43FFC24C455B}">
      <dgm:prSet phldrT="[Texto]"/>
      <dgm:spPr/>
      <dgm:t>
        <a:bodyPr/>
        <a:lstStyle/>
        <a:p>
          <a:r>
            <a:rPr lang="es-ES" dirty="0"/>
            <a:t>Limpia</a:t>
          </a:r>
          <a:endParaRPr lang="es-CO" dirty="0"/>
        </a:p>
      </dgm:t>
    </dgm:pt>
    <dgm:pt modelId="{DEF25E15-E5D8-42F4-B8E9-C0B2D679DC03}" type="parTrans" cxnId="{824242B7-0EAF-4834-BC3D-AFCB6CA01726}">
      <dgm:prSet/>
      <dgm:spPr/>
      <dgm:t>
        <a:bodyPr/>
        <a:lstStyle/>
        <a:p>
          <a:endParaRPr lang="es-CO"/>
        </a:p>
      </dgm:t>
    </dgm:pt>
    <dgm:pt modelId="{E8DB34E8-FF49-4A95-A209-38DDB9241772}" type="sibTrans" cxnId="{824242B7-0EAF-4834-BC3D-AFCB6CA01726}">
      <dgm:prSet/>
      <dgm:spPr/>
      <dgm:t>
        <a:bodyPr/>
        <a:lstStyle/>
        <a:p>
          <a:endParaRPr lang="es-CO"/>
        </a:p>
      </dgm:t>
    </dgm:pt>
    <dgm:pt modelId="{7ADABB78-BB7E-4478-8A7E-A43D9EFDEAF0}">
      <dgm:prSet phldrT="[Texto]"/>
      <dgm:spPr/>
      <dgm:t>
        <a:bodyPr/>
        <a:lstStyle/>
        <a:p>
          <a:r>
            <a:rPr lang="es-ES" dirty="0"/>
            <a:t>Desintoxica</a:t>
          </a:r>
          <a:endParaRPr lang="es-CO" dirty="0"/>
        </a:p>
      </dgm:t>
    </dgm:pt>
    <dgm:pt modelId="{FEE61D31-7259-4B4B-9E84-A95631DFE792}" type="parTrans" cxnId="{15FB6DB6-4371-43E3-8334-BBD48F16E02D}">
      <dgm:prSet/>
      <dgm:spPr/>
      <dgm:t>
        <a:bodyPr/>
        <a:lstStyle/>
        <a:p>
          <a:endParaRPr lang="es-CO"/>
        </a:p>
      </dgm:t>
    </dgm:pt>
    <dgm:pt modelId="{B517818A-3C6C-4F98-A3F9-C7CADC8BADC1}" type="sibTrans" cxnId="{15FB6DB6-4371-43E3-8334-BBD48F16E02D}">
      <dgm:prSet/>
      <dgm:spPr/>
      <dgm:t>
        <a:bodyPr/>
        <a:lstStyle/>
        <a:p>
          <a:endParaRPr lang="es-CO"/>
        </a:p>
      </dgm:t>
    </dgm:pt>
    <dgm:pt modelId="{DF5BCE75-0267-40A8-A8E6-69983799BB63}">
      <dgm:prSet phldrT="[Texto]"/>
      <dgm:spPr/>
      <dgm:t>
        <a:bodyPr/>
        <a:lstStyle/>
        <a:p>
          <a:r>
            <a:rPr lang="es-ES" dirty="0"/>
            <a:t>Nutre</a:t>
          </a:r>
          <a:endParaRPr lang="es-CO" dirty="0"/>
        </a:p>
      </dgm:t>
    </dgm:pt>
    <dgm:pt modelId="{D0CBE8E4-9CE5-4197-9A3F-989301D19A19}" type="parTrans" cxnId="{B0735ED5-8770-4B70-9A46-CB6FB2FB811C}">
      <dgm:prSet/>
      <dgm:spPr/>
      <dgm:t>
        <a:bodyPr/>
        <a:lstStyle/>
        <a:p>
          <a:endParaRPr lang="es-CO"/>
        </a:p>
      </dgm:t>
    </dgm:pt>
    <dgm:pt modelId="{75774D59-E4D8-4866-8241-D7E6AF956188}" type="sibTrans" cxnId="{B0735ED5-8770-4B70-9A46-CB6FB2FB811C}">
      <dgm:prSet/>
      <dgm:spPr/>
      <dgm:t>
        <a:bodyPr/>
        <a:lstStyle/>
        <a:p>
          <a:endParaRPr lang="es-CO"/>
        </a:p>
      </dgm:t>
    </dgm:pt>
    <dgm:pt modelId="{3AC1240E-9D51-4AC0-8A74-4BD3ED10283A}">
      <dgm:prSet phldrT="[Texto]"/>
      <dgm:spPr/>
      <dgm:t>
        <a:bodyPr/>
        <a:lstStyle/>
        <a:p>
          <a:r>
            <a:rPr lang="es-ES" dirty="0"/>
            <a:t>Fortalece</a:t>
          </a:r>
          <a:endParaRPr lang="es-CO" dirty="0"/>
        </a:p>
      </dgm:t>
    </dgm:pt>
    <dgm:pt modelId="{0372EDDA-45ED-444E-918F-019F1416B530}" type="parTrans" cxnId="{068498CC-E26D-4138-891C-2FCD2C368CBC}">
      <dgm:prSet/>
      <dgm:spPr/>
      <dgm:t>
        <a:bodyPr/>
        <a:lstStyle/>
        <a:p>
          <a:endParaRPr lang="es-CO"/>
        </a:p>
      </dgm:t>
    </dgm:pt>
    <dgm:pt modelId="{F404ED1B-FE1F-49B1-9208-50D348922155}" type="sibTrans" cxnId="{068498CC-E26D-4138-891C-2FCD2C368CBC}">
      <dgm:prSet/>
      <dgm:spPr/>
      <dgm:t>
        <a:bodyPr/>
        <a:lstStyle/>
        <a:p>
          <a:endParaRPr lang="es-CO"/>
        </a:p>
      </dgm:t>
    </dgm:pt>
    <dgm:pt modelId="{AF12D79D-4484-46F3-80A8-08F82FA92296}">
      <dgm:prSet phldrT="[Texto]"/>
      <dgm:spPr/>
      <dgm:t>
        <a:bodyPr/>
        <a:lstStyle/>
        <a:p>
          <a:r>
            <a:rPr lang="es-ES" dirty="0"/>
            <a:t>Regenera</a:t>
          </a:r>
          <a:endParaRPr lang="es-CO" dirty="0"/>
        </a:p>
      </dgm:t>
    </dgm:pt>
    <dgm:pt modelId="{4C0CDCEE-D704-4FB8-925C-B0E4B52BA664}" type="parTrans" cxnId="{1155AE99-C37D-4463-AA9C-C4B46484DF3A}">
      <dgm:prSet/>
      <dgm:spPr/>
      <dgm:t>
        <a:bodyPr/>
        <a:lstStyle/>
        <a:p>
          <a:endParaRPr lang="es-CO"/>
        </a:p>
      </dgm:t>
    </dgm:pt>
    <dgm:pt modelId="{45717DC4-87CE-43EA-8BFA-AD772CE16495}" type="sibTrans" cxnId="{1155AE99-C37D-4463-AA9C-C4B46484DF3A}">
      <dgm:prSet/>
      <dgm:spPr/>
      <dgm:t>
        <a:bodyPr/>
        <a:lstStyle/>
        <a:p>
          <a:endParaRPr lang="es-CO"/>
        </a:p>
      </dgm:t>
    </dgm:pt>
    <dgm:pt modelId="{52D0A1C6-DC7C-4019-B0F7-8E5F14BE48EC}" type="pres">
      <dgm:prSet presAssocID="{318193E6-F2F7-486E-898A-AE4CDBA622D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4BD7E023-6126-4892-8235-ADA10AC99B91}" type="pres">
      <dgm:prSet presAssocID="{D4C644C2-A700-4D93-B227-43FFC24C455B}" presName="Accent1" presStyleCnt="0"/>
      <dgm:spPr/>
    </dgm:pt>
    <dgm:pt modelId="{6B3D0C29-5153-41B8-8B0A-7CFCA4F34351}" type="pres">
      <dgm:prSet presAssocID="{D4C644C2-A700-4D93-B227-43FFC24C455B}" presName="Accent" presStyleLbl="node1" presStyleIdx="0" presStyleCnt="5"/>
      <dgm:spPr/>
    </dgm:pt>
    <dgm:pt modelId="{3FC18519-4831-4578-8A79-9B75A68ACDD3}" type="pres">
      <dgm:prSet presAssocID="{D4C644C2-A700-4D93-B227-43FFC24C455B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</dgm:pt>
    <dgm:pt modelId="{32F736EC-A9E0-4DA8-B6C8-8F05FB5B7261}" type="pres">
      <dgm:prSet presAssocID="{7ADABB78-BB7E-4478-8A7E-A43D9EFDEAF0}" presName="Accent2" presStyleCnt="0"/>
      <dgm:spPr/>
    </dgm:pt>
    <dgm:pt modelId="{5B1D86F9-3FA4-43D1-BBC1-7FBEA0BD924B}" type="pres">
      <dgm:prSet presAssocID="{7ADABB78-BB7E-4478-8A7E-A43D9EFDEAF0}" presName="Accent" presStyleLbl="node1" presStyleIdx="1" presStyleCnt="5"/>
      <dgm:spPr/>
    </dgm:pt>
    <dgm:pt modelId="{7C916228-01CD-480B-951F-47532CCA23A3}" type="pres">
      <dgm:prSet presAssocID="{7ADABB78-BB7E-4478-8A7E-A43D9EFDEAF0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D4D6CCD0-C1A0-475B-B702-5D139A572B14}" type="pres">
      <dgm:prSet presAssocID="{DF5BCE75-0267-40A8-A8E6-69983799BB63}" presName="Accent3" presStyleCnt="0"/>
      <dgm:spPr/>
    </dgm:pt>
    <dgm:pt modelId="{6E17DE0D-35B2-4C9D-8873-732FC7C647AF}" type="pres">
      <dgm:prSet presAssocID="{DF5BCE75-0267-40A8-A8E6-69983799BB63}" presName="Accent" presStyleLbl="node1" presStyleIdx="2" presStyleCnt="5"/>
      <dgm:spPr/>
    </dgm:pt>
    <dgm:pt modelId="{B7BC32F1-45A5-4790-BE31-AE62526C2C43}" type="pres">
      <dgm:prSet presAssocID="{DF5BCE75-0267-40A8-A8E6-69983799BB63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2EFD4C61-6101-4984-B3E3-1B55F8FE9F71}" type="pres">
      <dgm:prSet presAssocID="{3AC1240E-9D51-4AC0-8A74-4BD3ED10283A}" presName="Accent4" presStyleCnt="0"/>
      <dgm:spPr/>
    </dgm:pt>
    <dgm:pt modelId="{9BCC327B-42B7-4BFB-A839-4916EDF4FCD2}" type="pres">
      <dgm:prSet presAssocID="{3AC1240E-9D51-4AC0-8A74-4BD3ED10283A}" presName="Accent" presStyleLbl="node1" presStyleIdx="3" presStyleCnt="5"/>
      <dgm:spPr/>
    </dgm:pt>
    <dgm:pt modelId="{116DAB9E-3E03-4A91-9E7F-20DF0625EC00}" type="pres">
      <dgm:prSet presAssocID="{3AC1240E-9D51-4AC0-8A74-4BD3ED10283A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7E506C57-0BB7-4DC9-8CF7-F22BC502095A}" type="pres">
      <dgm:prSet presAssocID="{AF12D79D-4484-46F3-80A8-08F82FA92296}" presName="Accent5" presStyleCnt="0"/>
      <dgm:spPr/>
    </dgm:pt>
    <dgm:pt modelId="{3D787378-0CE6-46DD-88FB-61477E14A2CD}" type="pres">
      <dgm:prSet presAssocID="{AF12D79D-4484-46F3-80A8-08F82FA92296}" presName="Accent" presStyleLbl="node1" presStyleIdx="4" presStyleCnt="5"/>
      <dgm:spPr/>
    </dgm:pt>
    <dgm:pt modelId="{4075BFAC-CA25-4043-A1D4-4E525D79B89C}" type="pres">
      <dgm:prSet presAssocID="{AF12D79D-4484-46F3-80A8-08F82FA92296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CE668C91-C6E4-4E90-9C10-C4A301531D0D}" type="presOf" srcId="{AF12D79D-4484-46F3-80A8-08F82FA92296}" destId="{4075BFAC-CA25-4043-A1D4-4E525D79B89C}" srcOrd="0" destOrd="0" presId="urn:microsoft.com/office/officeart/2009/layout/CircleArrowProcess"/>
    <dgm:cxn modelId="{1155AE99-C37D-4463-AA9C-C4B46484DF3A}" srcId="{318193E6-F2F7-486E-898A-AE4CDBA622DA}" destId="{AF12D79D-4484-46F3-80A8-08F82FA92296}" srcOrd="4" destOrd="0" parTransId="{4C0CDCEE-D704-4FB8-925C-B0E4B52BA664}" sibTransId="{45717DC4-87CE-43EA-8BFA-AD772CE16495}"/>
    <dgm:cxn modelId="{D537F1A2-E396-4285-9D88-A5F09840281E}" type="presOf" srcId="{3AC1240E-9D51-4AC0-8A74-4BD3ED10283A}" destId="{116DAB9E-3E03-4A91-9E7F-20DF0625EC00}" srcOrd="0" destOrd="0" presId="urn:microsoft.com/office/officeart/2009/layout/CircleArrowProcess"/>
    <dgm:cxn modelId="{F839B5B4-2382-4EC9-B053-A6918057E510}" type="presOf" srcId="{DF5BCE75-0267-40A8-A8E6-69983799BB63}" destId="{B7BC32F1-45A5-4790-BE31-AE62526C2C43}" srcOrd="0" destOrd="0" presId="urn:microsoft.com/office/officeart/2009/layout/CircleArrowProcess"/>
    <dgm:cxn modelId="{15FB6DB6-4371-43E3-8334-BBD48F16E02D}" srcId="{318193E6-F2F7-486E-898A-AE4CDBA622DA}" destId="{7ADABB78-BB7E-4478-8A7E-A43D9EFDEAF0}" srcOrd="1" destOrd="0" parTransId="{FEE61D31-7259-4B4B-9E84-A95631DFE792}" sibTransId="{B517818A-3C6C-4F98-A3F9-C7CADC8BADC1}"/>
    <dgm:cxn modelId="{824242B7-0EAF-4834-BC3D-AFCB6CA01726}" srcId="{318193E6-F2F7-486E-898A-AE4CDBA622DA}" destId="{D4C644C2-A700-4D93-B227-43FFC24C455B}" srcOrd="0" destOrd="0" parTransId="{DEF25E15-E5D8-42F4-B8E9-C0B2D679DC03}" sibTransId="{E8DB34E8-FF49-4A95-A209-38DDB9241772}"/>
    <dgm:cxn modelId="{96E232B9-FCB0-4518-800E-B945F356445F}" type="presOf" srcId="{D4C644C2-A700-4D93-B227-43FFC24C455B}" destId="{3FC18519-4831-4578-8A79-9B75A68ACDD3}" srcOrd="0" destOrd="0" presId="urn:microsoft.com/office/officeart/2009/layout/CircleArrowProcess"/>
    <dgm:cxn modelId="{3948C3C2-23C5-4365-87E0-CA0371B4EF11}" type="presOf" srcId="{7ADABB78-BB7E-4478-8A7E-A43D9EFDEAF0}" destId="{7C916228-01CD-480B-951F-47532CCA23A3}" srcOrd="0" destOrd="0" presId="urn:microsoft.com/office/officeart/2009/layout/CircleArrowProcess"/>
    <dgm:cxn modelId="{068498CC-E26D-4138-891C-2FCD2C368CBC}" srcId="{318193E6-F2F7-486E-898A-AE4CDBA622DA}" destId="{3AC1240E-9D51-4AC0-8A74-4BD3ED10283A}" srcOrd="3" destOrd="0" parTransId="{0372EDDA-45ED-444E-918F-019F1416B530}" sibTransId="{F404ED1B-FE1F-49B1-9208-50D348922155}"/>
    <dgm:cxn modelId="{B0735ED5-8770-4B70-9A46-CB6FB2FB811C}" srcId="{318193E6-F2F7-486E-898A-AE4CDBA622DA}" destId="{DF5BCE75-0267-40A8-A8E6-69983799BB63}" srcOrd="2" destOrd="0" parTransId="{D0CBE8E4-9CE5-4197-9A3F-989301D19A19}" sibTransId="{75774D59-E4D8-4866-8241-D7E6AF956188}"/>
    <dgm:cxn modelId="{6FE373F0-0A81-4E4C-A4B5-47E356F844D5}" type="presOf" srcId="{318193E6-F2F7-486E-898A-AE4CDBA622DA}" destId="{52D0A1C6-DC7C-4019-B0F7-8E5F14BE48EC}" srcOrd="0" destOrd="0" presId="urn:microsoft.com/office/officeart/2009/layout/CircleArrowProcess"/>
    <dgm:cxn modelId="{A39E9753-9687-45D7-923F-50A0BCB6C793}" type="presParOf" srcId="{52D0A1C6-DC7C-4019-B0F7-8E5F14BE48EC}" destId="{4BD7E023-6126-4892-8235-ADA10AC99B91}" srcOrd="0" destOrd="0" presId="urn:microsoft.com/office/officeart/2009/layout/CircleArrowProcess"/>
    <dgm:cxn modelId="{16E88BB9-E968-4F9D-9258-52E4266396E9}" type="presParOf" srcId="{4BD7E023-6126-4892-8235-ADA10AC99B91}" destId="{6B3D0C29-5153-41B8-8B0A-7CFCA4F34351}" srcOrd="0" destOrd="0" presId="urn:microsoft.com/office/officeart/2009/layout/CircleArrowProcess"/>
    <dgm:cxn modelId="{AF79F64F-7F54-4B87-9E1A-A603E57A93AA}" type="presParOf" srcId="{52D0A1C6-DC7C-4019-B0F7-8E5F14BE48EC}" destId="{3FC18519-4831-4578-8A79-9B75A68ACDD3}" srcOrd="1" destOrd="0" presId="urn:microsoft.com/office/officeart/2009/layout/CircleArrowProcess"/>
    <dgm:cxn modelId="{9DCB5469-8A31-4D44-8136-D8769FEDBCDD}" type="presParOf" srcId="{52D0A1C6-DC7C-4019-B0F7-8E5F14BE48EC}" destId="{32F736EC-A9E0-4DA8-B6C8-8F05FB5B7261}" srcOrd="2" destOrd="0" presId="urn:microsoft.com/office/officeart/2009/layout/CircleArrowProcess"/>
    <dgm:cxn modelId="{310F7DCE-676E-4147-B1CE-49696F8F8FD3}" type="presParOf" srcId="{32F736EC-A9E0-4DA8-B6C8-8F05FB5B7261}" destId="{5B1D86F9-3FA4-43D1-BBC1-7FBEA0BD924B}" srcOrd="0" destOrd="0" presId="urn:microsoft.com/office/officeart/2009/layout/CircleArrowProcess"/>
    <dgm:cxn modelId="{4B24B10C-B920-49A8-A9F1-53CCF2081E34}" type="presParOf" srcId="{52D0A1C6-DC7C-4019-B0F7-8E5F14BE48EC}" destId="{7C916228-01CD-480B-951F-47532CCA23A3}" srcOrd="3" destOrd="0" presId="urn:microsoft.com/office/officeart/2009/layout/CircleArrowProcess"/>
    <dgm:cxn modelId="{9EF104E0-66A7-4B79-A20B-F3CE15C2F67A}" type="presParOf" srcId="{52D0A1C6-DC7C-4019-B0F7-8E5F14BE48EC}" destId="{D4D6CCD0-C1A0-475B-B702-5D139A572B14}" srcOrd="4" destOrd="0" presId="urn:microsoft.com/office/officeart/2009/layout/CircleArrowProcess"/>
    <dgm:cxn modelId="{CD61AFEF-5611-4249-AD5E-4083BF45EAC0}" type="presParOf" srcId="{D4D6CCD0-C1A0-475B-B702-5D139A572B14}" destId="{6E17DE0D-35B2-4C9D-8873-732FC7C647AF}" srcOrd="0" destOrd="0" presId="urn:microsoft.com/office/officeart/2009/layout/CircleArrowProcess"/>
    <dgm:cxn modelId="{2B62E9F8-7840-479E-8980-690B1B236ACE}" type="presParOf" srcId="{52D0A1C6-DC7C-4019-B0F7-8E5F14BE48EC}" destId="{B7BC32F1-45A5-4790-BE31-AE62526C2C43}" srcOrd="5" destOrd="0" presId="urn:microsoft.com/office/officeart/2009/layout/CircleArrowProcess"/>
    <dgm:cxn modelId="{D4D3552F-356F-4C0E-8C30-7AE2781E8801}" type="presParOf" srcId="{52D0A1C6-DC7C-4019-B0F7-8E5F14BE48EC}" destId="{2EFD4C61-6101-4984-B3E3-1B55F8FE9F71}" srcOrd="6" destOrd="0" presId="urn:microsoft.com/office/officeart/2009/layout/CircleArrowProcess"/>
    <dgm:cxn modelId="{88910E46-25AF-4337-BCED-31890F118C47}" type="presParOf" srcId="{2EFD4C61-6101-4984-B3E3-1B55F8FE9F71}" destId="{9BCC327B-42B7-4BFB-A839-4916EDF4FCD2}" srcOrd="0" destOrd="0" presId="urn:microsoft.com/office/officeart/2009/layout/CircleArrowProcess"/>
    <dgm:cxn modelId="{2673A35C-CE5D-47FA-AAB8-424816CCD8D1}" type="presParOf" srcId="{52D0A1C6-DC7C-4019-B0F7-8E5F14BE48EC}" destId="{116DAB9E-3E03-4A91-9E7F-20DF0625EC00}" srcOrd="7" destOrd="0" presId="urn:microsoft.com/office/officeart/2009/layout/CircleArrowProcess"/>
    <dgm:cxn modelId="{64548598-C57C-4448-A32D-E096070D7C60}" type="presParOf" srcId="{52D0A1C6-DC7C-4019-B0F7-8E5F14BE48EC}" destId="{7E506C57-0BB7-4DC9-8CF7-F22BC502095A}" srcOrd="8" destOrd="0" presId="urn:microsoft.com/office/officeart/2009/layout/CircleArrowProcess"/>
    <dgm:cxn modelId="{8C8708CF-7D19-41A7-A8A3-E3C2E0BD51CC}" type="presParOf" srcId="{7E506C57-0BB7-4DC9-8CF7-F22BC502095A}" destId="{3D787378-0CE6-46DD-88FB-61477E14A2CD}" srcOrd="0" destOrd="0" presId="urn:microsoft.com/office/officeart/2009/layout/CircleArrowProcess"/>
    <dgm:cxn modelId="{B1C2B8B8-B35D-4CAF-8099-F5A8D0EB904B}" type="presParOf" srcId="{52D0A1C6-DC7C-4019-B0F7-8E5F14BE48EC}" destId="{4075BFAC-CA25-4043-A1D4-4E525D79B89C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D0C29-5153-41B8-8B0A-7CFCA4F34351}">
      <dsp:nvSpPr>
        <dsp:cNvPr id="0" name=""/>
        <dsp:cNvSpPr/>
      </dsp:nvSpPr>
      <dsp:spPr>
        <a:xfrm>
          <a:off x="1912197" y="0"/>
          <a:ext cx="980151" cy="9802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18519-4831-4578-8A79-9B75A68ACDD3}">
      <dsp:nvSpPr>
        <dsp:cNvPr id="0" name=""/>
        <dsp:cNvSpPr/>
      </dsp:nvSpPr>
      <dsp:spPr>
        <a:xfrm>
          <a:off x="2128599" y="354998"/>
          <a:ext cx="546979" cy="273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Limpia</a:t>
          </a:r>
          <a:endParaRPr lang="es-CO" sz="900" kern="1200" dirty="0"/>
        </a:p>
      </dsp:txBody>
      <dsp:txXfrm>
        <a:off x="2128599" y="354998"/>
        <a:ext cx="546979" cy="273367"/>
      </dsp:txXfrm>
    </dsp:sp>
    <dsp:sp modelId="{5B1D86F9-3FA4-43D1-BBC1-7FBEA0BD924B}">
      <dsp:nvSpPr>
        <dsp:cNvPr id="0" name=""/>
        <dsp:cNvSpPr/>
      </dsp:nvSpPr>
      <dsp:spPr>
        <a:xfrm>
          <a:off x="1639902" y="563188"/>
          <a:ext cx="980151" cy="9802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6228-01CD-480B-951F-47532CCA23A3}">
      <dsp:nvSpPr>
        <dsp:cNvPr id="0" name=""/>
        <dsp:cNvSpPr/>
      </dsp:nvSpPr>
      <dsp:spPr>
        <a:xfrm>
          <a:off x="1855201" y="919452"/>
          <a:ext cx="546979" cy="273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Desintoxica</a:t>
          </a:r>
          <a:endParaRPr lang="es-CO" sz="900" kern="1200" dirty="0"/>
        </a:p>
      </dsp:txBody>
      <dsp:txXfrm>
        <a:off x="1855201" y="919452"/>
        <a:ext cx="546979" cy="273367"/>
      </dsp:txXfrm>
    </dsp:sp>
    <dsp:sp modelId="{6E17DE0D-35B2-4C9D-8873-732FC7C647AF}">
      <dsp:nvSpPr>
        <dsp:cNvPr id="0" name=""/>
        <dsp:cNvSpPr/>
      </dsp:nvSpPr>
      <dsp:spPr>
        <a:xfrm>
          <a:off x="1912197" y="1128907"/>
          <a:ext cx="980151" cy="9802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C32F1-45A5-4790-BE31-AE62526C2C43}">
      <dsp:nvSpPr>
        <dsp:cNvPr id="0" name=""/>
        <dsp:cNvSpPr/>
      </dsp:nvSpPr>
      <dsp:spPr>
        <a:xfrm>
          <a:off x="2128599" y="1483589"/>
          <a:ext cx="546979" cy="273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Nutre</a:t>
          </a:r>
          <a:endParaRPr lang="es-CO" sz="900" kern="1200" dirty="0"/>
        </a:p>
      </dsp:txBody>
      <dsp:txXfrm>
        <a:off x="2128599" y="1483589"/>
        <a:ext cx="546979" cy="273367"/>
      </dsp:txXfrm>
    </dsp:sp>
    <dsp:sp modelId="{9BCC327B-42B7-4BFB-A839-4916EDF4FCD2}">
      <dsp:nvSpPr>
        <dsp:cNvPr id="0" name=""/>
        <dsp:cNvSpPr/>
      </dsp:nvSpPr>
      <dsp:spPr>
        <a:xfrm>
          <a:off x="1639902" y="1693045"/>
          <a:ext cx="980151" cy="9802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DAB9E-3E03-4A91-9E7F-20DF0625EC00}">
      <dsp:nvSpPr>
        <dsp:cNvPr id="0" name=""/>
        <dsp:cNvSpPr/>
      </dsp:nvSpPr>
      <dsp:spPr>
        <a:xfrm>
          <a:off x="1855201" y="2048043"/>
          <a:ext cx="546979" cy="273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Fortalece</a:t>
          </a:r>
          <a:endParaRPr lang="es-CO" sz="900" kern="1200" dirty="0"/>
        </a:p>
      </dsp:txBody>
      <dsp:txXfrm>
        <a:off x="1855201" y="2048043"/>
        <a:ext cx="546979" cy="273367"/>
      </dsp:txXfrm>
    </dsp:sp>
    <dsp:sp modelId="{3D787378-0CE6-46DD-88FB-61477E14A2CD}">
      <dsp:nvSpPr>
        <dsp:cNvPr id="0" name=""/>
        <dsp:cNvSpPr/>
      </dsp:nvSpPr>
      <dsp:spPr>
        <a:xfrm>
          <a:off x="1981879" y="2321411"/>
          <a:ext cx="842073" cy="84256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5BFAC-CA25-4043-A1D4-4E525D79B89C}">
      <dsp:nvSpPr>
        <dsp:cNvPr id="0" name=""/>
        <dsp:cNvSpPr/>
      </dsp:nvSpPr>
      <dsp:spPr>
        <a:xfrm>
          <a:off x="2128599" y="2612497"/>
          <a:ext cx="546979" cy="273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Regenera</a:t>
          </a:r>
          <a:endParaRPr lang="es-CO" sz="900" kern="1200" dirty="0"/>
        </a:p>
      </dsp:txBody>
      <dsp:txXfrm>
        <a:off x="2128599" y="2612497"/>
        <a:ext cx="546979" cy="273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0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9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1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8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91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1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7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A3200-CD22-4260-BAB3-2FA77E7266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6BD88-A9B4-4CF5-96CF-8CE7A4A5C1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emf"/><Relationship Id="rId3" Type="http://schemas.openxmlformats.org/officeDocument/2006/relationships/image" Target="../media/image56.png"/><Relationship Id="rId7" Type="http://schemas.openxmlformats.org/officeDocument/2006/relationships/image" Target="../media/image62.jpeg"/><Relationship Id="rId12" Type="http://schemas.openxmlformats.org/officeDocument/2006/relationships/image" Target="../media/image66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jpeg"/><Relationship Id="rId10" Type="http://schemas.microsoft.com/office/2007/relationships/hdphoto" Target="../media/hdphoto1.wdp"/><Relationship Id="rId4" Type="http://schemas.openxmlformats.org/officeDocument/2006/relationships/image" Target="../media/image57.svg"/><Relationship Id="rId9" Type="http://schemas.openxmlformats.org/officeDocument/2006/relationships/image" Target="../media/image64.png"/><Relationship Id="rId1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57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65.pn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7.png"/><Relationship Id="rId7" Type="http://schemas.openxmlformats.org/officeDocument/2006/relationships/diagramData" Target="../diagrams/data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diagramDrawing" Target="../diagrams/drawing1.xml"/><Relationship Id="rId5" Type="http://schemas.openxmlformats.org/officeDocument/2006/relationships/image" Target="../media/image2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8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9D32FDFC-C5D8-D72D-B6EF-9CAC3CF56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6550" cy="6858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7E81717-E58D-A72A-95AB-AEAC88167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9" y="0"/>
            <a:ext cx="4146550" cy="6858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CC13819-51D7-01E1-9020-4698AF597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05" y="2791503"/>
            <a:ext cx="1069140" cy="106914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2AAA90D-C345-E1EB-DF9B-AFBF87AD5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48" y="2791503"/>
            <a:ext cx="1069140" cy="106914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D9877AC-A8B6-8D01-830C-AAD40754AC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19" y="1023969"/>
            <a:ext cx="4431161" cy="443116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B9FB91E-B7AF-7DE3-1059-0808583F40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29" y="5609233"/>
            <a:ext cx="2395120" cy="44959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4B1E412-D1D2-FD45-C06F-309D90BBE7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3" y="5609233"/>
            <a:ext cx="2395120" cy="44959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96EE7AF-C9EC-87CA-A2A5-1E6AD28C4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8" y="6186642"/>
            <a:ext cx="2895602" cy="543544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32F3B922-4483-E043-ED1B-B1AC56B63BC7}"/>
              </a:ext>
            </a:extLst>
          </p:cNvPr>
          <p:cNvSpPr txBox="1"/>
          <p:nvPr/>
        </p:nvSpPr>
        <p:spPr>
          <a:xfrm>
            <a:off x="3214917" y="1547876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75000"/>
                  </a:schemeClr>
                </a:solidFill>
              </a:rPr>
              <a:t>Seguridad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16F015A-5831-6987-AE47-0EFC4583C035}"/>
              </a:ext>
            </a:extLst>
          </p:cNvPr>
          <p:cNvSpPr txBox="1"/>
          <p:nvPr/>
        </p:nvSpPr>
        <p:spPr>
          <a:xfrm>
            <a:off x="2756457" y="4180940"/>
            <a:ext cx="15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chemeClr val="accent5">
                    <a:lumMod val="75000"/>
                  </a:schemeClr>
                </a:solidFill>
              </a:rPr>
              <a:t>Independencia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CCB8D26-CE6A-5F75-B4CC-65DF5B533D4A}"/>
              </a:ext>
            </a:extLst>
          </p:cNvPr>
          <p:cNvSpPr txBox="1"/>
          <p:nvPr/>
        </p:nvSpPr>
        <p:spPr>
          <a:xfrm>
            <a:off x="7982995" y="4183556"/>
            <a:ext cx="97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75000"/>
                  </a:schemeClr>
                </a:solidFill>
              </a:rPr>
              <a:t>Libertad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4E01DA5-0BEA-99A6-C5E6-4AEED4004D8A}"/>
              </a:ext>
            </a:extLst>
          </p:cNvPr>
          <p:cNvSpPr txBox="1"/>
          <p:nvPr/>
        </p:nvSpPr>
        <p:spPr>
          <a:xfrm>
            <a:off x="4860717" y="355600"/>
            <a:ext cx="2562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>
                <a:solidFill>
                  <a:srgbClr val="1C65FE"/>
                </a:solidFill>
              </a:rPr>
              <a:t>DIAGRAMA DEL FLUJO</a:t>
            </a:r>
          </a:p>
          <a:p>
            <a:pPr algn="ctr"/>
            <a:r>
              <a:rPr lang="es-CO" sz="2000" b="1" dirty="0">
                <a:solidFill>
                  <a:srgbClr val="1C65FE"/>
                </a:solidFill>
              </a:rPr>
              <a:t>DEL DINERO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287D72-B5FC-941E-D953-C27078015398}"/>
              </a:ext>
            </a:extLst>
          </p:cNvPr>
          <p:cNvSpPr txBox="1"/>
          <p:nvPr/>
        </p:nvSpPr>
        <p:spPr>
          <a:xfrm>
            <a:off x="8082172" y="1537780"/>
            <a:ext cx="137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75000"/>
                  </a:schemeClr>
                </a:solidFill>
              </a:rPr>
              <a:t>Tranquilidad</a:t>
            </a:r>
          </a:p>
        </p:txBody>
      </p:sp>
    </p:spTree>
    <p:extLst>
      <p:ext uri="{BB962C8B-B14F-4D97-AF65-F5344CB8AC3E}">
        <p14:creationId xmlns:p14="http://schemas.microsoft.com/office/powerpoint/2010/main" val="144769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3EE30E-5DA8-0B45-8BF1-A77B27657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r="20010" b="19670"/>
          <a:stretch/>
        </p:blipFill>
        <p:spPr>
          <a:xfrm>
            <a:off x="0" y="0"/>
            <a:ext cx="12207263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F1C50C6-2943-2944-B78F-433C4519300E}"/>
              </a:ext>
            </a:extLst>
          </p:cNvPr>
          <p:cNvSpPr/>
          <p:nvPr/>
        </p:nvSpPr>
        <p:spPr>
          <a:xfrm>
            <a:off x="0" y="551992"/>
            <a:ext cx="7259512" cy="1180922"/>
          </a:xfrm>
          <a:prstGeom prst="rect">
            <a:avLst/>
          </a:prstGeom>
          <a:solidFill>
            <a:srgbClr val="D9D9D9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279986" y="551992"/>
            <a:ext cx="7360147" cy="1180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Paquetes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empresariales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529773" y="3441513"/>
            <a:ext cx="6338144" cy="1045029"/>
            <a:chOff x="529773" y="3609153"/>
            <a:chExt cx="6338144" cy="1045029"/>
          </a:xfrm>
        </p:grpSpPr>
        <p:sp>
          <p:nvSpPr>
            <p:cNvPr id="19" name="Rectángulo redondeado 18"/>
            <p:cNvSpPr/>
            <p:nvPr/>
          </p:nvSpPr>
          <p:spPr>
            <a:xfrm>
              <a:off x="1235863" y="3771214"/>
              <a:ext cx="5632054" cy="783570"/>
            </a:xfrm>
            <a:prstGeom prst="roundRect">
              <a:avLst/>
            </a:prstGeom>
            <a:solidFill>
              <a:srgbClr val="404040">
                <a:alpha val="89804"/>
              </a:srgb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Elipse 19"/>
            <p:cNvSpPr/>
            <p:nvPr/>
          </p:nvSpPr>
          <p:spPr>
            <a:xfrm>
              <a:off x="529773" y="3609153"/>
              <a:ext cx="1045029" cy="104502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820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674917" y="3931613"/>
              <a:ext cx="7547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/>
                <a:t>ESP 2</a:t>
              </a:r>
              <a:endParaRPr lang="en-US" sz="2000" b="1" dirty="0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1719946" y="3870612"/>
              <a:ext cx="50324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2800" dirty="0">
                  <a:solidFill>
                    <a:schemeClr val="bg1"/>
                  </a:solidFill>
                </a:rPr>
                <a:t>$ 2.250.000   21 productos    </a:t>
              </a:r>
              <a:r>
                <a:rPr lang="es-ES" sz="2800" b="1" dirty="0">
                  <a:solidFill>
                    <a:schemeClr val="bg1"/>
                  </a:solidFill>
                </a:rPr>
                <a:t>50%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544287" y="4723063"/>
            <a:ext cx="6323630" cy="1045029"/>
            <a:chOff x="544287" y="4890703"/>
            <a:chExt cx="6323630" cy="1045029"/>
          </a:xfrm>
        </p:grpSpPr>
        <p:sp>
          <p:nvSpPr>
            <p:cNvPr id="23" name="Rectángulo redondeado 22"/>
            <p:cNvSpPr/>
            <p:nvPr/>
          </p:nvSpPr>
          <p:spPr>
            <a:xfrm>
              <a:off x="1250377" y="5052764"/>
              <a:ext cx="5617540" cy="783570"/>
            </a:xfrm>
            <a:prstGeom prst="roundRect">
              <a:avLst/>
            </a:prstGeom>
            <a:solidFill>
              <a:srgbClr val="404040">
                <a:alpha val="89804"/>
              </a:srgb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ipse 23"/>
            <p:cNvSpPr/>
            <p:nvPr/>
          </p:nvSpPr>
          <p:spPr>
            <a:xfrm>
              <a:off x="544287" y="4890703"/>
              <a:ext cx="1045029" cy="104502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820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689431" y="5213163"/>
              <a:ext cx="7547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/>
                <a:t>ESP 3</a:t>
              </a:r>
              <a:endParaRPr lang="en-US" sz="2000" b="1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1734460" y="5152162"/>
              <a:ext cx="51334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2800" dirty="0">
                  <a:solidFill>
                    <a:schemeClr val="bg1"/>
                  </a:solidFill>
                </a:rPr>
                <a:t>$ 4.500.000   43 productos   </a:t>
              </a:r>
              <a:r>
                <a:rPr lang="es-ES" sz="2800" b="1" dirty="0">
                  <a:solidFill>
                    <a:schemeClr val="bg1"/>
                  </a:solidFill>
                </a:rPr>
                <a:t>100%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22513" y="1795012"/>
            <a:ext cx="7128594" cy="1421531"/>
            <a:chOff x="522513" y="1962652"/>
            <a:chExt cx="7128594" cy="1421531"/>
          </a:xfrm>
        </p:grpSpPr>
        <p:sp>
          <p:nvSpPr>
            <p:cNvPr id="18" name="Rectángulo redondeado 17"/>
            <p:cNvSpPr/>
            <p:nvPr/>
          </p:nvSpPr>
          <p:spPr>
            <a:xfrm>
              <a:off x="1228603" y="2501215"/>
              <a:ext cx="5639314" cy="783570"/>
            </a:xfrm>
            <a:prstGeom prst="roundRect">
              <a:avLst/>
            </a:prstGeom>
            <a:solidFill>
              <a:srgbClr val="404040">
                <a:alpha val="89804"/>
              </a:srgb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ipse 15"/>
            <p:cNvSpPr/>
            <p:nvPr/>
          </p:nvSpPr>
          <p:spPr>
            <a:xfrm>
              <a:off x="522513" y="2339154"/>
              <a:ext cx="1045029" cy="104502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820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667657" y="2661614"/>
              <a:ext cx="7547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/>
                <a:t>ESP 1</a:t>
              </a:r>
              <a:endParaRPr lang="en-US" sz="2000" b="1" dirty="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712686" y="2600613"/>
              <a:ext cx="59384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s-ES" sz="2800" dirty="0">
                  <a:solidFill>
                    <a:schemeClr val="bg1"/>
                  </a:solidFill>
                </a:rPr>
                <a:t>$ 900.000      9 productos       </a:t>
              </a:r>
              <a:r>
                <a:rPr lang="es-ES" sz="2800" b="1" dirty="0">
                  <a:solidFill>
                    <a:schemeClr val="bg1"/>
                  </a:solidFill>
                </a:rPr>
                <a:t>20%</a:t>
              </a:r>
            </a:p>
          </p:txBody>
        </p:sp>
        <p:sp>
          <p:nvSpPr>
            <p:cNvPr id="27" name="Text Placeholder 1">
              <a:extLst>
                <a:ext uri="{FF2B5EF4-FFF2-40B4-BE49-F238E27FC236}">
                  <a16:creationId xmlns:a16="http://schemas.microsoft.com/office/drawing/2014/main" id="{D735F7F3-C1B5-4B60-A00A-4EB618DDFB5A}"/>
                </a:ext>
              </a:extLst>
            </p:cNvPr>
            <p:cNvSpPr txBox="1">
              <a:spLocks/>
            </p:cNvSpPr>
            <p:nvPr/>
          </p:nvSpPr>
          <p:spPr>
            <a:xfrm>
              <a:off x="5363369" y="1962652"/>
              <a:ext cx="1829235" cy="64450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Comisiones</a:t>
              </a:r>
              <a:endPara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04063CC9-B8E1-E941-8758-EF1ED6F45735}"/>
              </a:ext>
            </a:extLst>
          </p:cNvPr>
          <p:cNvGrpSpPr/>
          <p:nvPr/>
        </p:nvGrpSpPr>
        <p:grpSpPr>
          <a:xfrm>
            <a:off x="4211420" y="5852160"/>
            <a:ext cx="2661969" cy="818739"/>
            <a:chOff x="3769460" y="5824590"/>
            <a:chExt cx="3098457" cy="952989"/>
          </a:xfrm>
        </p:grpSpPr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1AA97BB0-DA11-A24C-BC09-D86C1B013FBF}"/>
                </a:ext>
              </a:extLst>
            </p:cNvPr>
            <p:cNvSpPr/>
            <p:nvPr/>
          </p:nvSpPr>
          <p:spPr>
            <a:xfrm>
              <a:off x="3769460" y="5824590"/>
              <a:ext cx="3098457" cy="95298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B59B4CC-D99B-904C-8509-14D133D1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3915714" y="5926053"/>
              <a:ext cx="739838" cy="739838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D0F4FFD-1204-5447-88DC-86FE2650710F}"/>
                </a:ext>
              </a:extLst>
            </p:cNvPr>
            <p:cNvSpPr/>
            <p:nvPr/>
          </p:nvSpPr>
          <p:spPr>
            <a:xfrm>
              <a:off x="4609833" y="5977918"/>
              <a:ext cx="2134307" cy="680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Sistema Educativo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(Presencial/Virtual)</a:t>
              </a:r>
              <a:endParaRPr lang="es-CO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97008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n 95">
            <a:extLst>
              <a:ext uri="{FF2B5EF4-FFF2-40B4-BE49-F238E27FC236}">
                <a16:creationId xmlns:a16="http://schemas.microsoft.com/office/drawing/2014/main" id="{C23693DF-046C-F538-449B-D738F1B0A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4467" r="5692"/>
          <a:stretch/>
        </p:blipFill>
        <p:spPr>
          <a:xfrm>
            <a:off x="0" y="0"/>
            <a:ext cx="12189169" cy="689008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9717A76-62DD-3E0C-33A9-BBE771D8400A}"/>
              </a:ext>
            </a:extLst>
          </p:cNvPr>
          <p:cNvSpPr/>
          <p:nvPr/>
        </p:nvSpPr>
        <p:spPr>
          <a:xfrm>
            <a:off x="178825" y="650693"/>
            <a:ext cx="1313370" cy="131337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직선 연결선 55">
            <a:extLst>
              <a:ext uri="{FF2B5EF4-FFF2-40B4-BE49-F238E27FC236}">
                <a16:creationId xmlns:a16="http://schemas.microsoft.com/office/drawing/2014/main" id="{6D9AF9E1-2305-5B9E-6D60-8032BBF009F3}"/>
              </a:ext>
            </a:extLst>
          </p:cNvPr>
          <p:cNvCxnSpPr>
            <a:cxnSpLocks/>
          </p:cNvCxnSpPr>
          <p:nvPr/>
        </p:nvCxnSpPr>
        <p:spPr>
          <a:xfrm flipH="1">
            <a:off x="1727200" y="1423348"/>
            <a:ext cx="6438392" cy="0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직선 연결선 55">
            <a:extLst>
              <a:ext uri="{FF2B5EF4-FFF2-40B4-BE49-F238E27FC236}">
                <a16:creationId xmlns:a16="http://schemas.microsoft.com/office/drawing/2014/main" id="{5DEF8217-9C0B-292F-69A5-8430295B282F}"/>
              </a:ext>
            </a:extLst>
          </p:cNvPr>
          <p:cNvCxnSpPr>
            <a:cxnSpLocks/>
          </p:cNvCxnSpPr>
          <p:nvPr/>
        </p:nvCxnSpPr>
        <p:spPr>
          <a:xfrm flipV="1">
            <a:off x="767270" y="2104881"/>
            <a:ext cx="0" cy="4020857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" name="Gráfico 18" descr="Usuario">
            <a:extLst>
              <a:ext uri="{FF2B5EF4-FFF2-40B4-BE49-F238E27FC236}">
                <a16:creationId xmlns:a16="http://schemas.microsoft.com/office/drawing/2014/main" id="{BF90133F-45A7-1564-7C95-E0F8C385D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904" y="755953"/>
            <a:ext cx="1062646" cy="10626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61735DB-756A-32D5-9964-9B25D23CEE75}"/>
              </a:ext>
            </a:extLst>
          </p:cNvPr>
          <p:cNvSpPr txBox="1"/>
          <p:nvPr/>
        </p:nvSpPr>
        <p:spPr>
          <a:xfrm>
            <a:off x="1727200" y="859668"/>
            <a:ext cx="2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2">
                    <a:lumMod val="25000"/>
                  </a:schemeClr>
                </a:solidFill>
              </a:rPr>
              <a:t>EJ: ESP3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32E5740-C073-A4A7-7822-89B7D7F864FF}"/>
              </a:ext>
            </a:extLst>
          </p:cNvPr>
          <p:cNvGrpSpPr/>
          <p:nvPr/>
        </p:nvGrpSpPr>
        <p:grpSpPr>
          <a:xfrm>
            <a:off x="1625600" y="1591050"/>
            <a:ext cx="1820236" cy="442673"/>
            <a:chOff x="9556326" y="1458233"/>
            <a:chExt cx="1820236" cy="460954"/>
          </a:xfrm>
        </p:grpSpPr>
        <p:sp>
          <p:nvSpPr>
            <p:cNvPr id="20" name="Rectángulo redondeado 3">
              <a:extLst>
                <a:ext uri="{FF2B5EF4-FFF2-40B4-BE49-F238E27FC236}">
                  <a16:creationId xmlns:a16="http://schemas.microsoft.com/office/drawing/2014/main" id="{F0CF4785-CD6C-5004-97C4-B133516216F7}"/>
                </a:ext>
              </a:extLst>
            </p:cNvPr>
            <p:cNvSpPr/>
            <p:nvPr/>
          </p:nvSpPr>
          <p:spPr>
            <a:xfrm>
              <a:off x="9556326" y="1458233"/>
              <a:ext cx="1820236" cy="429740"/>
            </a:xfrm>
            <a:prstGeom prst="roundRect">
              <a:avLst>
                <a:gd name="adj" fmla="val 11078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32361BA-DA5B-5D9B-15F6-B3B5482E48B6}"/>
                </a:ext>
              </a:extLst>
            </p:cNvPr>
            <p:cNvSpPr txBox="1"/>
            <p:nvPr/>
          </p:nvSpPr>
          <p:spPr>
            <a:xfrm>
              <a:off x="9598051" y="1511412"/>
              <a:ext cx="1720380" cy="4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700" b="1" dirty="0">
                  <a:solidFill>
                    <a:schemeClr val="bg1"/>
                  </a:solidFill>
                </a:rPr>
                <a:t>GEN 5- BONOS 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C4D3A22-39A3-450F-CE0A-7F04F9EA6C0F}"/>
              </a:ext>
            </a:extLst>
          </p:cNvPr>
          <p:cNvSpPr txBox="1"/>
          <p:nvPr/>
        </p:nvSpPr>
        <p:spPr>
          <a:xfrm>
            <a:off x="2876131" y="2114529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$ 675.000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61ACB9E-76F6-45DE-FBD9-22BA8B6AC454}"/>
              </a:ext>
            </a:extLst>
          </p:cNvPr>
          <p:cNvSpPr/>
          <p:nvPr/>
        </p:nvSpPr>
        <p:spPr>
          <a:xfrm>
            <a:off x="1075129" y="2114529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1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771419B-CBCD-45F2-1438-0C975F975129}"/>
              </a:ext>
            </a:extLst>
          </p:cNvPr>
          <p:cNvGrpSpPr/>
          <p:nvPr/>
        </p:nvGrpSpPr>
        <p:grpSpPr>
          <a:xfrm>
            <a:off x="4211071" y="2114529"/>
            <a:ext cx="1485936" cy="384721"/>
            <a:chOff x="4211071" y="2114529"/>
            <a:chExt cx="1485936" cy="384721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45DFB1D-31A1-E953-E080-C041316431FB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1CA8D1C-652A-CCA1-C68F-8E4F2C588A24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8FAEA31-7F95-6841-EFAB-78F89B6E5D90}"/>
              </a:ext>
            </a:extLst>
          </p:cNvPr>
          <p:cNvSpPr txBox="1"/>
          <p:nvPr/>
        </p:nvSpPr>
        <p:spPr>
          <a:xfrm>
            <a:off x="5656288" y="2114529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$ 1.350.000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" name="직선 연결선 55">
            <a:extLst>
              <a:ext uri="{FF2B5EF4-FFF2-40B4-BE49-F238E27FC236}">
                <a16:creationId xmlns:a16="http://schemas.microsoft.com/office/drawing/2014/main" id="{F5E7148D-7700-74FB-2C60-A901A08CE649}"/>
              </a:ext>
            </a:extLst>
          </p:cNvPr>
          <p:cNvCxnSpPr>
            <a:cxnSpLocks/>
          </p:cNvCxnSpPr>
          <p:nvPr/>
        </p:nvCxnSpPr>
        <p:spPr>
          <a:xfrm flipV="1">
            <a:off x="8165592" y="2104881"/>
            <a:ext cx="0" cy="4020857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E65D272-33F0-137A-3F2E-625E5EADE238}"/>
              </a:ext>
            </a:extLst>
          </p:cNvPr>
          <p:cNvGrpSpPr/>
          <p:nvPr/>
        </p:nvGrpSpPr>
        <p:grpSpPr>
          <a:xfrm>
            <a:off x="8544559" y="1576062"/>
            <a:ext cx="2820323" cy="666623"/>
            <a:chOff x="9556326" y="1458233"/>
            <a:chExt cx="1820236" cy="694152"/>
          </a:xfrm>
        </p:grpSpPr>
        <p:sp>
          <p:nvSpPr>
            <p:cNvPr id="31" name="Rectángulo redondeado 3">
              <a:extLst>
                <a:ext uri="{FF2B5EF4-FFF2-40B4-BE49-F238E27FC236}">
                  <a16:creationId xmlns:a16="http://schemas.microsoft.com/office/drawing/2014/main" id="{6E3F052A-CBAE-7D48-0CE8-BBDD74F0501F}"/>
                </a:ext>
              </a:extLst>
            </p:cNvPr>
            <p:cNvSpPr/>
            <p:nvPr/>
          </p:nvSpPr>
          <p:spPr>
            <a:xfrm>
              <a:off x="9556326" y="1458233"/>
              <a:ext cx="1820236" cy="429740"/>
            </a:xfrm>
            <a:prstGeom prst="roundRect">
              <a:avLst>
                <a:gd name="adj" fmla="val 11078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5B630410-75A9-3073-CC66-74549579F2B6}"/>
                </a:ext>
              </a:extLst>
            </p:cNvPr>
            <p:cNvSpPr txBox="1"/>
            <p:nvPr/>
          </p:nvSpPr>
          <p:spPr>
            <a:xfrm>
              <a:off x="9598051" y="1511412"/>
              <a:ext cx="1720380" cy="64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700" b="1" dirty="0">
                  <a:solidFill>
                    <a:schemeClr val="bg1"/>
                  </a:solidFill>
                </a:rPr>
                <a:t>COMPENSACIÓN BINARIA </a:t>
              </a:r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550B1C1-1938-F714-1907-FF796FA03C49}"/>
              </a:ext>
            </a:extLst>
          </p:cNvPr>
          <p:cNvSpPr txBox="1"/>
          <p:nvPr/>
        </p:nvSpPr>
        <p:spPr>
          <a:xfrm>
            <a:off x="2024488" y="2114529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3F128E3-3378-DCBF-5CF3-CDCF36DB4B63}"/>
              </a:ext>
            </a:extLst>
          </p:cNvPr>
          <p:cNvSpPr txBox="1"/>
          <p:nvPr/>
        </p:nvSpPr>
        <p:spPr>
          <a:xfrm>
            <a:off x="2876131" y="2866859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$ 90.000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CEEF4A0-48F8-53C5-06C9-D95EB867A6D1}"/>
              </a:ext>
            </a:extLst>
          </p:cNvPr>
          <p:cNvSpPr/>
          <p:nvPr/>
        </p:nvSpPr>
        <p:spPr>
          <a:xfrm>
            <a:off x="1075129" y="2866859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2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F4AB5DB-58E9-933B-BEB3-7693805EDE4C}"/>
              </a:ext>
            </a:extLst>
          </p:cNvPr>
          <p:cNvSpPr txBox="1"/>
          <p:nvPr/>
        </p:nvSpPr>
        <p:spPr>
          <a:xfrm>
            <a:off x="4559300" y="2866859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913D57EC-FFFC-2C37-BE45-A00D09D639A7}"/>
              </a:ext>
            </a:extLst>
          </p:cNvPr>
          <p:cNvGrpSpPr/>
          <p:nvPr/>
        </p:nvGrpSpPr>
        <p:grpSpPr>
          <a:xfrm>
            <a:off x="4211071" y="2866859"/>
            <a:ext cx="1485936" cy="384721"/>
            <a:chOff x="4211071" y="2114529"/>
            <a:chExt cx="1485936" cy="384721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BF5B67F-D186-4224-5A68-76E0075BCABB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8B9F0C0-7882-1A28-FC6D-5F49525B9EC0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3B9A283-1C8F-3EAF-3142-4BE8FD88289C}"/>
              </a:ext>
            </a:extLst>
          </p:cNvPr>
          <p:cNvSpPr txBox="1"/>
          <p:nvPr/>
        </p:nvSpPr>
        <p:spPr>
          <a:xfrm>
            <a:off x="5656288" y="2866859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$ 360.000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041DD79-450E-9128-6499-E3FB50961758}"/>
              </a:ext>
            </a:extLst>
          </p:cNvPr>
          <p:cNvSpPr txBox="1"/>
          <p:nvPr/>
        </p:nvSpPr>
        <p:spPr>
          <a:xfrm>
            <a:off x="2024488" y="2866859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0528BC6-4049-5767-1FE9-B630429C0ABE}"/>
              </a:ext>
            </a:extLst>
          </p:cNvPr>
          <p:cNvSpPr txBox="1"/>
          <p:nvPr/>
        </p:nvSpPr>
        <p:spPr>
          <a:xfrm>
            <a:off x="2876131" y="3576625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$ 90.000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6522083-60BA-2D34-D973-D42689664928}"/>
              </a:ext>
            </a:extLst>
          </p:cNvPr>
          <p:cNvSpPr/>
          <p:nvPr/>
        </p:nvSpPr>
        <p:spPr>
          <a:xfrm>
            <a:off x="1075129" y="3576625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3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A379083-70FD-E6F7-90EA-0FF9A41151FB}"/>
              </a:ext>
            </a:extLst>
          </p:cNvPr>
          <p:cNvSpPr txBox="1"/>
          <p:nvPr/>
        </p:nvSpPr>
        <p:spPr>
          <a:xfrm>
            <a:off x="4559300" y="3576625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47D90A04-D472-C982-3754-AC66E2B5487D}"/>
              </a:ext>
            </a:extLst>
          </p:cNvPr>
          <p:cNvGrpSpPr/>
          <p:nvPr/>
        </p:nvGrpSpPr>
        <p:grpSpPr>
          <a:xfrm>
            <a:off x="4211071" y="3576625"/>
            <a:ext cx="1485936" cy="384721"/>
            <a:chOff x="4211071" y="2114529"/>
            <a:chExt cx="1485936" cy="384721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FFF83644-F7C2-A870-1B50-B21B3940F876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EA4F23F-C39C-69E8-F295-AC787B5010B3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8D38C61-454C-D46D-BC5C-C1889894A375}"/>
              </a:ext>
            </a:extLst>
          </p:cNvPr>
          <p:cNvSpPr txBox="1"/>
          <p:nvPr/>
        </p:nvSpPr>
        <p:spPr>
          <a:xfrm>
            <a:off x="5656288" y="3576625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$ 720.000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E60B94-BC96-F11A-FBF2-DD3090DDBE59}"/>
              </a:ext>
            </a:extLst>
          </p:cNvPr>
          <p:cNvSpPr txBox="1"/>
          <p:nvPr/>
        </p:nvSpPr>
        <p:spPr>
          <a:xfrm>
            <a:off x="2024488" y="3576625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CE4BB80-08D8-0817-8FDF-1A4D6C4A2D69}"/>
              </a:ext>
            </a:extLst>
          </p:cNvPr>
          <p:cNvSpPr txBox="1"/>
          <p:nvPr/>
        </p:nvSpPr>
        <p:spPr>
          <a:xfrm>
            <a:off x="2876131" y="4243827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$ 90.000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DACE2A1E-9482-841C-F167-F667C66E92B5}"/>
              </a:ext>
            </a:extLst>
          </p:cNvPr>
          <p:cNvSpPr/>
          <p:nvPr/>
        </p:nvSpPr>
        <p:spPr>
          <a:xfrm>
            <a:off x="1075129" y="4243827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4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F307151-8289-BA58-580B-5B445056D60B}"/>
              </a:ext>
            </a:extLst>
          </p:cNvPr>
          <p:cNvSpPr txBox="1"/>
          <p:nvPr/>
        </p:nvSpPr>
        <p:spPr>
          <a:xfrm>
            <a:off x="4559300" y="4243827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16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437C0F3C-9A4F-C88E-2E0A-1FDB9287AA81}"/>
              </a:ext>
            </a:extLst>
          </p:cNvPr>
          <p:cNvGrpSpPr/>
          <p:nvPr/>
        </p:nvGrpSpPr>
        <p:grpSpPr>
          <a:xfrm>
            <a:off x="4211071" y="4243827"/>
            <a:ext cx="1485936" cy="384721"/>
            <a:chOff x="4211071" y="2114529"/>
            <a:chExt cx="1485936" cy="384721"/>
          </a:xfrm>
        </p:grpSpPr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EC4224E4-2BEA-9B8B-06CE-F32C3C9A407D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5B98D97A-4E6D-E542-79BB-030980DEB709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C67C7CD-1CFB-885C-17B6-7FE99E3B8425}"/>
              </a:ext>
            </a:extLst>
          </p:cNvPr>
          <p:cNvSpPr txBox="1"/>
          <p:nvPr/>
        </p:nvSpPr>
        <p:spPr>
          <a:xfrm>
            <a:off x="5656288" y="4243827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$ 1.440.000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39FB37C-96E2-24FD-CC98-6EFBA139069A}"/>
              </a:ext>
            </a:extLst>
          </p:cNvPr>
          <p:cNvSpPr txBox="1"/>
          <p:nvPr/>
        </p:nvSpPr>
        <p:spPr>
          <a:xfrm>
            <a:off x="2024488" y="4243827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5C78E654-42FE-1281-CF7F-AA894B701F49}"/>
              </a:ext>
            </a:extLst>
          </p:cNvPr>
          <p:cNvSpPr txBox="1"/>
          <p:nvPr/>
        </p:nvSpPr>
        <p:spPr>
          <a:xfrm>
            <a:off x="2876131" y="4951871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$180.000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1321704-E7D6-BFA6-2E26-6610E8DE36BC}"/>
              </a:ext>
            </a:extLst>
          </p:cNvPr>
          <p:cNvSpPr/>
          <p:nvPr/>
        </p:nvSpPr>
        <p:spPr>
          <a:xfrm>
            <a:off x="1075129" y="4951871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5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7BABE93-3AB1-4E7C-4354-D4BF14708F3F}"/>
              </a:ext>
            </a:extLst>
          </p:cNvPr>
          <p:cNvSpPr txBox="1"/>
          <p:nvPr/>
        </p:nvSpPr>
        <p:spPr>
          <a:xfrm>
            <a:off x="4559300" y="4951871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32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6989498B-5DCB-3CBD-7C0F-42A809F4A58E}"/>
              </a:ext>
            </a:extLst>
          </p:cNvPr>
          <p:cNvGrpSpPr/>
          <p:nvPr/>
        </p:nvGrpSpPr>
        <p:grpSpPr>
          <a:xfrm>
            <a:off x="4211071" y="4951871"/>
            <a:ext cx="1485936" cy="384721"/>
            <a:chOff x="4211071" y="2114529"/>
            <a:chExt cx="1485936" cy="384721"/>
          </a:xfrm>
        </p:grpSpPr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343EB334-91EA-4C82-D714-AFA6BB5EE462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67CC7093-152B-5746-8699-ABE7E9C42EA9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F677D08-2626-FE13-374D-2504743C6866}"/>
              </a:ext>
            </a:extLst>
          </p:cNvPr>
          <p:cNvSpPr txBox="1"/>
          <p:nvPr/>
        </p:nvSpPr>
        <p:spPr>
          <a:xfrm>
            <a:off x="5656288" y="4951871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$ 5.760.000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80EA75F-FE87-EEBA-69E1-DA6CF2FFD0FA}"/>
              </a:ext>
            </a:extLst>
          </p:cNvPr>
          <p:cNvSpPr txBox="1"/>
          <p:nvPr/>
        </p:nvSpPr>
        <p:spPr>
          <a:xfrm>
            <a:off x="2024488" y="4951871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7" name="직선 연결선 55">
            <a:extLst>
              <a:ext uri="{FF2B5EF4-FFF2-40B4-BE49-F238E27FC236}">
                <a16:creationId xmlns:a16="http://schemas.microsoft.com/office/drawing/2014/main" id="{89AD07FE-EB1E-6128-D607-67F31058690C}"/>
              </a:ext>
            </a:extLst>
          </p:cNvPr>
          <p:cNvCxnSpPr>
            <a:cxnSpLocks/>
          </p:cNvCxnSpPr>
          <p:nvPr/>
        </p:nvCxnSpPr>
        <p:spPr>
          <a:xfrm flipH="1">
            <a:off x="4389120" y="5588948"/>
            <a:ext cx="3386678" cy="0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72919B5-DF42-11C5-B289-39AF2CC0A0B0}"/>
              </a:ext>
            </a:extLst>
          </p:cNvPr>
          <p:cNvSpPr txBox="1"/>
          <p:nvPr/>
        </p:nvSpPr>
        <p:spPr>
          <a:xfrm>
            <a:off x="5656288" y="5717868"/>
            <a:ext cx="2119510" cy="442674"/>
          </a:xfrm>
          <a:prstGeom prst="roundRect">
            <a:avLst/>
          </a:prstGeom>
          <a:solidFill>
            <a:srgbClr val="0F3E82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$ 9.630.000 </a:t>
            </a:r>
            <a:endParaRPr lang="es-CO" sz="1600" b="1" dirty="0">
              <a:solidFill>
                <a:schemeClr val="bg1"/>
              </a:solidFill>
            </a:endParaRP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3A41A129-CB4F-1D69-927A-C3DF4F764705}"/>
              </a:ext>
            </a:extLst>
          </p:cNvPr>
          <p:cNvGrpSpPr/>
          <p:nvPr/>
        </p:nvGrpSpPr>
        <p:grpSpPr>
          <a:xfrm>
            <a:off x="4559300" y="1572960"/>
            <a:ext cx="784860" cy="941679"/>
            <a:chOff x="4559300" y="1572960"/>
            <a:chExt cx="784860" cy="941679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BE62FF9-A87F-B482-0795-93BC9F77DA96}"/>
                </a:ext>
              </a:extLst>
            </p:cNvPr>
            <p:cNvSpPr txBox="1"/>
            <p:nvPr/>
          </p:nvSpPr>
          <p:spPr>
            <a:xfrm>
              <a:off x="4559300" y="2114529"/>
              <a:ext cx="7848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</a:t>
              </a:r>
              <a:endParaRPr lang="es-CO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71" name="Gráfico 18" descr="Usuario">
              <a:extLst>
                <a:ext uri="{FF2B5EF4-FFF2-40B4-BE49-F238E27FC236}">
                  <a16:creationId xmlns:a16="http://schemas.microsoft.com/office/drawing/2014/main" id="{D0AB06D2-739C-7066-927A-A3971F5B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19982" y="1572960"/>
              <a:ext cx="448876" cy="448876"/>
            </a:xfrm>
            <a:prstGeom prst="rect">
              <a:avLst/>
            </a:prstGeom>
          </p:spPr>
        </p:pic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F1EC7AD1-EC8C-D9E2-8E56-A326B6D65CF4}"/>
              </a:ext>
            </a:extLst>
          </p:cNvPr>
          <p:cNvGrpSpPr/>
          <p:nvPr/>
        </p:nvGrpSpPr>
        <p:grpSpPr>
          <a:xfrm>
            <a:off x="9888699" y="2047726"/>
            <a:ext cx="594000" cy="1261807"/>
            <a:chOff x="9888699" y="2047726"/>
            <a:chExt cx="594000" cy="1261807"/>
          </a:xfrm>
        </p:grpSpPr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24AB6E7F-D48E-2327-7A9E-DF6A2B4D6F65}"/>
                </a:ext>
              </a:extLst>
            </p:cNvPr>
            <p:cNvGrpSpPr/>
            <p:nvPr/>
          </p:nvGrpSpPr>
          <p:grpSpPr>
            <a:xfrm>
              <a:off x="9888699" y="2047726"/>
              <a:ext cx="594000" cy="594000"/>
              <a:chOff x="178825" y="650693"/>
              <a:chExt cx="1313370" cy="1313370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7DE831D8-22BD-14DF-FC98-CD0DC8DEDBDA}"/>
                  </a:ext>
                </a:extLst>
              </p:cNvPr>
              <p:cNvSpPr/>
              <p:nvPr/>
            </p:nvSpPr>
            <p:spPr>
              <a:xfrm>
                <a:off x="178825" y="650693"/>
                <a:ext cx="1313370" cy="13133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Gráfico 18" descr="Usuario">
                <a:extLst>
                  <a:ext uri="{FF2B5EF4-FFF2-40B4-BE49-F238E27FC236}">
                    <a16:creationId xmlns:a16="http://schemas.microsoft.com/office/drawing/2014/main" id="{3F4C1846-2F5B-2C1A-288A-BD0481CDB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904" y="755953"/>
                <a:ext cx="1062646" cy="1062646"/>
              </a:xfrm>
              <a:prstGeom prst="rect">
                <a:avLst/>
              </a:prstGeom>
            </p:spPr>
          </p:pic>
        </p:grpSp>
        <p:cxnSp>
          <p:nvCxnSpPr>
            <p:cNvPr id="78" name="직선 연결선 55">
              <a:extLst>
                <a:ext uri="{FF2B5EF4-FFF2-40B4-BE49-F238E27FC236}">
                  <a16:creationId xmlns:a16="http://schemas.microsoft.com/office/drawing/2014/main" id="{BC75351F-2035-6C1A-3956-8AD22DF65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5699" y="2720580"/>
              <a:ext cx="0" cy="588953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0C923CD-367C-725F-969A-CDBDD05AFD6D}"/>
              </a:ext>
            </a:extLst>
          </p:cNvPr>
          <p:cNvSpPr txBox="1"/>
          <p:nvPr/>
        </p:nvSpPr>
        <p:spPr>
          <a:xfrm>
            <a:off x="9378961" y="2815001"/>
            <a:ext cx="16134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500   500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16EB2B52-4830-6EA0-F206-1C7DA4C589B5}"/>
              </a:ext>
            </a:extLst>
          </p:cNvPr>
          <p:cNvSpPr/>
          <p:nvPr/>
        </p:nvSpPr>
        <p:spPr>
          <a:xfrm>
            <a:off x="9575595" y="3404308"/>
            <a:ext cx="122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$ 382.500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0" name="Grupo 89">
            <a:extLst>
              <a:ext uri="{FF2B5EF4-FFF2-40B4-BE49-F238E27FC236}">
                <a16:creationId xmlns:a16="http://schemas.microsoft.com/office/drawing/2014/main" id="{6BBA851A-A973-3CF5-0F04-5B099774CB8B}"/>
              </a:ext>
            </a:extLst>
          </p:cNvPr>
          <p:cNvGrpSpPr/>
          <p:nvPr/>
        </p:nvGrpSpPr>
        <p:grpSpPr>
          <a:xfrm>
            <a:off x="9437864" y="3839123"/>
            <a:ext cx="1418327" cy="649445"/>
            <a:chOff x="9437864" y="3839123"/>
            <a:chExt cx="1418327" cy="649445"/>
          </a:xfrm>
        </p:grpSpPr>
        <p:grpSp>
          <p:nvGrpSpPr>
            <p:cNvPr id="88" name="Grupo 87">
              <a:extLst>
                <a:ext uri="{FF2B5EF4-FFF2-40B4-BE49-F238E27FC236}">
                  <a16:creationId xmlns:a16="http://schemas.microsoft.com/office/drawing/2014/main" id="{439B3F2E-31D1-CD74-C3BB-F7F8A49D0A0C}"/>
                </a:ext>
              </a:extLst>
            </p:cNvPr>
            <p:cNvGrpSpPr/>
            <p:nvPr/>
          </p:nvGrpSpPr>
          <p:grpSpPr>
            <a:xfrm>
              <a:off x="9437864" y="3839123"/>
              <a:ext cx="784860" cy="649445"/>
              <a:chOff x="9437864" y="3839123"/>
              <a:chExt cx="784860" cy="649445"/>
            </a:xfrm>
          </p:grpSpPr>
          <p:sp>
            <p:nvSpPr>
              <p:cNvPr id="83" name="CuadroTexto 82">
                <a:extLst>
                  <a:ext uri="{FF2B5EF4-FFF2-40B4-BE49-F238E27FC236}">
                    <a16:creationId xmlns:a16="http://schemas.microsoft.com/office/drawing/2014/main" id="{CD38AB7D-ACF3-CA38-17DD-6BAE270FE2B8}"/>
                  </a:ext>
                </a:extLst>
              </p:cNvPr>
              <p:cNvSpPr txBox="1"/>
              <p:nvPr/>
            </p:nvSpPr>
            <p:spPr>
              <a:xfrm>
                <a:off x="9437864" y="4150014"/>
                <a:ext cx="7848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31</a:t>
                </a:r>
                <a:endPara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84" name="Gráfico 18" descr="Usuario">
                <a:extLst>
                  <a:ext uri="{FF2B5EF4-FFF2-40B4-BE49-F238E27FC236}">
                    <a16:creationId xmlns:a16="http://schemas.microsoft.com/office/drawing/2014/main" id="{0F514807-BE83-CDCB-9321-E357BE9BD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97626" y="3839123"/>
                <a:ext cx="276186" cy="276186"/>
              </a:xfrm>
              <a:prstGeom prst="rect">
                <a:avLst/>
              </a:prstGeom>
            </p:spPr>
          </p:pic>
        </p:grpSp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66B86696-40EC-F576-38F9-F731B69CB2DE}"/>
                </a:ext>
              </a:extLst>
            </p:cNvPr>
            <p:cNvGrpSpPr/>
            <p:nvPr/>
          </p:nvGrpSpPr>
          <p:grpSpPr>
            <a:xfrm>
              <a:off x="10071331" y="3839123"/>
              <a:ext cx="784860" cy="649445"/>
              <a:chOff x="10071331" y="3839123"/>
              <a:chExt cx="784860" cy="649445"/>
            </a:xfrm>
          </p:grpSpPr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868B7043-C729-E31D-AD42-6B30BAA1A050}"/>
                  </a:ext>
                </a:extLst>
              </p:cNvPr>
              <p:cNvSpPr txBox="1"/>
              <p:nvPr/>
            </p:nvSpPr>
            <p:spPr>
              <a:xfrm>
                <a:off x="10071331" y="4150014"/>
                <a:ext cx="7848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31</a:t>
                </a:r>
                <a:endPara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86" name="Gráfico 18" descr="Usuario">
                <a:extLst>
                  <a:ext uri="{FF2B5EF4-FFF2-40B4-BE49-F238E27FC236}">
                    <a16:creationId xmlns:a16="http://schemas.microsoft.com/office/drawing/2014/main" id="{9580BDCD-FF78-2526-2F60-879D559B3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320933" y="3839123"/>
                <a:ext cx="276186" cy="276186"/>
              </a:xfrm>
              <a:prstGeom prst="rect">
                <a:avLst/>
              </a:prstGeom>
            </p:spPr>
          </p:pic>
        </p:grpSp>
      </p:grpSp>
      <p:sp>
        <p:nvSpPr>
          <p:cNvPr id="87" name="CuadroTexto 86">
            <a:extLst>
              <a:ext uri="{FF2B5EF4-FFF2-40B4-BE49-F238E27FC236}">
                <a16:creationId xmlns:a16="http://schemas.microsoft.com/office/drawing/2014/main" id="{B23999FC-AF76-50BD-ABDC-474F441C1FE3}"/>
              </a:ext>
            </a:extLst>
          </p:cNvPr>
          <p:cNvSpPr txBox="1"/>
          <p:nvPr/>
        </p:nvSpPr>
        <p:spPr>
          <a:xfrm>
            <a:off x="4559300" y="5717868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62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AB6FF335-A420-0BCA-7EA8-D5CC150E4E28}"/>
              </a:ext>
            </a:extLst>
          </p:cNvPr>
          <p:cNvSpPr txBox="1"/>
          <p:nvPr/>
        </p:nvSpPr>
        <p:spPr>
          <a:xfrm>
            <a:off x="9092554" y="4650183"/>
            <a:ext cx="21822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31  X  $ 382.500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21C5CFE3-5213-A6C5-A99E-03FC24533594}"/>
              </a:ext>
            </a:extLst>
          </p:cNvPr>
          <p:cNvSpPr txBox="1"/>
          <p:nvPr/>
        </p:nvSpPr>
        <p:spPr>
          <a:xfrm>
            <a:off x="9162969" y="5703805"/>
            <a:ext cx="2119510" cy="442674"/>
          </a:xfrm>
          <a:prstGeom prst="roundRect">
            <a:avLst/>
          </a:prstGeom>
          <a:solidFill>
            <a:srgbClr val="0F3E82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$ 11.857.500 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93" name="Rectángulo redondeado 48">
            <a:extLst>
              <a:ext uri="{FF2B5EF4-FFF2-40B4-BE49-F238E27FC236}">
                <a16:creationId xmlns:a16="http://schemas.microsoft.com/office/drawing/2014/main" id="{BD4DACCA-7ABB-6EAC-08DF-F031E21747C3}"/>
              </a:ext>
            </a:extLst>
          </p:cNvPr>
          <p:cNvSpPr/>
          <p:nvPr/>
        </p:nvSpPr>
        <p:spPr>
          <a:xfrm>
            <a:off x="6855077" y="6241730"/>
            <a:ext cx="2586843" cy="4563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$ 21.487.500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97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  <p:bldP spid="33" grpId="0"/>
      <p:bldP spid="35" grpId="0" animBg="1"/>
      <p:bldP spid="36" grpId="0"/>
      <p:bldP spid="37" grpId="0"/>
      <p:bldP spid="41" grpId="0" animBg="1"/>
      <p:bldP spid="42" grpId="0"/>
      <p:bldP spid="43" grpId="0" animBg="1"/>
      <p:bldP spid="44" grpId="0"/>
      <p:bldP spid="45" grpId="0"/>
      <p:bldP spid="49" grpId="0" animBg="1"/>
      <p:bldP spid="50" grpId="0"/>
      <p:bldP spid="51" grpId="0" animBg="1"/>
      <p:bldP spid="52" grpId="0"/>
      <p:bldP spid="53" grpId="0"/>
      <p:bldP spid="57" grpId="0" animBg="1"/>
      <p:bldP spid="58" grpId="0"/>
      <p:bldP spid="59" grpId="0" animBg="1"/>
      <p:bldP spid="60" grpId="0"/>
      <p:bldP spid="61" grpId="0"/>
      <p:bldP spid="65" grpId="0" animBg="1"/>
      <p:bldP spid="66" grpId="0"/>
      <p:bldP spid="69" grpId="0" animBg="1"/>
      <p:bldP spid="81" grpId="0"/>
      <p:bldP spid="82" grpId="0"/>
      <p:bldP spid="87" grpId="0"/>
      <p:bldP spid="91" grpId="0"/>
      <p:bldP spid="92" grpId="0" animBg="1"/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n 95">
            <a:extLst>
              <a:ext uri="{FF2B5EF4-FFF2-40B4-BE49-F238E27FC236}">
                <a16:creationId xmlns:a16="http://schemas.microsoft.com/office/drawing/2014/main" id="{C23693DF-046C-F538-449B-D738F1B0A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4467" r="5692"/>
          <a:stretch/>
        </p:blipFill>
        <p:spPr>
          <a:xfrm>
            <a:off x="-3077055" y="-1495539"/>
            <a:ext cx="12189169" cy="689008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9717A76-62DD-3E0C-33A9-BBE771D8400A}"/>
              </a:ext>
            </a:extLst>
          </p:cNvPr>
          <p:cNvSpPr/>
          <p:nvPr/>
        </p:nvSpPr>
        <p:spPr>
          <a:xfrm>
            <a:off x="178825" y="650693"/>
            <a:ext cx="1313370" cy="131337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직선 연결선 55">
            <a:extLst>
              <a:ext uri="{FF2B5EF4-FFF2-40B4-BE49-F238E27FC236}">
                <a16:creationId xmlns:a16="http://schemas.microsoft.com/office/drawing/2014/main" id="{6D9AF9E1-2305-5B9E-6D60-8032BBF009F3}"/>
              </a:ext>
            </a:extLst>
          </p:cNvPr>
          <p:cNvCxnSpPr>
            <a:cxnSpLocks/>
          </p:cNvCxnSpPr>
          <p:nvPr/>
        </p:nvCxnSpPr>
        <p:spPr>
          <a:xfrm flipH="1">
            <a:off x="1727200" y="1423348"/>
            <a:ext cx="6438392" cy="0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직선 연결선 55">
            <a:extLst>
              <a:ext uri="{FF2B5EF4-FFF2-40B4-BE49-F238E27FC236}">
                <a16:creationId xmlns:a16="http://schemas.microsoft.com/office/drawing/2014/main" id="{5DEF8217-9C0B-292F-69A5-8430295B282F}"/>
              </a:ext>
            </a:extLst>
          </p:cNvPr>
          <p:cNvCxnSpPr>
            <a:cxnSpLocks/>
          </p:cNvCxnSpPr>
          <p:nvPr/>
        </p:nvCxnSpPr>
        <p:spPr>
          <a:xfrm flipV="1">
            <a:off x="767270" y="2104881"/>
            <a:ext cx="0" cy="4020857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" name="Gráfico 18" descr="Usuario">
            <a:extLst>
              <a:ext uri="{FF2B5EF4-FFF2-40B4-BE49-F238E27FC236}">
                <a16:creationId xmlns:a16="http://schemas.microsoft.com/office/drawing/2014/main" id="{BF90133F-45A7-1564-7C95-E0F8C385D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904" y="755953"/>
            <a:ext cx="1062646" cy="10626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61735DB-756A-32D5-9964-9B25D23CEE75}"/>
              </a:ext>
            </a:extLst>
          </p:cNvPr>
          <p:cNvSpPr txBox="1"/>
          <p:nvPr/>
        </p:nvSpPr>
        <p:spPr>
          <a:xfrm>
            <a:off x="1727200" y="859668"/>
            <a:ext cx="2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2">
                    <a:lumMod val="25000"/>
                  </a:schemeClr>
                </a:solidFill>
              </a:rPr>
              <a:t>EJ: ESP3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32E5740-C073-A4A7-7822-89B7D7F864FF}"/>
              </a:ext>
            </a:extLst>
          </p:cNvPr>
          <p:cNvGrpSpPr/>
          <p:nvPr/>
        </p:nvGrpSpPr>
        <p:grpSpPr>
          <a:xfrm>
            <a:off x="1625600" y="1591050"/>
            <a:ext cx="1820236" cy="442673"/>
            <a:chOff x="9556326" y="1458233"/>
            <a:chExt cx="1820236" cy="460954"/>
          </a:xfrm>
        </p:grpSpPr>
        <p:sp>
          <p:nvSpPr>
            <p:cNvPr id="20" name="Rectángulo redondeado 3">
              <a:extLst>
                <a:ext uri="{FF2B5EF4-FFF2-40B4-BE49-F238E27FC236}">
                  <a16:creationId xmlns:a16="http://schemas.microsoft.com/office/drawing/2014/main" id="{F0CF4785-CD6C-5004-97C4-B133516216F7}"/>
                </a:ext>
              </a:extLst>
            </p:cNvPr>
            <p:cNvSpPr/>
            <p:nvPr/>
          </p:nvSpPr>
          <p:spPr>
            <a:xfrm>
              <a:off x="9556326" y="1458233"/>
              <a:ext cx="1820236" cy="429740"/>
            </a:xfrm>
            <a:prstGeom prst="roundRect">
              <a:avLst>
                <a:gd name="adj" fmla="val 11078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32361BA-DA5B-5D9B-15F6-B3B5482E48B6}"/>
                </a:ext>
              </a:extLst>
            </p:cNvPr>
            <p:cNvSpPr txBox="1"/>
            <p:nvPr/>
          </p:nvSpPr>
          <p:spPr>
            <a:xfrm>
              <a:off x="9598051" y="1511412"/>
              <a:ext cx="1720380" cy="4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700" b="1" dirty="0">
                  <a:solidFill>
                    <a:schemeClr val="bg1"/>
                  </a:solidFill>
                </a:rPr>
                <a:t>GEN 5- BONOS </a:t>
              </a: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61ACB9E-76F6-45DE-FBD9-22BA8B6AC454}"/>
              </a:ext>
            </a:extLst>
          </p:cNvPr>
          <p:cNvSpPr/>
          <p:nvPr/>
        </p:nvSpPr>
        <p:spPr>
          <a:xfrm>
            <a:off x="1075129" y="2114529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1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771419B-CBCD-45F2-1438-0C975F975129}"/>
              </a:ext>
            </a:extLst>
          </p:cNvPr>
          <p:cNvGrpSpPr/>
          <p:nvPr/>
        </p:nvGrpSpPr>
        <p:grpSpPr>
          <a:xfrm>
            <a:off x="4211071" y="2114529"/>
            <a:ext cx="1485936" cy="384721"/>
            <a:chOff x="4211071" y="2114529"/>
            <a:chExt cx="1485936" cy="384721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45DFB1D-31A1-E953-E080-C041316431FB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1CA8D1C-652A-CCA1-C68F-8E4F2C588A24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8FAEA31-7F95-6841-EFAB-78F89B6E5D90}"/>
              </a:ext>
            </a:extLst>
          </p:cNvPr>
          <p:cNvSpPr txBox="1"/>
          <p:nvPr/>
        </p:nvSpPr>
        <p:spPr>
          <a:xfrm>
            <a:off x="5656288" y="2114529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$ 2.700.000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" name="직선 연결선 55">
            <a:extLst>
              <a:ext uri="{FF2B5EF4-FFF2-40B4-BE49-F238E27FC236}">
                <a16:creationId xmlns:a16="http://schemas.microsoft.com/office/drawing/2014/main" id="{F5E7148D-7700-74FB-2C60-A901A08CE649}"/>
              </a:ext>
            </a:extLst>
          </p:cNvPr>
          <p:cNvCxnSpPr>
            <a:cxnSpLocks/>
          </p:cNvCxnSpPr>
          <p:nvPr/>
        </p:nvCxnSpPr>
        <p:spPr>
          <a:xfrm flipV="1">
            <a:off x="8165592" y="2104881"/>
            <a:ext cx="0" cy="4020857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E65D272-33F0-137A-3F2E-625E5EADE238}"/>
              </a:ext>
            </a:extLst>
          </p:cNvPr>
          <p:cNvGrpSpPr/>
          <p:nvPr/>
        </p:nvGrpSpPr>
        <p:grpSpPr>
          <a:xfrm>
            <a:off x="8544559" y="1576062"/>
            <a:ext cx="2820323" cy="666623"/>
            <a:chOff x="9556326" y="1458233"/>
            <a:chExt cx="1820236" cy="694152"/>
          </a:xfrm>
        </p:grpSpPr>
        <p:sp>
          <p:nvSpPr>
            <p:cNvPr id="31" name="Rectángulo redondeado 3">
              <a:extLst>
                <a:ext uri="{FF2B5EF4-FFF2-40B4-BE49-F238E27FC236}">
                  <a16:creationId xmlns:a16="http://schemas.microsoft.com/office/drawing/2014/main" id="{6E3F052A-CBAE-7D48-0CE8-BBDD74F0501F}"/>
                </a:ext>
              </a:extLst>
            </p:cNvPr>
            <p:cNvSpPr/>
            <p:nvPr/>
          </p:nvSpPr>
          <p:spPr>
            <a:xfrm>
              <a:off x="9556326" y="1458233"/>
              <a:ext cx="1820236" cy="429740"/>
            </a:xfrm>
            <a:prstGeom prst="roundRect">
              <a:avLst>
                <a:gd name="adj" fmla="val 11078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5B630410-75A9-3073-CC66-74549579F2B6}"/>
                </a:ext>
              </a:extLst>
            </p:cNvPr>
            <p:cNvSpPr txBox="1"/>
            <p:nvPr/>
          </p:nvSpPr>
          <p:spPr>
            <a:xfrm>
              <a:off x="9598051" y="1511412"/>
              <a:ext cx="1720380" cy="64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700" b="1" dirty="0">
                  <a:solidFill>
                    <a:schemeClr val="bg1"/>
                  </a:solidFill>
                </a:rPr>
                <a:t>COMPENSACIÓN BINARIA </a:t>
              </a:r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550B1C1-1938-F714-1907-FF796FA03C49}"/>
              </a:ext>
            </a:extLst>
          </p:cNvPr>
          <p:cNvSpPr txBox="1"/>
          <p:nvPr/>
        </p:nvSpPr>
        <p:spPr>
          <a:xfrm>
            <a:off x="2024488" y="2114529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CEEF4A0-48F8-53C5-06C9-D95EB867A6D1}"/>
              </a:ext>
            </a:extLst>
          </p:cNvPr>
          <p:cNvSpPr/>
          <p:nvPr/>
        </p:nvSpPr>
        <p:spPr>
          <a:xfrm>
            <a:off x="1075129" y="2866859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2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F4AB5DB-58E9-933B-BEB3-7693805EDE4C}"/>
              </a:ext>
            </a:extLst>
          </p:cNvPr>
          <p:cNvSpPr txBox="1"/>
          <p:nvPr/>
        </p:nvSpPr>
        <p:spPr>
          <a:xfrm>
            <a:off x="4559300" y="2866859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16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913D57EC-FFFC-2C37-BE45-A00D09D639A7}"/>
              </a:ext>
            </a:extLst>
          </p:cNvPr>
          <p:cNvGrpSpPr/>
          <p:nvPr/>
        </p:nvGrpSpPr>
        <p:grpSpPr>
          <a:xfrm>
            <a:off x="4211071" y="2866859"/>
            <a:ext cx="1485936" cy="384721"/>
            <a:chOff x="4211071" y="2114529"/>
            <a:chExt cx="1485936" cy="384721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BF5B67F-D186-4224-5A68-76E0075BCABB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8B9F0C0-7882-1A28-FC6D-5F49525B9EC0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3B9A283-1C8F-3EAF-3142-4BE8FD88289C}"/>
              </a:ext>
            </a:extLst>
          </p:cNvPr>
          <p:cNvSpPr txBox="1"/>
          <p:nvPr/>
        </p:nvSpPr>
        <p:spPr>
          <a:xfrm>
            <a:off x="5656288" y="2866859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$ 1.440.000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041DD79-450E-9128-6499-E3FB50961758}"/>
              </a:ext>
            </a:extLst>
          </p:cNvPr>
          <p:cNvSpPr txBox="1"/>
          <p:nvPr/>
        </p:nvSpPr>
        <p:spPr>
          <a:xfrm>
            <a:off x="2024488" y="2866859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6522083-60BA-2D34-D973-D42689664928}"/>
              </a:ext>
            </a:extLst>
          </p:cNvPr>
          <p:cNvSpPr/>
          <p:nvPr/>
        </p:nvSpPr>
        <p:spPr>
          <a:xfrm>
            <a:off x="1075129" y="3576625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3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A379083-70FD-E6F7-90EA-0FF9A41151FB}"/>
              </a:ext>
            </a:extLst>
          </p:cNvPr>
          <p:cNvSpPr txBox="1"/>
          <p:nvPr/>
        </p:nvSpPr>
        <p:spPr>
          <a:xfrm>
            <a:off x="4559300" y="3576625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64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47D90A04-D472-C982-3754-AC66E2B5487D}"/>
              </a:ext>
            </a:extLst>
          </p:cNvPr>
          <p:cNvGrpSpPr/>
          <p:nvPr/>
        </p:nvGrpSpPr>
        <p:grpSpPr>
          <a:xfrm>
            <a:off x="4211071" y="3576625"/>
            <a:ext cx="1485936" cy="384721"/>
            <a:chOff x="4211071" y="2114529"/>
            <a:chExt cx="1485936" cy="384721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FFF83644-F7C2-A870-1B50-B21B3940F876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EA4F23F-C39C-69E8-F295-AC787B5010B3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8D38C61-454C-D46D-BC5C-C1889894A375}"/>
              </a:ext>
            </a:extLst>
          </p:cNvPr>
          <p:cNvSpPr txBox="1"/>
          <p:nvPr/>
        </p:nvSpPr>
        <p:spPr>
          <a:xfrm>
            <a:off x="5656288" y="3576625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$ 5.760.000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E60B94-BC96-F11A-FBF2-DD3090DDBE59}"/>
              </a:ext>
            </a:extLst>
          </p:cNvPr>
          <p:cNvSpPr txBox="1"/>
          <p:nvPr/>
        </p:nvSpPr>
        <p:spPr>
          <a:xfrm>
            <a:off x="2024488" y="3576625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DACE2A1E-9482-841C-F167-F667C66E92B5}"/>
              </a:ext>
            </a:extLst>
          </p:cNvPr>
          <p:cNvSpPr/>
          <p:nvPr/>
        </p:nvSpPr>
        <p:spPr>
          <a:xfrm>
            <a:off x="1075129" y="4243827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4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F307151-8289-BA58-580B-5B445056D60B}"/>
              </a:ext>
            </a:extLst>
          </p:cNvPr>
          <p:cNvSpPr txBox="1"/>
          <p:nvPr/>
        </p:nvSpPr>
        <p:spPr>
          <a:xfrm>
            <a:off x="4559300" y="4243827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256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437C0F3C-9A4F-C88E-2E0A-1FDB9287AA81}"/>
              </a:ext>
            </a:extLst>
          </p:cNvPr>
          <p:cNvGrpSpPr/>
          <p:nvPr/>
        </p:nvGrpSpPr>
        <p:grpSpPr>
          <a:xfrm>
            <a:off x="4211071" y="4243827"/>
            <a:ext cx="1485936" cy="384721"/>
            <a:chOff x="4211071" y="2114529"/>
            <a:chExt cx="1485936" cy="384721"/>
          </a:xfrm>
        </p:grpSpPr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EC4224E4-2BEA-9B8B-06CE-F32C3C9A407D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5B98D97A-4E6D-E542-79BB-030980DEB709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C67C7CD-1CFB-885C-17B6-7FE99E3B8425}"/>
              </a:ext>
            </a:extLst>
          </p:cNvPr>
          <p:cNvSpPr txBox="1"/>
          <p:nvPr/>
        </p:nvSpPr>
        <p:spPr>
          <a:xfrm>
            <a:off x="5656288" y="4243827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$ 23.040.000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39FB37C-96E2-24FD-CC98-6EFBA139069A}"/>
              </a:ext>
            </a:extLst>
          </p:cNvPr>
          <p:cNvSpPr txBox="1"/>
          <p:nvPr/>
        </p:nvSpPr>
        <p:spPr>
          <a:xfrm>
            <a:off x="2024488" y="4243827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1321704-E7D6-BFA6-2E26-6610E8DE36BC}"/>
              </a:ext>
            </a:extLst>
          </p:cNvPr>
          <p:cNvSpPr/>
          <p:nvPr/>
        </p:nvSpPr>
        <p:spPr>
          <a:xfrm>
            <a:off x="1075129" y="4951871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GEN 5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7BABE93-3AB1-4E7C-4354-D4BF14708F3F}"/>
              </a:ext>
            </a:extLst>
          </p:cNvPr>
          <p:cNvSpPr txBox="1"/>
          <p:nvPr/>
        </p:nvSpPr>
        <p:spPr>
          <a:xfrm>
            <a:off x="4559300" y="4951871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1024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6989498B-5DCB-3CBD-7C0F-42A809F4A58E}"/>
              </a:ext>
            </a:extLst>
          </p:cNvPr>
          <p:cNvGrpSpPr/>
          <p:nvPr/>
        </p:nvGrpSpPr>
        <p:grpSpPr>
          <a:xfrm>
            <a:off x="4211071" y="4951871"/>
            <a:ext cx="1485936" cy="384721"/>
            <a:chOff x="4211071" y="2114529"/>
            <a:chExt cx="1485936" cy="384721"/>
          </a:xfrm>
        </p:grpSpPr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343EB334-91EA-4C82-D714-AFA6BB5EE462}"/>
                </a:ext>
              </a:extLst>
            </p:cNvPr>
            <p:cNvSpPr txBox="1"/>
            <p:nvPr/>
          </p:nvSpPr>
          <p:spPr>
            <a:xfrm>
              <a:off x="4211071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67CC7093-152B-5746-8699-ABE7E9C42EA9}"/>
                </a:ext>
              </a:extLst>
            </p:cNvPr>
            <p:cNvSpPr txBox="1"/>
            <p:nvPr/>
          </p:nvSpPr>
          <p:spPr>
            <a:xfrm>
              <a:off x="5188096" y="2114529"/>
              <a:ext cx="508911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accent5">
                      <a:lumMod val="75000"/>
                    </a:schemeClr>
                  </a:solidFill>
                </a:rPr>
                <a:t>=</a:t>
              </a:r>
              <a:endParaRPr lang="es-CO" sz="19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F677D08-2626-FE13-374D-2504743C6866}"/>
              </a:ext>
            </a:extLst>
          </p:cNvPr>
          <p:cNvSpPr txBox="1"/>
          <p:nvPr/>
        </p:nvSpPr>
        <p:spPr>
          <a:xfrm>
            <a:off x="5656288" y="4951871"/>
            <a:ext cx="2119510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$ 184.320.000 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80EA75F-FE87-EEBA-69E1-DA6CF2FFD0FA}"/>
              </a:ext>
            </a:extLst>
          </p:cNvPr>
          <p:cNvSpPr txBox="1"/>
          <p:nvPr/>
        </p:nvSpPr>
        <p:spPr>
          <a:xfrm>
            <a:off x="2024488" y="4951871"/>
            <a:ext cx="6383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4%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7" name="직선 연결선 55">
            <a:extLst>
              <a:ext uri="{FF2B5EF4-FFF2-40B4-BE49-F238E27FC236}">
                <a16:creationId xmlns:a16="http://schemas.microsoft.com/office/drawing/2014/main" id="{89AD07FE-EB1E-6128-D607-67F31058690C}"/>
              </a:ext>
            </a:extLst>
          </p:cNvPr>
          <p:cNvCxnSpPr>
            <a:cxnSpLocks/>
          </p:cNvCxnSpPr>
          <p:nvPr/>
        </p:nvCxnSpPr>
        <p:spPr>
          <a:xfrm flipH="1">
            <a:off x="4389120" y="5588948"/>
            <a:ext cx="3386678" cy="0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72919B5-DF42-11C5-B289-39AF2CC0A0B0}"/>
              </a:ext>
            </a:extLst>
          </p:cNvPr>
          <p:cNvSpPr txBox="1"/>
          <p:nvPr/>
        </p:nvSpPr>
        <p:spPr>
          <a:xfrm>
            <a:off x="5656288" y="5717868"/>
            <a:ext cx="2119510" cy="442674"/>
          </a:xfrm>
          <a:prstGeom prst="roundRect">
            <a:avLst/>
          </a:prstGeom>
          <a:solidFill>
            <a:srgbClr val="0F3E82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$ 217.260.000 </a:t>
            </a:r>
            <a:endParaRPr lang="es-CO" sz="1600" b="1" dirty="0">
              <a:solidFill>
                <a:schemeClr val="bg1"/>
              </a:solidFill>
            </a:endParaRP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3A41A129-CB4F-1D69-927A-C3DF4F764705}"/>
              </a:ext>
            </a:extLst>
          </p:cNvPr>
          <p:cNvGrpSpPr/>
          <p:nvPr/>
        </p:nvGrpSpPr>
        <p:grpSpPr>
          <a:xfrm>
            <a:off x="4559300" y="1572960"/>
            <a:ext cx="784860" cy="941679"/>
            <a:chOff x="4559300" y="1572960"/>
            <a:chExt cx="784860" cy="941679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BE62FF9-A87F-B482-0795-93BC9F77DA96}"/>
                </a:ext>
              </a:extLst>
            </p:cNvPr>
            <p:cNvSpPr txBox="1"/>
            <p:nvPr/>
          </p:nvSpPr>
          <p:spPr>
            <a:xfrm>
              <a:off x="4559300" y="2114529"/>
              <a:ext cx="7848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</a:t>
              </a:r>
              <a:endParaRPr lang="es-CO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71" name="Gráfico 18" descr="Usuario">
              <a:extLst>
                <a:ext uri="{FF2B5EF4-FFF2-40B4-BE49-F238E27FC236}">
                  <a16:creationId xmlns:a16="http://schemas.microsoft.com/office/drawing/2014/main" id="{D0AB06D2-739C-7066-927A-A3971F5B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19982" y="1572960"/>
              <a:ext cx="448876" cy="448876"/>
            </a:xfrm>
            <a:prstGeom prst="rect">
              <a:avLst/>
            </a:prstGeom>
          </p:spPr>
        </p:pic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F1EC7AD1-EC8C-D9E2-8E56-A326B6D65CF4}"/>
              </a:ext>
            </a:extLst>
          </p:cNvPr>
          <p:cNvGrpSpPr/>
          <p:nvPr/>
        </p:nvGrpSpPr>
        <p:grpSpPr>
          <a:xfrm>
            <a:off x="9888699" y="2047726"/>
            <a:ext cx="594000" cy="1261807"/>
            <a:chOff x="9888699" y="2047726"/>
            <a:chExt cx="594000" cy="1261807"/>
          </a:xfrm>
        </p:grpSpPr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24AB6E7F-D48E-2327-7A9E-DF6A2B4D6F65}"/>
                </a:ext>
              </a:extLst>
            </p:cNvPr>
            <p:cNvGrpSpPr/>
            <p:nvPr/>
          </p:nvGrpSpPr>
          <p:grpSpPr>
            <a:xfrm>
              <a:off x="9888699" y="2047726"/>
              <a:ext cx="594000" cy="594000"/>
              <a:chOff x="178825" y="650693"/>
              <a:chExt cx="1313370" cy="1313370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7DE831D8-22BD-14DF-FC98-CD0DC8DEDBDA}"/>
                  </a:ext>
                </a:extLst>
              </p:cNvPr>
              <p:cNvSpPr/>
              <p:nvPr/>
            </p:nvSpPr>
            <p:spPr>
              <a:xfrm>
                <a:off x="178825" y="650693"/>
                <a:ext cx="1313370" cy="13133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Gráfico 18" descr="Usuario">
                <a:extLst>
                  <a:ext uri="{FF2B5EF4-FFF2-40B4-BE49-F238E27FC236}">
                    <a16:creationId xmlns:a16="http://schemas.microsoft.com/office/drawing/2014/main" id="{3F4C1846-2F5B-2C1A-288A-BD0481CDB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904" y="755953"/>
                <a:ext cx="1062646" cy="1062646"/>
              </a:xfrm>
              <a:prstGeom prst="rect">
                <a:avLst/>
              </a:prstGeom>
            </p:spPr>
          </p:pic>
        </p:grpSp>
        <p:cxnSp>
          <p:nvCxnSpPr>
            <p:cNvPr id="78" name="직선 연결선 55">
              <a:extLst>
                <a:ext uri="{FF2B5EF4-FFF2-40B4-BE49-F238E27FC236}">
                  <a16:creationId xmlns:a16="http://schemas.microsoft.com/office/drawing/2014/main" id="{BC75351F-2035-6C1A-3956-8AD22DF65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5699" y="2720580"/>
              <a:ext cx="0" cy="588953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0C923CD-367C-725F-969A-CDBDD05AFD6D}"/>
              </a:ext>
            </a:extLst>
          </p:cNvPr>
          <p:cNvSpPr txBox="1"/>
          <p:nvPr/>
        </p:nvSpPr>
        <p:spPr>
          <a:xfrm>
            <a:off x="9378961" y="2815001"/>
            <a:ext cx="16134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500   500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16EB2B52-4830-6EA0-F206-1C7DA4C589B5}"/>
              </a:ext>
            </a:extLst>
          </p:cNvPr>
          <p:cNvSpPr/>
          <p:nvPr/>
        </p:nvSpPr>
        <p:spPr>
          <a:xfrm>
            <a:off x="9575595" y="3404308"/>
            <a:ext cx="122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$ 382.500</a:t>
            </a:r>
            <a:endParaRPr lang="es-C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0" name="Grupo 89">
            <a:extLst>
              <a:ext uri="{FF2B5EF4-FFF2-40B4-BE49-F238E27FC236}">
                <a16:creationId xmlns:a16="http://schemas.microsoft.com/office/drawing/2014/main" id="{6BBA851A-A973-3CF5-0F04-5B099774CB8B}"/>
              </a:ext>
            </a:extLst>
          </p:cNvPr>
          <p:cNvGrpSpPr/>
          <p:nvPr/>
        </p:nvGrpSpPr>
        <p:grpSpPr>
          <a:xfrm>
            <a:off x="9437864" y="3839123"/>
            <a:ext cx="1418327" cy="649445"/>
            <a:chOff x="9437864" y="3839123"/>
            <a:chExt cx="1418327" cy="649445"/>
          </a:xfrm>
        </p:grpSpPr>
        <p:grpSp>
          <p:nvGrpSpPr>
            <p:cNvPr id="88" name="Grupo 87">
              <a:extLst>
                <a:ext uri="{FF2B5EF4-FFF2-40B4-BE49-F238E27FC236}">
                  <a16:creationId xmlns:a16="http://schemas.microsoft.com/office/drawing/2014/main" id="{439B3F2E-31D1-CD74-C3BB-F7F8A49D0A0C}"/>
                </a:ext>
              </a:extLst>
            </p:cNvPr>
            <p:cNvGrpSpPr/>
            <p:nvPr/>
          </p:nvGrpSpPr>
          <p:grpSpPr>
            <a:xfrm>
              <a:off x="9437864" y="3839123"/>
              <a:ext cx="784860" cy="649445"/>
              <a:chOff x="9437864" y="3839123"/>
              <a:chExt cx="784860" cy="649445"/>
            </a:xfrm>
          </p:grpSpPr>
          <p:sp>
            <p:nvSpPr>
              <p:cNvPr id="83" name="CuadroTexto 82">
                <a:extLst>
                  <a:ext uri="{FF2B5EF4-FFF2-40B4-BE49-F238E27FC236}">
                    <a16:creationId xmlns:a16="http://schemas.microsoft.com/office/drawing/2014/main" id="{CD38AB7D-ACF3-CA38-17DD-6BAE270FE2B8}"/>
                  </a:ext>
                </a:extLst>
              </p:cNvPr>
              <p:cNvSpPr txBox="1"/>
              <p:nvPr/>
            </p:nvSpPr>
            <p:spPr>
              <a:xfrm>
                <a:off x="9437864" y="4150014"/>
                <a:ext cx="7848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650</a:t>
                </a:r>
                <a:endPara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84" name="Gráfico 18" descr="Usuario">
                <a:extLst>
                  <a:ext uri="{FF2B5EF4-FFF2-40B4-BE49-F238E27FC236}">
                    <a16:creationId xmlns:a16="http://schemas.microsoft.com/office/drawing/2014/main" id="{0F514807-BE83-CDCB-9321-E357BE9BD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97626" y="3839123"/>
                <a:ext cx="276186" cy="276186"/>
              </a:xfrm>
              <a:prstGeom prst="rect">
                <a:avLst/>
              </a:prstGeom>
            </p:spPr>
          </p:pic>
        </p:grpSp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66B86696-40EC-F576-38F9-F731B69CB2DE}"/>
                </a:ext>
              </a:extLst>
            </p:cNvPr>
            <p:cNvGrpSpPr/>
            <p:nvPr/>
          </p:nvGrpSpPr>
          <p:grpSpPr>
            <a:xfrm>
              <a:off x="10071331" y="3839123"/>
              <a:ext cx="784860" cy="649445"/>
              <a:chOff x="10071331" y="3839123"/>
              <a:chExt cx="784860" cy="649445"/>
            </a:xfrm>
          </p:grpSpPr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868B7043-C729-E31D-AD42-6B30BAA1A050}"/>
                  </a:ext>
                </a:extLst>
              </p:cNvPr>
              <p:cNvSpPr txBox="1"/>
              <p:nvPr/>
            </p:nvSpPr>
            <p:spPr>
              <a:xfrm>
                <a:off x="10071331" y="4150014"/>
                <a:ext cx="7848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714</a:t>
                </a:r>
                <a:endPara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86" name="Gráfico 18" descr="Usuario">
                <a:extLst>
                  <a:ext uri="{FF2B5EF4-FFF2-40B4-BE49-F238E27FC236}">
                    <a16:creationId xmlns:a16="http://schemas.microsoft.com/office/drawing/2014/main" id="{9580BDCD-FF78-2526-2F60-879D559B3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320933" y="3839123"/>
                <a:ext cx="276186" cy="276186"/>
              </a:xfrm>
              <a:prstGeom prst="rect">
                <a:avLst/>
              </a:prstGeom>
            </p:spPr>
          </p:pic>
        </p:grpSp>
      </p:grpSp>
      <p:sp>
        <p:nvSpPr>
          <p:cNvPr id="87" name="CuadroTexto 86">
            <a:extLst>
              <a:ext uri="{FF2B5EF4-FFF2-40B4-BE49-F238E27FC236}">
                <a16:creationId xmlns:a16="http://schemas.microsoft.com/office/drawing/2014/main" id="{B23999FC-AF76-50BD-ABDC-474F441C1FE3}"/>
              </a:ext>
            </a:extLst>
          </p:cNvPr>
          <p:cNvSpPr txBox="1"/>
          <p:nvPr/>
        </p:nvSpPr>
        <p:spPr>
          <a:xfrm>
            <a:off x="4559300" y="5717868"/>
            <a:ext cx="7848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1364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AB6FF335-A420-0BCA-7EA8-D5CC150E4E28}"/>
              </a:ext>
            </a:extLst>
          </p:cNvPr>
          <p:cNvSpPr txBox="1"/>
          <p:nvPr/>
        </p:nvSpPr>
        <p:spPr>
          <a:xfrm>
            <a:off x="9092554" y="4650183"/>
            <a:ext cx="21822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650  X  $ 382.500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21C5CFE3-5213-A6C5-A99E-03FC24533594}"/>
              </a:ext>
            </a:extLst>
          </p:cNvPr>
          <p:cNvSpPr txBox="1"/>
          <p:nvPr/>
        </p:nvSpPr>
        <p:spPr>
          <a:xfrm>
            <a:off x="9162969" y="5703805"/>
            <a:ext cx="2119510" cy="442674"/>
          </a:xfrm>
          <a:prstGeom prst="roundRect">
            <a:avLst/>
          </a:prstGeom>
          <a:solidFill>
            <a:srgbClr val="0F3E82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$ 248.625.000 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93" name="Rectángulo redondeado 48">
            <a:extLst>
              <a:ext uri="{FF2B5EF4-FFF2-40B4-BE49-F238E27FC236}">
                <a16:creationId xmlns:a16="http://schemas.microsoft.com/office/drawing/2014/main" id="{BD4DACCA-7ABB-6EAC-08DF-F031E21747C3}"/>
              </a:ext>
            </a:extLst>
          </p:cNvPr>
          <p:cNvSpPr/>
          <p:nvPr/>
        </p:nvSpPr>
        <p:spPr>
          <a:xfrm>
            <a:off x="6855077" y="6241730"/>
            <a:ext cx="2586843" cy="4563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$ 465.885.000</a:t>
            </a:r>
            <a:endParaRPr lang="en-US" sz="2000" dirty="0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F52C5B7D-9AF3-4822-8D1B-6D8169C4D4FD}"/>
              </a:ext>
            </a:extLst>
          </p:cNvPr>
          <p:cNvSpPr txBox="1"/>
          <p:nvPr/>
        </p:nvSpPr>
        <p:spPr>
          <a:xfrm>
            <a:off x="2876131" y="2134630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$ 675.000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6D355074-5788-4E7B-A85D-166B0FE60338}"/>
              </a:ext>
            </a:extLst>
          </p:cNvPr>
          <p:cNvSpPr txBox="1"/>
          <p:nvPr/>
        </p:nvSpPr>
        <p:spPr>
          <a:xfrm>
            <a:off x="2865893" y="2851283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$ 90.000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9A16F309-18F2-4F6D-A2CA-7271E4F8DB9B}"/>
              </a:ext>
            </a:extLst>
          </p:cNvPr>
          <p:cNvSpPr txBox="1"/>
          <p:nvPr/>
        </p:nvSpPr>
        <p:spPr>
          <a:xfrm>
            <a:off x="2843762" y="3546129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$ 90.000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057BAB47-EF9C-40A7-AC84-1BAA86DBECB3}"/>
              </a:ext>
            </a:extLst>
          </p:cNvPr>
          <p:cNvSpPr txBox="1"/>
          <p:nvPr/>
        </p:nvSpPr>
        <p:spPr>
          <a:xfrm>
            <a:off x="2814391" y="4219642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$ 90.000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96268115-D7A6-4E0C-A9E8-5798FDAC00A2}"/>
              </a:ext>
            </a:extLst>
          </p:cNvPr>
          <p:cNvSpPr txBox="1"/>
          <p:nvPr/>
        </p:nvSpPr>
        <p:spPr>
          <a:xfrm>
            <a:off x="2801069" y="4930589"/>
            <a:ext cx="1345178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F3E82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$180.000</a:t>
            </a:r>
            <a:endParaRPr lang="es-CO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8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B45D2E18-6AD5-0D47-A845-9A751AEF3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4467" r="5692"/>
          <a:stretch/>
        </p:blipFill>
        <p:spPr>
          <a:xfrm>
            <a:off x="2831" y="-29713"/>
            <a:ext cx="12189169" cy="6890084"/>
          </a:xfrm>
          <a:prstGeom prst="rect">
            <a:avLst/>
          </a:prstGeom>
        </p:spPr>
      </p:pic>
      <p:sp>
        <p:nvSpPr>
          <p:cNvPr id="125" name="Elipse 124"/>
          <p:cNvSpPr/>
          <p:nvPr/>
        </p:nvSpPr>
        <p:spPr>
          <a:xfrm>
            <a:off x="178825" y="1117810"/>
            <a:ext cx="1313370" cy="131337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직선 연결선 55">
            <a:extLst>
              <a:ext uri="{FF2B5EF4-FFF2-40B4-BE49-F238E27FC236}">
                <a16:creationId xmlns:a16="http://schemas.microsoft.com/office/drawing/2014/main" id="{4906F5E5-7553-4574-8926-C4C0AD83F775}"/>
              </a:ext>
            </a:extLst>
          </p:cNvPr>
          <p:cNvCxnSpPr>
            <a:cxnSpLocks/>
          </p:cNvCxnSpPr>
          <p:nvPr/>
        </p:nvCxnSpPr>
        <p:spPr>
          <a:xfrm flipH="1">
            <a:off x="1727200" y="1805800"/>
            <a:ext cx="6438392" cy="0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직선 연결선 55">
            <a:extLst>
              <a:ext uri="{FF2B5EF4-FFF2-40B4-BE49-F238E27FC236}">
                <a16:creationId xmlns:a16="http://schemas.microsoft.com/office/drawing/2014/main" id="{81CF3EEA-8CA9-4CFC-807D-8989FDCDD00D}"/>
              </a:ext>
            </a:extLst>
          </p:cNvPr>
          <p:cNvCxnSpPr>
            <a:cxnSpLocks/>
          </p:cNvCxnSpPr>
          <p:nvPr/>
        </p:nvCxnSpPr>
        <p:spPr>
          <a:xfrm flipV="1">
            <a:off x="1122870" y="2571998"/>
            <a:ext cx="0" cy="4020857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F3610BC9-2A1A-4E34-97F2-4846DDC590D8}"/>
              </a:ext>
            </a:extLst>
          </p:cNvPr>
          <p:cNvSpPr txBox="1"/>
          <p:nvPr/>
        </p:nvSpPr>
        <p:spPr>
          <a:xfrm>
            <a:off x="5778208" y="1452115"/>
            <a:ext cx="283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2">
                    <a:lumMod val="25000"/>
                  </a:schemeClr>
                </a:solidFill>
              </a:rPr>
              <a:t>Frontalidad ilimitada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8FD24C-79A8-451F-A9AE-FAA28026B706}"/>
              </a:ext>
            </a:extLst>
          </p:cNvPr>
          <p:cNvSpPr txBox="1"/>
          <p:nvPr/>
        </p:nvSpPr>
        <p:spPr>
          <a:xfrm rot="16200000">
            <a:off x="-530415" y="4945158"/>
            <a:ext cx="283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2">
                    <a:lumMod val="25000"/>
                  </a:schemeClr>
                </a:solidFill>
              </a:rPr>
              <a:t>Profundidad ilimitada</a:t>
            </a:r>
          </a:p>
        </p:txBody>
      </p:sp>
      <p:pic>
        <p:nvPicPr>
          <p:cNvPr id="10" name="Gráfico 18" descr="Usuario">
            <a:extLst>
              <a:ext uri="{FF2B5EF4-FFF2-40B4-BE49-F238E27FC236}">
                <a16:creationId xmlns:a16="http://schemas.microsoft.com/office/drawing/2014/main" id="{F1CBF774-4955-4161-A346-68D4F3ECB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904" y="1223070"/>
            <a:ext cx="1062646" cy="10626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E6839EA-56D5-4BEC-854F-9C3DD5C77DAC}"/>
              </a:ext>
            </a:extLst>
          </p:cNvPr>
          <p:cNvSpPr txBox="1"/>
          <p:nvPr/>
        </p:nvSpPr>
        <p:spPr>
          <a:xfrm>
            <a:off x="1727200" y="1242120"/>
            <a:ext cx="2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2">
                    <a:lumMod val="25000"/>
                  </a:schemeClr>
                </a:solidFill>
              </a:rPr>
              <a:t>EJ: 52 CV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F1E0215-6E02-4C47-8470-CAAFA2A66A96}"/>
              </a:ext>
            </a:extLst>
          </p:cNvPr>
          <p:cNvGrpSpPr/>
          <p:nvPr/>
        </p:nvGrpSpPr>
        <p:grpSpPr>
          <a:xfrm>
            <a:off x="2294106" y="3818566"/>
            <a:ext cx="5527985" cy="395068"/>
            <a:chOff x="2641602" y="1852927"/>
            <a:chExt cx="4866631" cy="46166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Rounded Rectangle 2">
              <a:extLst>
                <a:ext uri="{FF2B5EF4-FFF2-40B4-BE49-F238E27FC236}">
                  <a16:creationId xmlns:a16="http://schemas.microsoft.com/office/drawing/2014/main" id="{01494718-4DF1-4E49-9BF9-C6C4BEDC5D44}"/>
                </a:ext>
              </a:extLst>
            </p:cNvPr>
            <p:cNvSpPr/>
            <p:nvPr/>
          </p:nvSpPr>
          <p:spPr>
            <a:xfrm>
              <a:off x="2641602" y="1852927"/>
              <a:ext cx="4866631" cy="4616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7E504A49-246C-4882-8A35-1ECF9805C60C}"/>
                </a:ext>
              </a:extLst>
            </p:cNvPr>
            <p:cNvSpPr txBox="1"/>
            <p:nvPr/>
          </p:nvSpPr>
          <p:spPr>
            <a:xfrm>
              <a:off x="2870200" y="1908684"/>
              <a:ext cx="1614640" cy="35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500 P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B2ADB442-89F2-4999-8885-2CEE301A8AB8}"/>
                </a:ext>
              </a:extLst>
            </p:cNvPr>
            <p:cNvSpPr txBox="1"/>
            <p:nvPr/>
          </p:nvSpPr>
          <p:spPr>
            <a:xfrm>
              <a:off x="4872848" y="1902692"/>
              <a:ext cx="406401" cy="35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10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C1F940F1-689E-4A6B-9158-E7594AD5A262}"/>
                </a:ext>
              </a:extLst>
            </p:cNvPr>
            <p:cNvSpPr txBox="1"/>
            <p:nvPr/>
          </p:nvSpPr>
          <p:spPr>
            <a:xfrm>
              <a:off x="5456147" y="1925693"/>
              <a:ext cx="1739896" cy="35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$ 382.500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A042600-EE28-453B-841A-D663ED918680}"/>
              </a:ext>
            </a:extLst>
          </p:cNvPr>
          <p:cNvGrpSpPr/>
          <p:nvPr/>
        </p:nvGrpSpPr>
        <p:grpSpPr>
          <a:xfrm>
            <a:off x="2291368" y="4373748"/>
            <a:ext cx="5527986" cy="413859"/>
            <a:chOff x="2641602" y="2036156"/>
            <a:chExt cx="4866631" cy="46166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C3678286-C9AE-4159-B405-4DBDD9BAED3A}"/>
                </a:ext>
              </a:extLst>
            </p:cNvPr>
            <p:cNvSpPr/>
            <p:nvPr/>
          </p:nvSpPr>
          <p:spPr>
            <a:xfrm>
              <a:off x="2641602" y="2036156"/>
              <a:ext cx="4866631" cy="46166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7AE3814B-92DA-44B9-99BE-01FD8C121609}"/>
                </a:ext>
              </a:extLst>
            </p:cNvPr>
            <p:cNvSpPr txBox="1"/>
            <p:nvPr/>
          </p:nvSpPr>
          <p:spPr>
            <a:xfrm>
              <a:off x="2870199" y="2096838"/>
              <a:ext cx="1062500" cy="343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bg1"/>
                  </a:solidFill>
                </a:rPr>
                <a:t>5.200 P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C64B087D-A1B2-4636-A5F9-ED25638A33CF}"/>
                </a:ext>
              </a:extLst>
            </p:cNvPr>
            <p:cNvSpPr txBox="1"/>
            <p:nvPr/>
          </p:nvSpPr>
          <p:spPr>
            <a:xfrm>
              <a:off x="4961399" y="2106968"/>
              <a:ext cx="406401" cy="343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5A62CB40-6060-47ED-B432-6540587DF96A}"/>
                </a:ext>
              </a:extLst>
            </p:cNvPr>
            <p:cNvSpPr txBox="1"/>
            <p:nvPr/>
          </p:nvSpPr>
          <p:spPr>
            <a:xfrm>
              <a:off x="6135308" y="2081730"/>
              <a:ext cx="1059319" cy="34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400" b="1" dirty="0">
                  <a:solidFill>
                    <a:schemeClr val="bg1"/>
                  </a:solidFill>
                </a:rPr>
                <a:t>$ 4.284.000</a:t>
              </a:r>
            </a:p>
          </p:txBody>
        </p:sp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1F1E0215-6E02-4C47-8470-CAAFA2A66A96}"/>
              </a:ext>
            </a:extLst>
          </p:cNvPr>
          <p:cNvGrpSpPr/>
          <p:nvPr/>
        </p:nvGrpSpPr>
        <p:grpSpPr>
          <a:xfrm>
            <a:off x="2298467" y="4963104"/>
            <a:ext cx="5527985" cy="418422"/>
            <a:chOff x="2641602" y="1852927"/>
            <a:chExt cx="4866631" cy="48895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14" name="Rounded Rectangle 2">
              <a:extLst>
                <a:ext uri="{FF2B5EF4-FFF2-40B4-BE49-F238E27FC236}">
                  <a16:creationId xmlns:a16="http://schemas.microsoft.com/office/drawing/2014/main" id="{01494718-4DF1-4E49-9BF9-C6C4BEDC5D44}"/>
                </a:ext>
              </a:extLst>
            </p:cNvPr>
            <p:cNvSpPr/>
            <p:nvPr/>
          </p:nvSpPr>
          <p:spPr>
            <a:xfrm>
              <a:off x="2641602" y="1852927"/>
              <a:ext cx="4866631" cy="4616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7E504A49-246C-4882-8A35-1ECF9805C60C}"/>
                </a:ext>
              </a:extLst>
            </p:cNvPr>
            <p:cNvSpPr txBox="1"/>
            <p:nvPr/>
          </p:nvSpPr>
          <p:spPr>
            <a:xfrm>
              <a:off x="2870200" y="1908686"/>
              <a:ext cx="1056250" cy="35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52.000 P</a:t>
              </a:r>
            </a:p>
          </p:txBody>
        </p:sp>
        <p:sp>
          <p:nvSpPr>
            <p:cNvPr id="116" name="CuadroTexto 115">
              <a:extLst>
                <a:ext uri="{FF2B5EF4-FFF2-40B4-BE49-F238E27FC236}">
                  <a16:creationId xmlns:a16="http://schemas.microsoft.com/office/drawing/2014/main" id="{B2ADB442-89F2-4999-8885-2CEE301A8AB8}"/>
                </a:ext>
              </a:extLst>
            </p:cNvPr>
            <p:cNvSpPr txBox="1"/>
            <p:nvPr/>
          </p:nvSpPr>
          <p:spPr>
            <a:xfrm>
              <a:off x="4872848" y="1902692"/>
              <a:ext cx="524714" cy="35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1000</a:t>
              </a:r>
            </a:p>
          </p:txBody>
        </p: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C1F940F1-689E-4A6B-9158-E7594AD5A262}"/>
                </a:ext>
              </a:extLst>
            </p:cNvPr>
            <p:cNvSpPr txBox="1"/>
            <p:nvPr/>
          </p:nvSpPr>
          <p:spPr>
            <a:xfrm>
              <a:off x="5755840" y="1874326"/>
              <a:ext cx="1739896" cy="467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2000" b="1" dirty="0">
                  <a:solidFill>
                    <a:srgbClr val="0070C0"/>
                  </a:solidFill>
                </a:rPr>
                <a:t>$ 42.840.000</a:t>
              </a:r>
            </a:p>
          </p:txBody>
        </p:sp>
      </p:grpSp>
      <p:cxnSp>
        <p:nvCxnSpPr>
          <p:cNvPr id="121" name="직선 연결선 55">
            <a:extLst>
              <a:ext uri="{FF2B5EF4-FFF2-40B4-BE49-F238E27FC236}">
                <a16:creationId xmlns:a16="http://schemas.microsoft.com/office/drawing/2014/main" id="{A357692A-9656-4971-9967-87EB9F8ABE09}"/>
              </a:ext>
            </a:extLst>
          </p:cNvPr>
          <p:cNvCxnSpPr>
            <a:cxnSpLocks/>
          </p:cNvCxnSpPr>
          <p:nvPr/>
        </p:nvCxnSpPr>
        <p:spPr>
          <a:xfrm flipH="1">
            <a:off x="1244251" y="3611927"/>
            <a:ext cx="7496192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23" y="5503317"/>
            <a:ext cx="900707" cy="900707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87" y="5519453"/>
            <a:ext cx="900707" cy="900707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5519453"/>
            <a:ext cx="900707" cy="900707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07" y="5519453"/>
            <a:ext cx="900707" cy="900707"/>
          </a:xfrm>
          <a:prstGeom prst="rect">
            <a:avLst/>
          </a:prstGeom>
        </p:spPr>
      </p:pic>
      <p:pic>
        <p:nvPicPr>
          <p:cNvPr id="130" name="Imagen 129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0" y="5494472"/>
            <a:ext cx="900707" cy="900707"/>
          </a:xfrm>
          <a:prstGeom prst="rect">
            <a:avLst/>
          </a:prstGeom>
        </p:spPr>
      </p:pic>
      <p:grpSp>
        <p:nvGrpSpPr>
          <p:cNvPr id="46" name="Grupo 63">
            <a:extLst>
              <a:ext uri="{FF2B5EF4-FFF2-40B4-BE49-F238E27FC236}">
                <a16:creationId xmlns:a16="http://schemas.microsoft.com/office/drawing/2014/main" id="{0AEF9CDC-B044-5C47-BC74-437FB5AC0DDF}"/>
              </a:ext>
            </a:extLst>
          </p:cNvPr>
          <p:cNvGrpSpPr/>
          <p:nvPr/>
        </p:nvGrpSpPr>
        <p:grpSpPr>
          <a:xfrm>
            <a:off x="2298467" y="2402613"/>
            <a:ext cx="5528010" cy="979437"/>
            <a:chOff x="3391386" y="1776155"/>
            <a:chExt cx="5528010" cy="979437"/>
          </a:xfrm>
        </p:grpSpPr>
        <p:grpSp>
          <p:nvGrpSpPr>
            <p:cNvPr id="48" name="Grupo 12">
              <a:extLst>
                <a:ext uri="{FF2B5EF4-FFF2-40B4-BE49-F238E27FC236}">
                  <a16:creationId xmlns:a16="http://schemas.microsoft.com/office/drawing/2014/main" id="{FD485BAB-4616-428D-887C-57F544CFC3EA}"/>
                </a:ext>
              </a:extLst>
            </p:cNvPr>
            <p:cNvGrpSpPr/>
            <p:nvPr/>
          </p:nvGrpSpPr>
          <p:grpSpPr>
            <a:xfrm>
              <a:off x="4592151" y="1776155"/>
              <a:ext cx="3154532" cy="713786"/>
              <a:chOff x="2700622" y="1184437"/>
              <a:chExt cx="3462869" cy="783555"/>
            </a:xfrm>
          </p:grpSpPr>
          <p:pic>
            <p:nvPicPr>
              <p:cNvPr id="52" name="Gráfico 44" descr="Usuario">
                <a:extLst>
                  <a:ext uri="{FF2B5EF4-FFF2-40B4-BE49-F238E27FC236}">
                    <a16:creationId xmlns:a16="http://schemas.microsoft.com/office/drawing/2014/main" id="{8D122830-64A9-42DB-81D0-62E1C669C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700622" y="1184437"/>
                <a:ext cx="783555" cy="783555"/>
              </a:xfrm>
              <a:prstGeom prst="rect">
                <a:avLst/>
              </a:prstGeom>
            </p:spPr>
          </p:pic>
          <p:pic>
            <p:nvPicPr>
              <p:cNvPr id="53" name="Gráfico 45" descr="Usuario">
                <a:extLst>
                  <a:ext uri="{FF2B5EF4-FFF2-40B4-BE49-F238E27FC236}">
                    <a16:creationId xmlns:a16="http://schemas.microsoft.com/office/drawing/2014/main" id="{FF2C5FBD-722F-43E3-82E6-67BF120E8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379936" y="1184437"/>
                <a:ext cx="783555" cy="783555"/>
              </a:xfrm>
              <a:prstGeom prst="rect">
                <a:avLst/>
              </a:prstGeom>
            </p:spPr>
          </p:pic>
        </p:grpSp>
        <p:sp>
          <p:nvSpPr>
            <p:cNvPr id="49" name="Rounded Rectangle 2">
              <a:extLst>
                <a:ext uri="{FF2B5EF4-FFF2-40B4-BE49-F238E27FC236}">
                  <a16:creationId xmlns:a16="http://schemas.microsoft.com/office/drawing/2014/main" id="{1E8B23BB-17FD-415B-8BA1-091F2AF7F351}"/>
                </a:ext>
              </a:extLst>
            </p:cNvPr>
            <p:cNvSpPr/>
            <p:nvPr/>
          </p:nvSpPr>
          <p:spPr>
            <a:xfrm>
              <a:off x="3391386" y="2472768"/>
              <a:ext cx="5528010" cy="28282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65C933D-835A-7A9E-CB9A-449B4A613A07}"/>
              </a:ext>
            </a:extLst>
          </p:cNvPr>
          <p:cNvGrpSpPr/>
          <p:nvPr/>
        </p:nvGrpSpPr>
        <p:grpSpPr>
          <a:xfrm>
            <a:off x="9261449" y="1937775"/>
            <a:ext cx="2092735" cy="1911358"/>
            <a:chOff x="9216504" y="2385134"/>
            <a:chExt cx="2092735" cy="1911358"/>
          </a:xfrm>
        </p:grpSpPr>
        <p:sp>
          <p:nvSpPr>
            <p:cNvPr id="129" name="CuadroTexto 128">
              <a:extLst>
                <a:ext uri="{FF2B5EF4-FFF2-40B4-BE49-F238E27FC236}">
                  <a16:creationId xmlns:a16="http://schemas.microsoft.com/office/drawing/2014/main" id="{499984B0-8802-46C4-8A70-6E8D9FCA798F}"/>
                </a:ext>
              </a:extLst>
            </p:cNvPr>
            <p:cNvSpPr txBox="1"/>
            <p:nvPr/>
          </p:nvSpPr>
          <p:spPr>
            <a:xfrm>
              <a:off x="9216504" y="3377091"/>
              <a:ext cx="2092735" cy="919401"/>
            </a:xfrm>
            <a:prstGeom prst="roundRect">
              <a:avLst/>
            </a:prstGeom>
            <a:solidFill>
              <a:srgbClr val="0F3E8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bg1"/>
                  </a:solidFill>
                </a:rPr>
                <a:t>4 CAJAS</a:t>
              </a:r>
            </a:p>
            <a:p>
              <a:pPr algn="ctr"/>
              <a:r>
                <a:rPr lang="es-CO" sz="1600" b="1" dirty="0">
                  <a:solidFill>
                    <a:schemeClr val="bg1"/>
                  </a:solidFill>
                </a:rPr>
                <a:t>$359.700 – $443.600 aprox</a:t>
              </a:r>
              <a:r>
                <a:rPr lang="es-CO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3AD505E-FEBC-2E95-AD02-DA067DF47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-20000" contrast="20000"/>
            </a:blip>
            <a:stretch>
              <a:fillRect/>
            </a:stretch>
          </p:blipFill>
          <p:spPr>
            <a:xfrm>
              <a:off x="9813475" y="2385134"/>
              <a:ext cx="929675" cy="92967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8831FF7-F714-1880-851C-04965C47A765}"/>
                </a:ext>
              </a:extLst>
            </p:cNvPr>
            <p:cNvSpPr txBox="1"/>
            <p:nvPr/>
          </p:nvSpPr>
          <p:spPr>
            <a:xfrm>
              <a:off x="10017269" y="2514953"/>
              <a:ext cx="49120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4800" b="1" dirty="0">
                  <a:solidFill>
                    <a:schemeClr val="bg1"/>
                  </a:solidFill>
                </a:rPr>
                <a:t>4</a:t>
              </a:r>
              <a:endParaRPr lang="es-CO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E1C3BF6-70FB-E17C-4BCE-2492DD3A1AC4}"/>
              </a:ext>
            </a:extLst>
          </p:cNvPr>
          <p:cNvGrpSpPr/>
          <p:nvPr/>
        </p:nvGrpSpPr>
        <p:grpSpPr>
          <a:xfrm>
            <a:off x="3061261" y="487963"/>
            <a:ext cx="6101577" cy="650838"/>
            <a:chOff x="3062756" y="5226606"/>
            <a:chExt cx="6101577" cy="650838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373BB121-83AE-84FF-AA08-4E172CB73908}"/>
                </a:ext>
              </a:extLst>
            </p:cNvPr>
            <p:cNvSpPr/>
            <p:nvPr/>
          </p:nvSpPr>
          <p:spPr>
            <a:xfrm>
              <a:off x="3062756" y="5226606"/>
              <a:ext cx="6101577" cy="650838"/>
            </a:xfrm>
            <a:prstGeom prst="roundRect">
              <a:avLst>
                <a:gd name="adj" fmla="val 26587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820102"/>
                </a:solidFill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6E792A5-DD3A-CDA9-DBCC-C8595BC22247}"/>
                </a:ext>
              </a:extLst>
            </p:cNvPr>
            <p:cNvSpPr/>
            <p:nvPr/>
          </p:nvSpPr>
          <p:spPr>
            <a:xfrm>
              <a:off x="3062756" y="5301519"/>
              <a:ext cx="61015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FIDELIZACIÓN / </a:t>
              </a:r>
              <a:r>
                <a:rPr lang="es-CO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Recompra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F523199-A9BD-3101-A0D3-E3D934EE29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4" t="4563" r="20509" b="65074"/>
          <a:stretch/>
        </p:blipFill>
        <p:spPr>
          <a:xfrm>
            <a:off x="9219975" y="3902406"/>
            <a:ext cx="2206566" cy="22065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6837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29524E6F-0CAA-1C44-ADE3-83E708C9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4467" r="5692"/>
          <a:stretch/>
        </p:blipFill>
        <p:spPr>
          <a:xfrm>
            <a:off x="2831" y="-32084"/>
            <a:ext cx="12189169" cy="6890084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0638C123-C5A1-474D-9BAB-2D5DAD71A355}"/>
              </a:ext>
            </a:extLst>
          </p:cNvPr>
          <p:cNvGrpSpPr/>
          <p:nvPr/>
        </p:nvGrpSpPr>
        <p:grpSpPr>
          <a:xfrm>
            <a:off x="1069051" y="3536610"/>
            <a:ext cx="7204093" cy="707045"/>
            <a:chOff x="936607" y="1820255"/>
            <a:chExt cx="7204093" cy="707045"/>
          </a:xfrm>
        </p:grpSpPr>
        <p:sp>
          <p:nvSpPr>
            <p:cNvPr id="47" name="Rounded Rectangle 2">
              <a:extLst>
                <a:ext uri="{FF2B5EF4-FFF2-40B4-BE49-F238E27FC236}">
                  <a16:creationId xmlns:a16="http://schemas.microsoft.com/office/drawing/2014/main" id="{1E8B86FB-B55E-4E69-9996-986539D1BE47}"/>
                </a:ext>
              </a:extLst>
            </p:cNvPr>
            <p:cNvSpPr/>
            <p:nvPr/>
          </p:nvSpPr>
          <p:spPr>
            <a:xfrm>
              <a:off x="936607" y="1820255"/>
              <a:ext cx="7204093" cy="7070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86B65D56-1AC0-4B7F-BAB2-2B390ED6A49F}"/>
                </a:ext>
              </a:extLst>
            </p:cNvPr>
            <p:cNvSpPr txBox="1"/>
            <p:nvPr/>
          </p:nvSpPr>
          <p:spPr>
            <a:xfrm>
              <a:off x="1181100" y="1943100"/>
              <a:ext cx="337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chemeClr val="bg1"/>
                  </a:solidFill>
                </a:rPr>
                <a:t>100%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97139EAA-AEB7-4338-AF9A-FA968D36C0A3}"/>
                </a:ext>
              </a:extLst>
            </p:cNvPr>
            <p:cNvSpPr txBox="1"/>
            <p:nvPr/>
          </p:nvSpPr>
          <p:spPr>
            <a:xfrm>
              <a:off x="2862775" y="1917700"/>
              <a:ext cx="2547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chemeClr val="bg1"/>
                  </a:solidFill>
                </a:rPr>
                <a:t>$ 175.429.800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A7E3BD1D-B930-4822-A924-EEDD453245DD}"/>
                </a:ext>
              </a:extLst>
            </p:cNvPr>
            <p:cNvSpPr txBox="1"/>
            <p:nvPr/>
          </p:nvSpPr>
          <p:spPr>
            <a:xfrm>
              <a:off x="5410200" y="1955800"/>
              <a:ext cx="238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>
                  <a:solidFill>
                    <a:schemeClr val="bg1"/>
                  </a:solidFill>
                </a:rPr>
                <a:t>Mensual / pasivo</a:t>
              </a:r>
            </a:p>
          </p:txBody>
        </p:sp>
      </p:grpSp>
      <p:cxnSp>
        <p:nvCxnSpPr>
          <p:cNvPr id="51" name="직선 연결선 55">
            <a:extLst>
              <a:ext uri="{FF2B5EF4-FFF2-40B4-BE49-F238E27FC236}">
                <a16:creationId xmlns:a16="http://schemas.microsoft.com/office/drawing/2014/main" id="{4906F5E5-7553-4574-8926-C4C0AD83F775}"/>
              </a:ext>
            </a:extLst>
          </p:cNvPr>
          <p:cNvCxnSpPr>
            <a:cxnSpLocks/>
          </p:cNvCxnSpPr>
          <p:nvPr/>
        </p:nvCxnSpPr>
        <p:spPr>
          <a:xfrm flipH="1">
            <a:off x="1069052" y="1986078"/>
            <a:ext cx="7191392" cy="0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직선 연결선 55">
            <a:extLst>
              <a:ext uri="{FF2B5EF4-FFF2-40B4-BE49-F238E27FC236}">
                <a16:creationId xmlns:a16="http://schemas.microsoft.com/office/drawing/2014/main" id="{81CF3EEA-8CA9-4CFC-807D-8989FDCDD00D}"/>
              </a:ext>
            </a:extLst>
          </p:cNvPr>
          <p:cNvCxnSpPr>
            <a:cxnSpLocks/>
          </p:cNvCxnSpPr>
          <p:nvPr/>
        </p:nvCxnSpPr>
        <p:spPr>
          <a:xfrm flipV="1">
            <a:off x="760014" y="2612046"/>
            <a:ext cx="0" cy="3179152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E6839EA-56D5-4BEC-854F-9C3DD5C77DAC}"/>
              </a:ext>
            </a:extLst>
          </p:cNvPr>
          <p:cNvSpPr txBox="1"/>
          <p:nvPr/>
        </p:nvSpPr>
        <p:spPr>
          <a:xfrm>
            <a:off x="730986" y="1257916"/>
            <a:ext cx="533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2">
                    <a:lumMod val="25000"/>
                  </a:schemeClr>
                </a:solidFill>
              </a:rPr>
              <a:t>PROYECCIÓN RECOMPRA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CC9D1628-8CD6-4A9F-86E6-52EAEDCA0B10}"/>
              </a:ext>
            </a:extLst>
          </p:cNvPr>
          <p:cNvGrpSpPr/>
          <p:nvPr/>
        </p:nvGrpSpPr>
        <p:grpSpPr>
          <a:xfrm>
            <a:off x="1069051" y="4400210"/>
            <a:ext cx="7204093" cy="707045"/>
            <a:chOff x="1431907" y="3268055"/>
            <a:chExt cx="7204093" cy="707045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E0261644-B6C0-4710-BF40-A12AD854CAEA}"/>
                </a:ext>
              </a:extLst>
            </p:cNvPr>
            <p:cNvGrpSpPr/>
            <p:nvPr/>
          </p:nvGrpSpPr>
          <p:grpSpPr>
            <a:xfrm>
              <a:off x="1431907" y="3268055"/>
              <a:ext cx="7204093" cy="707045"/>
              <a:chOff x="936607" y="1820255"/>
              <a:chExt cx="7204093" cy="707045"/>
            </a:xfrm>
          </p:grpSpPr>
          <p:sp>
            <p:nvSpPr>
              <p:cNvPr id="57" name="Rounded Rectangle 2">
                <a:extLst>
                  <a:ext uri="{FF2B5EF4-FFF2-40B4-BE49-F238E27FC236}">
                    <a16:creationId xmlns:a16="http://schemas.microsoft.com/office/drawing/2014/main" id="{63D5A82E-3D63-4F37-BAC6-855D300137B8}"/>
                  </a:ext>
                </a:extLst>
              </p:cNvPr>
              <p:cNvSpPr/>
              <p:nvPr/>
            </p:nvSpPr>
            <p:spPr>
              <a:xfrm>
                <a:off x="936607" y="1820255"/>
                <a:ext cx="7204093" cy="70704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7ED7C161-72F5-4454-92D7-031AF984650B}"/>
                  </a:ext>
                </a:extLst>
              </p:cNvPr>
              <p:cNvSpPr txBox="1"/>
              <p:nvPr/>
            </p:nvSpPr>
            <p:spPr>
              <a:xfrm>
                <a:off x="1181100" y="1943100"/>
                <a:ext cx="8879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2400" b="1" dirty="0">
                    <a:solidFill>
                      <a:schemeClr val="bg2">
                        <a:lumMod val="25000"/>
                      </a:schemeClr>
                    </a:solidFill>
                  </a:rPr>
                  <a:t>50%</a:t>
                </a:r>
              </a:p>
            </p:txBody>
          </p:sp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332810EC-C9CF-4385-88CF-622D5C080DC7}"/>
                  </a:ext>
                </a:extLst>
              </p:cNvPr>
              <p:cNvSpPr txBox="1"/>
              <p:nvPr/>
            </p:nvSpPr>
            <p:spPr>
              <a:xfrm>
                <a:off x="2862775" y="1917700"/>
                <a:ext cx="25982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2800" b="1" dirty="0">
                    <a:solidFill>
                      <a:schemeClr val="bg2">
                        <a:lumMod val="25000"/>
                      </a:schemeClr>
                    </a:solidFill>
                  </a:rPr>
                  <a:t>$ 87.714.900</a:t>
                </a:r>
              </a:p>
            </p:txBody>
          </p:sp>
        </p:grp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DE2BF492-1C37-401A-B82A-BBE52E2C4A6C}"/>
                </a:ext>
              </a:extLst>
            </p:cNvPr>
            <p:cNvSpPr txBox="1"/>
            <p:nvPr/>
          </p:nvSpPr>
          <p:spPr>
            <a:xfrm>
              <a:off x="5918200" y="3416300"/>
              <a:ext cx="238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>
                  <a:solidFill>
                    <a:schemeClr val="bg2">
                      <a:lumMod val="25000"/>
                    </a:schemeClr>
                  </a:solidFill>
                </a:rPr>
                <a:t>Mensual / pasivo</a:t>
              </a:r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C6F1E2E7-7893-4BC6-860A-CDB1DEE3C593}"/>
              </a:ext>
            </a:extLst>
          </p:cNvPr>
          <p:cNvGrpSpPr/>
          <p:nvPr/>
        </p:nvGrpSpPr>
        <p:grpSpPr>
          <a:xfrm>
            <a:off x="1069051" y="5278324"/>
            <a:ext cx="7204093" cy="707045"/>
            <a:chOff x="1431907" y="4372955"/>
            <a:chExt cx="7204093" cy="707045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91ABCF-DBEB-44BD-8E2C-4CF8CF0FA349}"/>
                </a:ext>
              </a:extLst>
            </p:cNvPr>
            <p:cNvGrpSpPr/>
            <p:nvPr/>
          </p:nvGrpSpPr>
          <p:grpSpPr>
            <a:xfrm>
              <a:off x="1431907" y="4372955"/>
              <a:ext cx="7204093" cy="707045"/>
              <a:chOff x="936607" y="1820255"/>
              <a:chExt cx="7204093" cy="707045"/>
            </a:xfrm>
          </p:grpSpPr>
          <p:sp>
            <p:nvSpPr>
              <p:cNvPr id="65" name="Rounded Rectangle 2">
                <a:extLst>
                  <a:ext uri="{FF2B5EF4-FFF2-40B4-BE49-F238E27FC236}">
                    <a16:creationId xmlns:a16="http://schemas.microsoft.com/office/drawing/2014/main" id="{A6D0D868-8724-43AE-A0BF-80321DBE1123}"/>
                  </a:ext>
                </a:extLst>
              </p:cNvPr>
              <p:cNvSpPr/>
              <p:nvPr/>
            </p:nvSpPr>
            <p:spPr>
              <a:xfrm>
                <a:off x="936607" y="1820255"/>
                <a:ext cx="7204093" cy="70704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DFE1556B-571B-4B22-AF1A-A09FABB764ED}"/>
                  </a:ext>
                </a:extLst>
              </p:cNvPr>
              <p:cNvSpPr txBox="1"/>
              <p:nvPr/>
            </p:nvSpPr>
            <p:spPr>
              <a:xfrm>
                <a:off x="1181100" y="1943100"/>
                <a:ext cx="337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2400" b="1" dirty="0">
                    <a:solidFill>
                      <a:schemeClr val="bg1"/>
                    </a:solidFill>
                  </a:rPr>
                  <a:t>10%</a:t>
                </a:r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5BBA64C5-A94E-4A2C-B2CC-8BD0FB8D45F8}"/>
                  </a:ext>
                </a:extLst>
              </p:cNvPr>
              <p:cNvSpPr txBox="1"/>
              <p:nvPr/>
            </p:nvSpPr>
            <p:spPr>
              <a:xfrm>
                <a:off x="3015174" y="1917700"/>
                <a:ext cx="27760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2800" b="1" dirty="0">
                    <a:solidFill>
                      <a:schemeClr val="bg1"/>
                    </a:solidFill>
                  </a:rPr>
                  <a:t>$ 17.542.980</a:t>
                </a:r>
              </a:p>
            </p:txBody>
          </p:sp>
        </p:grp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58CFE36E-E5B1-4C52-BEFD-96CC8FDFE378}"/>
                </a:ext>
              </a:extLst>
            </p:cNvPr>
            <p:cNvSpPr txBox="1"/>
            <p:nvPr/>
          </p:nvSpPr>
          <p:spPr>
            <a:xfrm>
              <a:off x="5905500" y="4521200"/>
              <a:ext cx="238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>
                  <a:solidFill>
                    <a:schemeClr val="bg1"/>
                  </a:solidFill>
                </a:rPr>
                <a:t>Mensual / pasivo</a:t>
              </a:r>
            </a:p>
          </p:txBody>
        </p:sp>
      </p:grpSp>
      <p:pic>
        <p:nvPicPr>
          <p:cNvPr id="68" name="Imagen 67">
            <a:extLst>
              <a:ext uri="{FF2B5EF4-FFF2-40B4-BE49-F238E27FC236}">
                <a16:creationId xmlns:a16="http://schemas.microsoft.com/office/drawing/2014/main" id="{8159DA41-60DD-42FE-AB2F-0687312D82C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066894" y="1862989"/>
            <a:ext cx="2171700" cy="45593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0F461E2-15F2-0343-903D-2F7A5B992058}"/>
              </a:ext>
            </a:extLst>
          </p:cNvPr>
          <p:cNvGrpSpPr/>
          <p:nvPr/>
        </p:nvGrpSpPr>
        <p:grpSpPr>
          <a:xfrm>
            <a:off x="1192818" y="1967172"/>
            <a:ext cx="6362013" cy="783555"/>
            <a:chOff x="1208078" y="2168846"/>
            <a:chExt cx="6362013" cy="783555"/>
          </a:xfrm>
        </p:grpSpPr>
        <p:pic>
          <p:nvPicPr>
            <p:cNvPr id="69" name="Gráfico 24" descr="Usuario">
              <a:extLst>
                <a:ext uri="{FF2B5EF4-FFF2-40B4-BE49-F238E27FC236}">
                  <a16:creationId xmlns:a16="http://schemas.microsoft.com/office/drawing/2014/main" id="{24D91622-A32D-4F66-B149-25D8F8F9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8078" y="2168846"/>
              <a:ext cx="861911" cy="783555"/>
            </a:xfrm>
            <a:prstGeom prst="rect">
              <a:avLst/>
            </a:prstGeom>
          </p:spPr>
        </p:pic>
        <p:pic>
          <p:nvPicPr>
            <p:cNvPr id="70" name="Gráfico 25" descr="Usuario">
              <a:extLst>
                <a:ext uri="{FF2B5EF4-FFF2-40B4-BE49-F238E27FC236}">
                  <a16:creationId xmlns:a16="http://schemas.microsoft.com/office/drawing/2014/main" id="{611751C3-E7C4-4FE7-9B87-8F13D0ED4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5784" y="2168846"/>
              <a:ext cx="861911" cy="783555"/>
            </a:xfrm>
            <a:prstGeom prst="rect">
              <a:avLst/>
            </a:prstGeom>
          </p:spPr>
        </p:pic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042C7EF0-FD34-4F5A-89B8-6B24CE38966A}"/>
                </a:ext>
              </a:extLst>
            </p:cNvPr>
            <p:cNvSpPr txBox="1"/>
            <p:nvPr/>
          </p:nvSpPr>
          <p:spPr>
            <a:xfrm>
              <a:off x="1989778" y="2407608"/>
              <a:ext cx="747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bg2">
                      <a:lumMod val="25000"/>
                    </a:schemeClr>
                  </a:solidFill>
                </a:rPr>
                <a:t>56 P</a:t>
              </a:r>
              <a:endParaRPr lang="es-CO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79BA9AB3-4625-4555-AB5D-9033489A5B36}"/>
                </a:ext>
              </a:extLst>
            </p:cNvPr>
            <p:cNvSpPr txBox="1"/>
            <p:nvPr/>
          </p:nvSpPr>
          <p:spPr>
            <a:xfrm>
              <a:off x="3048002" y="2299013"/>
              <a:ext cx="452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2800" b="1" dirty="0">
                  <a:solidFill>
                    <a:schemeClr val="bg2">
                      <a:lumMod val="25000"/>
                    </a:schemeClr>
                  </a:solidFill>
                </a:rPr>
                <a:t>$ 42.840       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342094E5-EE78-A248-9360-259A6C297A41}"/>
              </a:ext>
            </a:extLst>
          </p:cNvPr>
          <p:cNvGrpSpPr/>
          <p:nvPr/>
        </p:nvGrpSpPr>
        <p:grpSpPr>
          <a:xfrm>
            <a:off x="5164587" y="2711905"/>
            <a:ext cx="2676590" cy="369332"/>
            <a:chOff x="5164587" y="2711905"/>
            <a:chExt cx="2676590" cy="369332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E809B25-B401-1A4A-B4FB-12026A36A35F}"/>
                </a:ext>
              </a:extLst>
            </p:cNvPr>
            <p:cNvGrpSpPr/>
            <p:nvPr/>
          </p:nvGrpSpPr>
          <p:grpSpPr>
            <a:xfrm>
              <a:off x="5164587" y="2711905"/>
              <a:ext cx="2676590" cy="369332"/>
              <a:chOff x="5164587" y="2711905"/>
              <a:chExt cx="2676590" cy="369332"/>
            </a:xfrm>
          </p:grpSpPr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05EB97B0-E161-3643-BF63-862EBBF771CF}"/>
                  </a:ext>
                </a:extLst>
              </p:cNvPr>
              <p:cNvGrpSpPr/>
              <p:nvPr/>
            </p:nvGrpSpPr>
            <p:grpSpPr>
              <a:xfrm>
                <a:off x="5164587" y="2711905"/>
                <a:ext cx="2676590" cy="369332"/>
                <a:chOff x="5164587" y="3054461"/>
                <a:chExt cx="2676590" cy="369332"/>
              </a:xfrm>
            </p:grpSpPr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AAFEE0B3-0B81-DF45-8E81-131F98D78153}"/>
                    </a:ext>
                  </a:extLst>
                </p:cNvPr>
                <p:cNvSpPr txBox="1"/>
                <p:nvPr/>
              </p:nvSpPr>
              <p:spPr>
                <a:xfrm>
                  <a:off x="5164587" y="3054461"/>
                  <a:ext cx="26765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8190</a:t>
                  </a:r>
                  <a:r>
                    <a:rPr lang="es-CO" dirty="0">
                      <a:solidFill>
                        <a:schemeClr val="bg2">
                          <a:lumMod val="25000"/>
                        </a:schemeClr>
                      </a:solidFill>
                    </a:rPr>
                    <a:t>       </a:t>
                  </a:r>
                  <a:r>
                    <a:rPr lang="es-CO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 / 2</a:t>
                  </a:r>
                  <a:r>
                    <a:rPr lang="es-CO" dirty="0">
                      <a:solidFill>
                        <a:schemeClr val="bg2">
                          <a:lumMod val="25000"/>
                        </a:schemeClr>
                      </a:solidFill>
                    </a:rPr>
                    <a:t>  </a:t>
                  </a:r>
                  <a:r>
                    <a:rPr lang="es-CO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= 4095</a:t>
                  </a:r>
                </a:p>
              </p:txBody>
            </p:sp>
            <p:pic>
              <p:nvPicPr>
                <p:cNvPr id="37" name="Gráfico 18" descr="Usuario">
                  <a:extLst>
                    <a:ext uri="{FF2B5EF4-FFF2-40B4-BE49-F238E27FC236}">
                      <a16:creationId xmlns:a16="http://schemas.microsoft.com/office/drawing/2014/main" id="{C89EAE14-A5E1-A34E-A114-205E9096C9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2335" y="3059107"/>
                  <a:ext cx="322646" cy="322646"/>
                </a:xfrm>
                <a:prstGeom prst="rect">
                  <a:avLst/>
                </a:prstGeom>
              </p:spPr>
            </p:pic>
          </p:grpSp>
          <p:pic>
            <p:nvPicPr>
              <p:cNvPr id="38" name="Gráfico 18" descr="Usuario">
                <a:extLst>
                  <a:ext uri="{FF2B5EF4-FFF2-40B4-BE49-F238E27FC236}">
                    <a16:creationId xmlns:a16="http://schemas.microsoft.com/office/drawing/2014/main" id="{F138A22A-39CD-6148-96B2-4C1729056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41745" y="2738273"/>
                <a:ext cx="330340" cy="330340"/>
              </a:xfrm>
              <a:prstGeom prst="rect">
                <a:avLst/>
              </a:prstGeom>
            </p:spPr>
          </p:pic>
        </p:grpSp>
        <p:pic>
          <p:nvPicPr>
            <p:cNvPr id="39" name="Gráfico 18" descr="Usuario">
              <a:extLst>
                <a:ext uri="{FF2B5EF4-FFF2-40B4-BE49-F238E27FC236}">
                  <a16:creationId xmlns:a16="http://schemas.microsoft.com/office/drawing/2014/main" id="{55892C86-C5E6-6A4A-B7DE-B6E9D1923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78780" y="2736549"/>
              <a:ext cx="330340" cy="330340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F467E57-1CB1-D547-80EC-AB4C47428693}"/>
              </a:ext>
            </a:extLst>
          </p:cNvPr>
          <p:cNvGrpSpPr/>
          <p:nvPr/>
        </p:nvGrpSpPr>
        <p:grpSpPr>
          <a:xfrm>
            <a:off x="5164587" y="3054461"/>
            <a:ext cx="2676590" cy="369332"/>
            <a:chOff x="5164587" y="3054461"/>
            <a:chExt cx="2676590" cy="36933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7AFFCC7C-0D8B-EB42-9ADB-EFC0EE60A84D}"/>
                </a:ext>
              </a:extLst>
            </p:cNvPr>
            <p:cNvGrpSpPr/>
            <p:nvPr/>
          </p:nvGrpSpPr>
          <p:grpSpPr>
            <a:xfrm>
              <a:off x="5164587" y="3054461"/>
              <a:ext cx="2676590" cy="369332"/>
              <a:chOff x="5164587" y="3054461"/>
              <a:chExt cx="2676590" cy="369332"/>
            </a:xfrm>
          </p:grpSpPr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74510989-10F8-48CB-BA8E-CABFD343B6AA}"/>
                  </a:ext>
                </a:extLst>
              </p:cNvPr>
              <p:cNvSpPr txBox="1"/>
              <p:nvPr/>
            </p:nvSpPr>
            <p:spPr>
              <a:xfrm>
                <a:off x="5164587" y="3054461"/>
                <a:ext cx="2676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>
                    <a:solidFill>
                      <a:schemeClr val="bg2">
                        <a:lumMod val="25000"/>
                      </a:schemeClr>
                    </a:solidFill>
                  </a:rPr>
                  <a:t>4095</a:t>
                </a:r>
                <a:r>
                  <a:rPr lang="es-CO" dirty="0">
                    <a:solidFill>
                      <a:schemeClr val="bg2">
                        <a:lumMod val="25000"/>
                      </a:schemeClr>
                    </a:solidFill>
                  </a:rPr>
                  <a:t>               </a:t>
                </a:r>
                <a:r>
                  <a:rPr lang="es-CO" b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  <a:r>
                  <a:rPr lang="es-CO" dirty="0">
                    <a:solidFill>
                      <a:schemeClr val="bg2">
                        <a:lumMod val="25000"/>
                      </a:schemeClr>
                    </a:solidFill>
                  </a:rPr>
                  <a:t>   $ 35.272 </a:t>
                </a:r>
                <a:r>
                  <a:rPr lang="es-CO" b="1" dirty="0">
                    <a:solidFill>
                      <a:schemeClr val="bg2">
                        <a:lumMod val="25000"/>
                      </a:schemeClr>
                    </a:solidFill>
                  </a:rPr>
                  <a:t>=</a:t>
                </a:r>
              </a:p>
            </p:txBody>
          </p:sp>
          <p:pic>
            <p:nvPicPr>
              <p:cNvPr id="34" name="Gráfico 18" descr="Usuario">
                <a:extLst>
                  <a:ext uri="{FF2B5EF4-FFF2-40B4-BE49-F238E27FC236}">
                    <a16:creationId xmlns:a16="http://schemas.microsoft.com/office/drawing/2014/main" id="{9B363B7E-BA9B-7642-BFC6-6C52178DC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21315" y="3068515"/>
                <a:ext cx="302727" cy="302727"/>
              </a:xfrm>
              <a:prstGeom prst="rect">
                <a:avLst/>
              </a:prstGeom>
            </p:spPr>
          </p:pic>
        </p:grpSp>
        <p:pic>
          <p:nvPicPr>
            <p:cNvPr id="40" name="Gráfico 18" descr="Usuario">
              <a:extLst>
                <a:ext uri="{FF2B5EF4-FFF2-40B4-BE49-F238E27FC236}">
                  <a16:creationId xmlns:a16="http://schemas.microsoft.com/office/drawing/2014/main" id="{661E5F2A-018C-0249-8353-4CDA236A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37330" y="3066786"/>
              <a:ext cx="302727" cy="30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44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1678" b="13893"/>
          <a:stretch/>
        </p:blipFill>
        <p:spPr>
          <a:xfrm>
            <a:off x="1" y="0"/>
            <a:ext cx="12208328" cy="687977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E2B1523-F5EC-4F24-8318-A476328F6CFD}"/>
              </a:ext>
            </a:extLst>
          </p:cNvPr>
          <p:cNvSpPr txBox="1"/>
          <p:nvPr/>
        </p:nvSpPr>
        <p:spPr>
          <a:xfrm>
            <a:off x="4314378" y="1650466"/>
            <a:ext cx="3002185" cy="1872853"/>
          </a:xfrm>
          <a:prstGeom prst="roundRect">
            <a:avLst/>
          </a:prstGeom>
          <a:solidFill>
            <a:schemeClr val="tx1">
              <a:lumMod val="95000"/>
              <a:lumOff val="5000"/>
              <a:alpha val="58824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es-C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b="1" dirty="0">
                <a:solidFill>
                  <a:schemeClr val="bg1"/>
                </a:solidFill>
              </a:rPr>
              <a:t>0,09% Participación</a:t>
            </a:r>
          </a:p>
          <a:p>
            <a:pPr algn="ctr"/>
            <a:r>
              <a:rPr lang="es-CO" sz="2000" b="1" dirty="0">
                <a:solidFill>
                  <a:schemeClr val="bg1"/>
                </a:solidFill>
              </a:rPr>
              <a:t>$ 158.000’000.000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</a:rPr>
              <a:t>Crecimiento </a:t>
            </a:r>
            <a:r>
              <a:rPr lang="es-CO" sz="1200" b="1" i="1" dirty="0">
                <a:solidFill>
                  <a:schemeClr val="bg1"/>
                </a:solidFill>
              </a:rPr>
              <a:t>37%</a:t>
            </a:r>
            <a:r>
              <a:rPr lang="es-CO" sz="1200" i="1" dirty="0">
                <a:solidFill>
                  <a:schemeClr val="bg1"/>
                </a:solidFill>
              </a:rPr>
              <a:t> - 2018 Vs 2019</a:t>
            </a:r>
          </a:p>
          <a:p>
            <a:pPr algn="ctr"/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743467" y="199022"/>
            <a:ext cx="7360147" cy="1180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Potencial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Mercado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B1523-F5EC-4F24-8318-A476328F6CFD}"/>
              </a:ext>
            </a:extLst>
          </p:cNvPr>
          <p:cNvSpPr txBox="1"/>
          <p:nvPr/>
        </p:nvSpPr>
        <p:spPr>
          <a:xfrm>
            <a:off x="4300672" y="3713730"/>
            <a:ext cx="3015892" cy="2213372"/>
          </a:xfrm>
          <a:prstGeom prst="roundRect">
            <a:avLst/>
          </a:prstGeom>
          <a:solidFill>
            <a:srgbClr val="0D0D0D">
              <a:alpha val="69804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mercado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de cada 100 colombianos</a:t>
            </a:r>
            <a:endParaRPr lang="es-CO" sz="100" dirty="0">
              <a:solidFill>
                <a:schemeClr val="bg1"/>
              </a:solidFill>
            </a:endParaRPr>
          </a:p>
          <a:p>
            <a:pPr algn="ctr"/>
            <a:r>
              <a:rPr lang="es-CO" sz="3600" b="1" dirty="0">
                <a:solidFill>
                  <a:schemeClr val="bg1"/>
                </a:solidFill>
              </a:rPr>
              <a:t>1,6 Billones</a:t>
            </a:r>
          </a:p>
          <a:p>
            <a:pPr algn="ctr"/>
            <a:r>
              <a:rPr lang="es-CO" sz="2000" i="1" dirty="0">
                <a:solidFill>
                  <a:schemeClr val="bg1"/>
                </a:solidFill>
              </a:rPr>
              <a:t>50% - 50%</a:t>
            </a:r>
            <a:endParaRPr lang="es-CO" sz="1600" i="1" dirty="0">
              <a:solidFill>
                <a:schemeClr val="bg1"/>
              </a:solidFill>
            </a:endParaRPr>
          </a:p>
          <a:p>
            <a:pPr algn="ctr"/>
            <a:endParaRPr lang="es-CO" sz="700" dirty="0">
              <a:solidFill>
                <a:schemeClr val="bg1"/>
              </a:solidFill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E2C7259B-15BC-FF45-9181-A1BEAF8A7AEE}"/>
              </a:ext>
            </a:extLst>
          </p:cNvPr>
          <p:cNvGrpSpPr/>
          <p:nvPr/>
        </p:nvGrpSpPr>
        <p:grpSpPr>
          <a:xfrm>
            <a:off x="380815" y="1348993"/>
            <a:ext cx="3667203" cy="3620063"/>
            <a:chOff x="380815" y="1348993"/>
            <a:chExt cx="3667203" cy="3620063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108B661-3804-284C-8E68-B1317C5AC0DA}"/>
                </a:ext>
              </a:extLst>
            </p:cNvPr>
            <p:cNvSpPr txBox="1"/>
            <p:nvPr/>
          </p:nvSpPr>
          <p:spPr>
            <a:xfrm>
              <a:off x="756925" y="4507391"/>
              <a:ext cx="28372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Dato estudio 2016 – programa Toma Café</a:t>
              </a:r>
            </a:p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Federación Nacional de Cafeteros</a:t>
              </a: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C407406-8460-4A48-9DEB-9167C5C0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15" y="1348993"/>
              <a:ext cx="3667203" cy="3381181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624CFE1-D7B0-CD4D-9BC0-922B89DCD6FB}"/>
              </a:ext>
            </a:extLst>
          </p:cNvPr>
          <p:cNvGrpSpPr/>
          <p:nvPr/>
        </p:nvGrpSpPr>
        <p:grpSpPr>
          <a:xfrm>
            <a:off x="1757382" y="3832261"/>
            <a:ext cx="1467822" cy="530536"/>
            <a:chOff x="1757382" y="3832261"/>
            <a:chExt cx="1467822" cy="530536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C5368815-6894-EA41-B12F-750FD040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382" y="3832261"/>
              <a:ext cx="530536" cy="530536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6C987805-9387-7B45-BD72-3DDF4AE58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332" y="3832261"/>
              <a:ext cx="530536" cy="530536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675DCA7-C2B2-9B45-A7DC-9B162CF69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668" y="3832261"/>
              <a:ext cx="530536" cy="530536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75531631-87B0-A54E-ABE6-D1EB1EE81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81" y="3832261"/>
            <a:ext cx="530536" cy="5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8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A678CF-BBD1-0644-A598-A25FC2744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0"/>
          <a:stretch/>
        </p:blipFill>
        <p:spPr>
          <a:xfrm>
            <a:off x="-49216" y="0"/>
            <a:ext cx="12241216" cy="68580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101600" y="922361"/>
            <a:ext cx="68734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“LAS DECISIONES DE HOY</a:t>
            </a:r>
            <a:endParaRPr lang="ko-KR" altLang="en-US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79A9243-91CB-437D-9D82-6D402B13F59A}"/>
              </a:ext>
            </a:extLst>
          </p:cNvPr>
          <p:cNvSpPr txBox="1"/>
          <p:nvPr/>
        </p:nvSpPr>
        <p:spPr>
          <a:xfrm>
            <a:off x="254083" y="1630247"/>
            <a:ext cx="68733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MARCARÁN LA REALIDAD DE TU MAÑANA”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t="2651" r="12370" b="23752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C13B58F-7C87-4EC0-BAF3-895F64F8CD26}"/>
              </a:ext>
            </a:extLst>
          </p:cNvPr>
          <p:cNvGrpSpPr/>
          <p:nvPr/>
        </p:nvGrpSpPr>
        <p:grpSpPr>
          <a:xfrm>
            <a:off x="3611331" y="956130"/>
            <a:ext cx="1549400" cy="1731815"/>
            <a:chOff x="5759450" y="1028700"/>
            <a:chExt cx="1549400" cy="1731815"/>
          </a:xfrm>
        </p:grpSpPr>
        <p:pic>
          <p:nvPicPr>
            <p:cNvPr id="6" name="Gráfico 8" descr="Usuario">
              <a:extLst>
                <a:ext uri="{FF2B5EF4-FFF2-40B4-BE49-F238E27FC236}">
                  <a16:creationId xmlns:a16="http://schemas.microsoft.com/office/drawing/2014/main" id="{69F4DA8A-F774-41C7-9367-ED63D41C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9450" y="1028700"/>
              <a:ext cx="1549400" cy="15494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AA091FB-5438-464F-9768-760158900EE4}"/>
                </a:ext>
              </a:extLst>
            </p:cNvPr>
            <p:cNvSpPr txBox="1"/>
            <p:nvPr/>
          </p:nvSpPr>
          <p:spPr>
            <a:xfrm>
              <a:off x="5988050" y="2391183"/>
              <a:ext cx="109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TÚ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8BA16149-2398-40D3-8F69-2330266006C1}"/>
              </a:ext>
            </a:extLst>
          </p:cNvPr>
          <p:cNvSpPr txBox="1"/>
          <p:nvPr/>
        </p:nvSpPr>
        <p:spPr>
          <a:xfrm>
            <a:off x="674479" y="471785"/>
            <a:ext cx="248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2">
                    <a:lumMod val="25000"/>
                  </a:schemeClr>
                </a:solidFill>
              </a:rPr>
              <a:t>POSICIÓN</a:t>
            </a:r>
            <a:endParaRPr lang="es-CO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Flecha: curvada hacia la derecha 49">
            <a:extLst>
              <a:ext uri="{FF2B5EF4-FFF2-40B4-BE49-F238E27FC236}">
                <a16:creationId xmlns:a16="http://schemas.microsoft.com/office/drawing/2014/main" id="{40406895-365B-4DF0-93CD-DFF77E64F7C0}"/>
              </a:ext>
            </a:extLst>
          </p:cNvPr>
          <p:cNvSpPr/>
          <p:nvPr/>
        </p:nvSpPr>
        <p:spPr>
          <a:xfrm rot="1796707">
            <a:off x="1255262" y="1099709"/>
            <a:ext cx="1231900" cy="4965700"/>
          </a:xfrm>
          <a:prstGeom prst="curvedRightArrow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0" name="Flecha: curvada hacia la derecha 50">
            <a:extLst>
              <a:ext uri="{FF2B5EF4-FFF2-40B4-BE49-F238E27FC236}">
                <a16:creationId xmlns:a16="http://schemas.microsoft.com/office/drawing/2014/main" id="{F2EC6190-2408-4858-84C3-5C8A8910C079}"/>
              </a:ext>
            </a:extLst>
          </p:cNvPr>
          <p:cNvSpPr/>
          <p:nvPr/>
        </p:nvSpPr>
        <p:spPr>
          <a:xfrm rot="1796707">
            <a:off x="1839491" y="1309294"/>
            <a:ext cx="1155555" cy="1994451"/>
          </a:xfrm>
          <a:prstGeom prst="curvedRightArrow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1" name="Flecha: curvada hacia la derecha 51">
            <a:extLst>
              <a:ext uri="{FF2B5EF4-FFF2-40B4-BE49-F238E27FC236}">
                <a16:creationId xmlns:a16="http://schemas.microsoft.com/office/drawing/2014/main" id="{02D0DA90-564B-4424-9658-78A88E7E7651}"/>
              </a:ext>
            </a:extLst>
          </p:cNvPr>
          <p:cNvSpPr/>
          <p:nvPr/>
        </p:nvSpPr>
        <p:spPr>
          <a:xfrm rot="19401364" flipH="1">
            <a:off x="6019478" y="749561"/>
            <a:ext cx="1213277" cy="4109584"/>
          </a:xfrm>
          <a:prstGeom prst="curvedRightArrow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2" name="Flecha: curvada hacia la derecha 52">
            <a:extLst>
              <a:ext uri="{FF2B5EF4-FFF2-40B4-BE49-F238E27FC236}">
                <a16:creationId xmlns:a16="http://schemas.microsoft.com/office/drawing/2014/main" id="{052619F9-D14B-4412-A89C-0D4350311D89}"/>
              </a:ext>
            </a:extLst>
          </p:cNvPr>
          <p:cNvSpPr/>
          <p:nvPr/>
        </p:nvSpPr>
        <p:spPr>
          <a:xfrm rot="19401364" flipH="1">
            <a:off x="5434093" y="941304"/>
            <a:ext cx="1213277" cy="2169251"/>
          </a:xfrm>
          <a:prstGeom prst="curvedRightArrow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3" name="Flecha: curvada hacia la derecha 53">
            <a:extLst>
              <a:ext uri="{FF2B5EF4-FFF2-40B4-BE49-F238E27FC236}">
                <a16:creationId xmlns:a16="http://schemas.microsoft.com/office/drawing/2014/main" id="{0788F237-8C96-410E-A4A5-C0146FDD85DD}"/>
              </a:ext>
            </a:extLst>
          </p:cNvPr>
          <p:cNvSpPr/>
          <p:nvPr/>
        </p:nvSpPr>
        <p:spPr>
          <a:xfrm rot="1796707">
            <a:off x="1013991" y="2909494"/>
            <a:ext cx="1155555" cy="1994451"/>
          </a:xfrm>
          <a:prstGeom prst="curvedRightArrow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cxnSp>
        <p:nvCxnSpPr>
          <p:cNvPr id="14" name="직선 연결선 55">
            <a:extLst>
              <a:ext uri="{FF2B5EF4-FFF2-40B4-BE49-F238E27FC236}">
                <a16:creationId xmlns:a16="http://schemas.microsoft.com/office/drawing/2014/main" id="{F6EE74A4-2DAE-4819-80E5-1A9FFDA0ECD8}"/>
              </a:ext>
            </a:extLst>
          </p:cNvPr>
          <p:cNvCxnSpPr>
            <a:cxnSpLocks/>
          </p:cNvCxnSpPr>
          <p:nvPr/>
        </p:nvCxnSpPr>
        <p:spPr>
          <a:xfrm flipH="1">
            <a:off x="580779" y="2716975"/>
            <a:ext cx="7496192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직선 연결선 55">
            <a:extLst>
              <a:ext uri="{FF2B5EF4-FFF2-40B4-BE49-F238E27FC236}">
                <a16:creationId xmlns:a16="http://schemas.microsoft.com/office/drawing/2014/main" id="{A075A64A-3AFC-4B06-93BD-21B60B51C273}"/>
              </a:ext>
            </a:extLst>
          </p:cNvPr>
          <p:cNvCxnSpPr>
            <a:cxnSpLocks/>
          </p:cNvCxnSpPr>
          <p:nvPr/>
        </p:nvCxnSpPr>
        <p:spPr>
          <a:xfrm flipH="1">
            <a:off x="504579" y="3918035"/>
            <a:ext cx="7496192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직선 연결선 55">
            <a:extLst>
              <a:ext uri="{FF2B5EF4-FFF2-40B4-BE49-F238E27FC236}">
                <a16:creationId xmlns:a16="http://schemas.microsoft.com/office/drawing/2014/main" id="{B04B62A4-3805-4878-96F3-B85E44A1E6C1}"/>
              </a:ext>
            </a:extLst>
          </p:cNvPr>
          <p:cNvCxnSpPr>
            <a:cxnSpLocks/>
          </p:cNvCxnSpPr>
          <p:nvPr/>
        </p:nvCxnSpPr>
        <p:spPr>
          <a:xfrm flipH="1">
            <a:off x="504579" y="5099130"/>
            <a:ext cx="7496192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EFC8583-5A7A-4D4D-BDAD-873223BFB61B}"/>
              </a:ext>
            </a:extLst>
          </p:cNvPr>
          <p:cNvGrpSpPr/>
          <p:nvPr/>
        </p:nvGrpSpPr>
        <p:grpSpPr>
          <a:xfrm>
            <a:off x="2557833" y="2712824"/>
            <a:ext cx="964598" cy="1178520"/>
            <a:chOff x="4623402" y="2715549"/>
            <a:chExt cx="1129698" cy="1380235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660A7EE-6CD7-45B1-8515-6831B3B94EBA}"/>
                </a:ext>
              </a:extLst>
            </p:cNvPr>
            <p:cNvSpPr txBox="1"/>
            <p:nvPr/>
          </p:nvSpPr>
          <p:spPr>
            <a:xfrm>
              <a:off x="4654550" y="3699283"/>
              <a:ext cx="1092200" cy="396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JOSÉ</a:t>
              </a: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13CA3C9-96CC-48CD-9043-24EE47EBEB0E}"/>
                </a:ext>
              </a:extLst>
            </p:cNvPr>
            <p:cNvGrpSpPr/>
            <p:nvPr/>
          </p:nvGrpSpPr>
          <p:grpSpPr>
            <a:xfrm>
              <a:off x="4623402" y="2715549"/>
              <a:ext cx="1129698" cy="1129698"/>
              <a:chOff x="4623402" y="2715549"/>
              <a:chExt cx="1129698" cy="1129698"/>
            </a:xfrm>
          </p:grpSpPr>
          <p:pic>
            <p:nvPicPr>
              <p:cNvPr id="20" name="Gráfico 3" descr="Usuario">
                <a:extLst>
                  <a:ext uri="{FF2B5EF4-FFF2-40B4-BE49-F238E27FC236}">
                    <a16:creationId xmlns:a16="http://schemas.microsoft.com/office/drawing/2014/main" id="{6B1F6712-1D26-4381-93D2-4A1B07481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23402" y="2715549"/>
                <a:ext cx="1129698" cy="1129698"/>
              </a:xfrm>
              <a:prstGeom prst="rect">
                <a:avLst/>
              </a:prstGeom>
            </p:spPr>
          </p:pic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69B023D-253D-4445-9761-76E1C6E9F097}"/>
                  </a:ext>
                </a:extLst>
              </p:cNvPr>
              <p:cNvSpPr txBox="1"/>
              <p:nvPr/>
            </p:nvSpPr>
            <p:spPr>
              <a:xfrm>
                <a:off x="4751020" y="3357881"/>
                <a:ext cx="825500" cy="36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400" b="1" dirty="0">
                    <a:solidFill>
                      <a:schemeClr val="bg1"/>
                    </a:solidFill>
                  </a:rPr>
                  <a:t>1 Gen</a:t>
                </a:r>
                <a:endParaRPr lang="es-CO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FCB9B37-0A67-4F8D-822C-330A3A82B119}"/>
              </a:ext>
            </a:extLst>
          </p:cNvPr>
          <p:cNvGrpSpPr/>
          <p:nvPr/>
        </p:nvGrpSpPr>
        <p:grpSpPr>
          <a:xfrm>
            <a:off x="5097833" y="2701054"/>
            <a:ext cx="964598" cy="1189364"/>
            <a:chOff x="7163402" y="2702849"/>
            <a:chExt cx="1129698" cy="1392934"/>
          </a:xfrm>
        </p:grpSpPr>
        <p:pic>
          <p:nvPicPr>
            <p:cNvPr id="23" name="Gráfico 5" descr="Usuario">
              <a:extLst>
                <a:ext uri="{FF2B5EF4-FFF2-40B4-BE49-F238E27FC236}">
                  <a16:creationId xmlns:a16="http://schemas.microsoft.com/office/drawing/2014/main" id="{4DFC6DCC-8061-45EA-A44F-A68244CD1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63402" y="2702849"/>
              <a:ext cx="1129698" cy="1129698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2627FF0C-48BD-4259-AF00-A6DD55C5C7FB}"/>
                </a:ext>
              </a:extLst>
            </p:cNvPr>
            <p:cNvGrpSpPr/>
            <p:nvPr/>
          </p:nvGrpSpPr>
          <p:grpSpPr>
            <a:xfrm>
              <a:off x="7194550" y="3357881"/>
              <a:ext cx="1092200" cy="737902"/>
              <a:chOff x="7194550" y="3357881"/>
              <a:chExt cx="1092200" cy="737902"/>
            </a:xfrm>
          </p:grpSpPr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D5E49CC-BCE6-4198-9C65-3FBDDAE496EB}"/>
                  </a:ext>
                </a:extLst>
              </p:cNvPr>
              <p:cNvSpPr txBox="1"/>
              <p:nvPr/>
            </p:nvSpPr>
            <p:spPr>
              <a:xfrm>
                <a:off x="7194550" y="3699283"/>
                <a:ext cx="1092200" cy="3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MARÍA</a:t>
                </a: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937B958E-F707-48C3-84A4-E53A817FD676}"/>
                  </a:ext>
                </a:extLst>
              </p:cNvPr>
              <p:cNvSpPr txBox="1"/>
              <p:nvPr/>
            </p:nvSpPr>
            <p:spPr>
              <a:xfrm>
                <a:off x="7291020" y="3357881"/>
                <a:ext cx="825500" cy="36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400" b="1" dirty="0">
                    <a:solidFill>
                      <a:schemeClr val="bg1"/>
                    </a:solidFill>
                  </a:rPr>
                  <a:t>1 Gen</a:t>
                </a:r>
                <a:endParaRPr lang="es-CO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A12DC0D-B1E8-406D-B722-345F3961EAC0}"/>
              </a:ext>
            </a:extLst>
          </p:cNvPr>
          <p:cNvGrpSpPr/>
          <p:nvPr/>
        </p:nvGrpSpPr>
        <p:grpSpPr>
          <a:xfrm>
            <a:off x="6148603" y="4133944"/>
            <a:ext cx="968161" cy="920115"/>
            <a:chOff x="8131657" y="4318699"/>
            <a:chExt cx="1315635" cy="1250345"/>
          </a:xfrm>
        </p:grpSpPr>
        <p:pic>
          <p:nvPicPr>
            <p:cNvPr id="28" name="Gráfico 16" descr="Usuario">
              <a:extLst>
                <a:ext uri="{FF2B5EF4-FFF2-40B4-BE49-F238E27FC236}">
                  <a16:creationId xmlns:a16="http://schemas.microsoft.com/office/drawing/2014/main" id="{2880FCF2-7366-4F9E-B525-AF304288A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24020" y="4318699"/>
              <a:ext cx="876309" cy="876309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7ECE2B8-943F-46FC-8BCF-BA8C3605E491}"/>
                </a:ext>
              </a:extLst>
            </p:cNvPr>
            <p:cNvSpPr txBox="1"/>
            <p:nvPr/>
          </p:nvSpPr>
          <p:spPr>
            <a:xfrm>
              <a:off x="8131657" y="5108983"/>
              <a:ext cx="1315635" cy="460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CAMILA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02C92BA-9C89-4B88-B219-044140919CC2}"/>
                </a:ext>
              </a:extLst>
            </p:cNvPr>
            <p:cNvSpPr txBox="1"/>
            <p:nvPr/>
          </p:nvSpPr>
          <p:spPr>
            <a:xfrm>
              <a:off x="8336720" y="4804386"/>
              <a:ext cx="825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1 Gen</a:t>
              </a:r>
              <a:endParaRPr lang="es-CO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3FF2D33-CC41-4B19-B3EA-3B9610417154}"/>
              </a:ext>
            </a:extLst>
          </p:cNvPr>
          <p:cNvGrpSpPr/>
          <p:nvPr/>
        </p:nvGrpSpPr>
        <p:grpSpPr>
          <a:xfrm>
            <a:off x="1296303" y="5382401"/>
            <a:ext cx="869271" cy="859738"/>
            <a:chOff x="3371850" y="5553793"/>
            <a:chExt cx="1092200" cy="1080222"/>
          </a:xfrm>
        </p:grpSpPr>
        <p:pic>
          <p:nvPicPr>
            <p:cNvPr id="32" name="Gráfico 14" descr="Usuario">
              <a:extLst>
                <a:ext uri="{FF2B5EF4-FFF2-40B4-BE49-F238E27FC236}">
                  <a16:creationId xmlns:a16="http://schemas.microsoft.com/office/drawing/2014/main" id="{EEE9F7C0-BBAF-48F9-BFA4-D3EC3D88C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9151" y="5553793"/>
              <a:ext cx="837598" cy="837598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49FC955-80AA-437A-ABCE-6CFD8A066C3A}"/>
                </a:ext>
              </a:extLst>
            </p:cNvPr>
            <p:cNvSpPr txBox="1"/>
            <p:nvPr/>
          </p:nvSpPr>
          <p:spPr>
            <a:xfrm>
              <a:off x="3371850" y="6264683"/>
              <a:ext cx="109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PABLO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1040684-FEAF-498C-84F5-CA3D5551D396}"/>
                </a:ext>
              </a:extLst>
            </p:cNvPr>
            <p:cNvSpPr txBox="1"/>
            <p:nvPr/>
          </p:nvSpPr>
          <p:spPr>
            <a:xfrm>
              <a:off x="3511249" y="5998204"/>
              <a:ext cx="825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1 Gen</a:t>
              </a:r>
              <a:endParaRPr lang="es-CO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08F11B3-4882-4C8F-894E-4B7B6E40232E}"/>
              </a:ext>
            </a:extLst>
          </p:cNvPr>
          <p:cNvGrpSpPr/>
          <p:nvPr/>
        </p:nvGrpSpPr>
        <p:grpSpPr>
          <a:xfrm>
            <a:off x="1952162" y="4132270"/>
            <a:ext cx="803738" cy="821354"/>
            <a:chOff x="3956050" y="4318699"/>
            <a:chExt cx="1092200" cy="1116138"/>
          </a:xfrm>
        </p:grpSpPr>
        <p:pic>
          <p:nvPicPr>
            <p:cNvPr id="36" name="Gráfico 12" descr="Usuario">
              <a:extLst>
                <a:ext uri="{FF2B5EF4-FFF2-40B4-BE49-F238E27FC236}">
                  <a16:creationId xmlns:a16="http://schemas.microsoft.com/office/drawing/2014/main" id="{7618F6ED-ACAC-40C3-93DA-3D7A6E7F3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69520" y="4318699"/>
              <a:ext cx="876309" cy="876309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10F4C7CF-914E-45FE-B159-DE3785B455EE}"/>
                </a:ext>
              </a:extLst>
            </p:cNvPr>
            <p:cNvSpPr txBox="1"/>
            <p:nvPr/>
          </p:nvSpPr>
          <p:spPr>
            <a:xfrm>
              <a:off x="3956050" y="5096283"/>
              <a:ext cx="109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bg2">
                      <a:lumMod val="25000"/>
                    </a:schemeClr>
                  </a:solidFill>
                </a:rPr>
                <a:t>PEDRO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9613168-A77C-46D1-9BDA-50DC9721BB61}"/>
                </a:ext>
              </a:extLst>
            </p:cNvPr>
            <p:cNvSpPr txBox="1"/>
            <p:nvPr/>
          </p:nvSpPr>
          <p:spPr>
            <a:xfrm>
              <a:off x="4094929" y="4777837"/>
              <a:ext cx="825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 Gen</a:t>
              </a:r>
              <a:endPara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68914F8-2391-4DE8-A4A6-0D69591EBC93}"/>
              </a:ext>
            </a:extLst>
          </p:cNvPr>
          <p:cNvGrpSpPr/>
          <p:nvPr/>
        </p:nvGrpSpPr>
        <p:grpSpPr>
          <a:xfrm>
            <a:off x="4542962" y="4132270"/>
            <a:ext cx="803738" cy="821354"/>
            <a:chOff x="3956050" y="4318699"/>
            <a:chExt cx="1092200" cy="1116138"/>
          </a:xfrm>
        </p:grpSpPr>
        <p:pic>
          <p:nvPicPr>
            <p:cNvPr id="40" name="Gráfico 70" descr="Usuario">
              <a:extLst>
                <a:ext uri="{FF2B5EF4-FFF2-40B4-BE49-F238E27FC236}">
                  <a16:creationId xmlns:a16="http://schemas.microsoft.com/office/drawing/2014/main" id="{E983B9C8-8C7C-4C7F-BC19-6C0BD85A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69520" y="4318699"/>
              <a:ext cx="876309" cy="876309"/>
            </a:xfrm>
            <a:prstGeom prst="rect">
              <a:avLst/>
            </a:prstGeom>
          </p:spPr>
        </p:pic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7C22C6D1-43CF-40AC-8DBD-09F2E15C6278}"/>
                </a:ext>
              </a:extLst>
            </p:cNvPr>
            <p:cNvSpPr txBox="1"/>
            <p:nvPr/>
          </p:nvSpPr>
          <p:spPr>
            <a:xfrm>
              <a:off x="3956050" y="5096283"/>
              <a:ext cx="109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bg2">
                      <a:lumMod val="25000"/>
                    </a:schemeClr>
                  </a:solidFill>
                </a:rPr>
                <a:t>LUCÍA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289BA299-E0DD-4320-8D47-E5AF1500C9ED}"/>
                </a:ext>
              </a:extLst>
            </p:cNvPr>
            <p:cNvSpPr txBox="1"/>
            <p:nvPr/>
          </p:nvSpPr>
          <p:spPr>
            <a:xfrm>
              <a:off x="4094929" y="4777837"/>
              <a:ext cx="825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 Gen</a:t>
              </a:r>
              <a:endPara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3" name="Flecha: curvada hacia la derecha 74">
            <a:extLst>
              <a:ext uri="{FF2B5EF4-FFF2-40B4-BE49-F238E27FC236}">
                <a16:creationId xmlns:a16="http://schemas.microsoft.com/office/drawing/2014/main" id="{BBE321A2-EB9C-4659-BCD0-FAAE86293D34}"/>
              </a:ext>
            </a:extLst>
          </p:cNvPr>
          <p:cNvSpPr/>
          <p:nvPr/>
        </p:nvSpPr>
        <p:spPr>
          <a:xfrm rot="1227365">
            <a:off x="4084412" y="3130890"/>
            <a:ext cx="776350" cy="1729009"/>
          </a:xfrm>
          <a:prstGeom prst="curvedRightArrow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8" name="Rectángulo redondeado 47"/>
          <p:cNvSpPr/>
          <p:nvPr/>
        </p:nvSpPr>
        <p:spPr>
          <a:xfrm>
            <a:off x="2284466" y="5472925"/>
            <a:ext cx="754743" cy="3537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500P</a:t>
            </a:r>
            <a:endParaRPr lang="en-US" b="1" dirty="0"/>
          </a:p>
        </p:txBody>
      </p:sp>
      <p:sp>
        <p:nvSpPr>
          <p:cNvPr id="49" name="Rectángulo redondeado 48"/>
          <p:cNvSpPr/>
          <p:nvPr/>
        </p:nvSpPr>
        <p:spPr>
          <a:xfrm>
            <a:off x="2739879" y="4218265"/>
            <a:ext cx="754743" cy="35370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500 P</a:t>
            </a:r>
            <a:endParaRPr lang="en-US" b="1" dirty="0"/>
          </a:p>
        </p:txBody>
      </p:sp>
      <p:sp>
        <p:nvSpPr>
          <p:cNvPr id="50" name="Rectángulo redondeado 49"/>
          <p:cNvSpPr/>
          <p:nvPr/>
        </p:nvSpPr>
        <p:spPr>
          <a:xfrm>
            <a:off x="3431587" y="2890437"/>
            <a:ext cx="754743" cy="35370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500 P</a:t>
            </a:r>
            <a:endParaRPr lang="en-US" b="1" dirty="0"/>
          </a:p>
        </p:txBody>
      </p:sp>
      <p:sp>
        <p:nvSpPr>
          <p:cNvPr id="51" name="Rectángulo redondeado 50"/>
          <p:cNvSpPr/>
          <p:nvPr/>
        </p:nvSpPr>
        <p:spPr>
          <a:xfrm>
            <a:off x="4789710" y="1345036"/>
            <a:ext cx="754743" cy="35370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500 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54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43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laptop, computadora, usando&#10;&#10;Descripción generada automáticamente">
            <a:extLst>
              <a:ext uri="{FF2B5EF4-FFF2-40B4-BE49-F238E27FC236}">
                <a16:creationId xmlns:a16="http://schemas.microsoft.com/office/drawing/2014/main" id="{DEEEAA08-E1FC-4580-9BBB-F2995FC12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6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FC6D00-5781-5E42-9E2A-53EE828E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D932823-71F1-6B46-94B0-5387C2788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99" y="-1809714"/>
            <a:ext cx="1708180" cy="1809714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AD3D0F77-1586-5741-A40D-AC0EEF7AA047}"/>
              </a:ext>
            </a:extLst>
          </p:cNvPr>
          <p:cNvGrpSpPr/>
          <p:nvPr/>
        </p:nvGrpSpPr>
        <p:grpSpPr>
          <a:xfrm>
            <a:off x="7327791" y="3498406"/>
            <a:ext cx="3969154" cy="1250976"/>
            <a:chOff x="7327791" y="3498405"/>
            <a:chExt cx="3253006" cy="1041399"/>
          </a:xfrm>
        </p:grpSpPr>
        <p:sp>
          <p:nvSpPr>
            <p:cNvPr id="43" name="Rectángulo redondeado 42">
              <a:extLst>
                <a:ext uri="{FF2B5EF4-FFF2-40B4-BE49-F238E27FC236}">
                  <a16:creationId xmlns:a16="http://schemas.microsoft.com/office/drawing/2014/main" id="{3934367A-5CEE-4445-8D61-C3E2C518343F}"/>
                </a:ext>
              </a:extLst>
            </p:cNvPr>
            <p:cNvSpPr/>
            <p:nvPr/>
          </p:nvSpPr>
          <p:spPr>
            <a:xfrm>
              <a:off x="7327791" y="3498405"/>
              <a:ext cx="3213208" cy="1041399"/>
            </a:xfrm>
            <a:prstGeom prst="roundRect">
              <a:avLst/>
            </a:prstGeom>
            <a:solidFill>
              <a:schemeClr val="tx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TextBox 30">
              <a:extLst>
                <a:ext uri="{FF2B5EF4-FFF2-40B4-BE49-F238E27FC236}">
                  <a16:creationId xmlns:a16="http://schemas.microsoft.com/office/drawing/2014/main" id="{72B75D5F-35EB-4B23-A855-DC2DC1C2B37F}"/>
                </a:ext>
              </a:extLst>
            </p:cNvPr>
            <p:cNvSpPr txBox="1"/>
            <p:nvPr/>
          </p:nvSpPr>
          <p:spPr>
            <a:xfrm>
              <a:off x="8039419" y="3561565"/>
              <a:ext cx="2541378" cy="896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</a:rPr>
                <a:t>5000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empresas</a:t>
              </a:r>
              <a:r>
                <a:rPr lang="en-US" altLang="ko-KR" sz="1600" dirty="0">
                  <a:solidFill>
                    <a:schemeClr val="bg1"/>
                  </a:solidFill>
                </a:rPr>
                <a:t>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más</a:t>
              </a:r>
              <a:r>
                <a:rPr lang="en-US" altLang="ko-KR" sz="1600" dirty="0">
                  <a:solidFill>
                    <a:schemeClr val="bg1"/>
                  </a:solidFill>
                </a:rPr>
                <a:t>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grandes</a:t>
              </a:r>
              <a:endParaRPr lang="en-US" altLang="ko-KR" sz="1600" dirty="0">
                <a:solidFill>
                  <a:schemeClr val="bg1"/>
                </a:solidFill>
              </a:endParaRP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Gran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Contribuyente</a:t>
              </a:r>
              <a:r>
                <a:rPr lang="en-US" altLang="ko-KR" sz="1600" dirty="0">
                  <a:solidFill>
                    <a:schemeClr val="bg1"/>
                  </a:solidFill>
                </a:rPr>
                <a:t> DIAN</a:t>
              </a: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Ley 1700 de 2013</a:t>
              </a:r>
            </a:p>
            <a:p>
              <a:r>
                <a:rPr lang="en-US" altLang="ko-KR" sz="1600" dirty="0" err="1">
                  <a:solidFill>
                    <a:schemeClr val="bg1"/>
                  </a:solidFill>
                </a:rPr>
                <a:t>Miembro</a:t>
              </a:r>
              <a:r>
                <a:rPr lang="en-US" altLang="ko-KR" sz="1600" dirty="0">
                  <a:solidFill>
                    <a:schemeClr val="bg1"/>
                  </a:solidFill>
                </a:rPr>
                <a:t> ACOVEDI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4020F15-D38E-C443-84D2-524B175D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15" y="3777375"/>
              <a:ext cx="532005" cy="527483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BFB974A-0F2F-7645-877D-9DEE96B4AE70}"/>
              </a:ext>
            </a:extLst>
          </p:cNvPr>
          <p:cNvGrpSpPr/>
          <p:nvPr/>
        </p:nvGrpSpPr>
        <p:grpSpPr>
          <a:xfrm>
            <a:off x="7343104" y="2313353"/>
            <a:ext cx="3953841" cy="1023771"/>
            <a:chOff x="7343104" y="2313353"/>
            <a:chExt cx="3953841" cy="1023771"/>
          </a:xfrm>
        </p:grpSpPr>
        <p:sp>
          <p:nvSpPr>
            <p:cNvPr id="42" name="Rectángulo redondeado 41">
              <a:extLst>
                <a:ext uri="{FF2B5EF4-FFF2-40B4-BE49-F238E27FC236}">
                  <a16:creationId xmlns:a16="http://schemas.microsoft.com/office/drawing/2014/main" id="{982E6C9F-6AAD-2E4A-960D-572D0CA0AF85}"/>
                </a:ext>
              </a:extLst>
            </p:cNvPr>
            <p:cNvSpPr/>
            <p:nvPr/>
          </p:nvSpPr>
          <p:spPr>
            <a:xfrm>
              <a:off x="7343104" y="2313353"/>
              <a:ext cx="3953841" cy="1023771"/>
            </a:xfrm>
            <a:prstGeom prst="roundRect">
              <a:avLst/>
            </a:prstGeom>
            <a:solidFill>
              <a:schemeClr val="tx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C550F101-70B2-489D-BFD6-307C8A644C15}"/>
                </a:ext>
              </a:extLst>
            </p:cNvPr>
            <p:cNvSpPr txBox="1"/>
            <p:nvPr/>
          </p:nvSpPr>
          <p:spPr>
            <a:xfrm>
              <a:off x="8196085" y="2423193"/>
              <a:ext cx="22142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</a:rPr>
                <a:t>Colombia 2009</a:t>
              </a: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11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sedes</a:t>
              </a:r>
              <a:r>
                <a:rPr lang="en-US" altLang="ko-KR" sz="1600" dirty="0">
                  <a:solidFill>
                    <a:schemeClr val="bg1"/>
                  </a:solidFill>
                </a:rPr>
                <a:t>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corporativas</a:t>
              </a:r>
              <a:r>
                <a:rPr lang="en-US" altLang="ko-KR" sz="16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Plataforma virtual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4AE6962-4B4E-3049-B5E4-565C3E0B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821" y="2580284"/>
              <a:ext cx="526104" cy="526104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43C50EA-627B-2E4E-9EE2-37F39DF13D6F}"/>
              </a:ext>
            </a:extLst>
          </p:cNvPr>
          <p:cNvGrpSpPr/>
          <p:nvPr/>
        </p:nvGrpSpPr>
        <p:grpSpPr>
          <a:xfrm>
            <a:off x="7343105" y="393327"/>
            <a:ext cx="4061495" cy="831540"/>
            <a:chOff x="7343105" y="393327"/>
            <a:chExt cx="4061495" cy="831540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AB0F9646-CFBD-594E-A2CC-CE291B6C697B}"/>
                </a:ext>
              </a:extLst>
            </p:cNvPr>
            <p:cNvSpPr/>
            <p:nvPr/>
          </p:nvSpPr>
          <p:spPr>
            <a:xfrm>
              <a:off x="7343105" y="399450"/>
              <a:ext cx="3953843" cy="825417"/>
            </a:xfrm>
            <a:prstGeom prst="roundRect">
              <a:avLst/>
            </a:prstGeom>
            <a:solidFill>
              <a:schemeClr val="tx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9EB0AD6-45D7-764C-81F4-7B9276AE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821" y="549107"/>
              <a:ext cx="526104" cy="526104"/>
            </a:xfrm>
            <a:prstGeom prst="rect">
              <a:avLst/>
            </a:prstGeom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D5E71DAE-DF30-364F-9302-39358A25ABEA}"/>
                </a:ext>
              </a:extLst>
            </p:cNvPr>
            <p:cNvSpPr txBox="1"/>
            <p:nvPr/>
          </p:nvSpPr>
          <p:spPr>
            <a:xfrm>
              <a:off x="8284875" y="393327"/>
              <a:ext cx="3119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bg1"/>
                  </a:solidFill>
                </a:rPr>
                <a:t>Malasia</a:t>
              </a:r>
              <a:r>
                <a:rPr lang="en-US" altLang="ko-KR" sz="1600" dirty="0">
                  <a:solidFill>
                    <a:schemeClr val="bg1"/>
                  </a:solidFill>
                </a:rPr>
                <a:t> 1995</a:t>
              </a:r>
            </a:p>
            <a:p>
              <a:r>
                <a:rPr lang="es-CO" altLang="ko-KR" sz="1600" dirty="0">
                  <a:solidFill>
                    <a:schemeClr val="bg1"/>
                  </a:solidFill>
                </a:rPr>
                <a:t>Facturación</a:t>
              </a:r>
              <a:r>
                <a:rPr lang="en-US" altLang="ko-KR" sz="1600" dirty="0">
                  <a:solidFill>
                    <a:schemeClr val="bg1"/>
                  </a:solidFill>
                </a:rPr>
                <a:t> Superior        </a:t>
              </a: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1,5 Billon USD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25664DD-9A90-6B4F-B524-FCC803149FA4}"/>
              </a:ext>
            </a:extLst>
          </p:cNvPr>
          <p:cNvGrpSpPr/>
          <p:nvPr/>
        </p:nvGrpSpPr>
        <p:grpSpPr>
          <a:xfrm>
            <a:off x="7343106" y="1363357"/>
            <a:ext cx="3953842" cy="1077218"/>
            <a:chOff x="7343106" y="1363357"/>
            <a:chExt cx="3953842" cy="1077218"/>
          </a:xfrm>
        </p:grpSpPr>
        <p:sp>
          <p:nvSpPr>
            <p:cNvPr id="28" name="Rectángulo redondeado 27">
              <a:extLst>
                <a:ext uri="{FF2B5EF4-FFF2-40B4-BE49-F238E27FC236}">
                  <a16:creationId xmlns:a16="http://schemas.microsoft.com/office/drawing/2014/main" id="{FD7C3BE6-614D-E544-9A13-A47D5F72D0E8}"/>
                </a:ext>
              </a:extLst>
            </p:cNvPr>
            <p:cNvSpPr/>
            <p:nvPr/>
          </p:nvSpPr>
          <p:spPr>
            <a:xfrm>
              <a:off x="7343106" y="1365163"/>
              <a:ext cx="3953842" cy="825417"/>
            </a:xfrm>
            <a:prstGeom prst="roundRect">
              <a:avLst/>
            </a:prstGeom>
            <a:solidFill>
              <a:schemeClr val="tx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89691D7F-0FE5-467A-8F33-4DA619C6DF04}"/>
                </a:ext>
              </a:extLst>
            </p:cNvPr>
            <p:cNvSpPr txBox="1"/>
            <p:nvPr/>
          </p:nvSpPr>
          <p:spPr>
            <a:xfrm>
              <a:off x="8196084" y="1363357"/>
              <a:ext cx="20574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altLang="ko-KR" sz="1600" dirty="0">
                  <a:solidFill>
                    <a:schemeClr val="bg1"/>
                  </a:solidFill>
                </a:rPr>
                <a:t>Presencia</a:t>
              </a: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+76 </a:t>
              </a:r>
              <a:r>
                <a:rPr lang="es-CO" altLang="ko-KR" sz="1600" dirty="0">
                  <a:solidFill>
                    <a:schemeClr val="bg1"/>
                  </a:solidFill>
                </a:rPr>
                <a:t>países</a:t>
              </a:r>
            </a:p>
            <a:p>
              <a:r>
                <a:rPr lang="en-US" altLang="ko-KR" sz="1600" dirty="0">
                  <a:solidFill>
                    <a:schemeClr val="bg1"/>
                  </a:solidFill>
                </a:rPr>
                <a:t>Capital </a:t>
              </a:r>
              <a:r>
                <a:rPr lang="es-CO" altLang="ko-KR" sz="1600" dirty="0">
                  <a:solidFill>
                    <a:schemeClr val="bg1"/>
                  </a:solidFill>
                </a:rPr>
                <a:t>propio</a:t>
              </a:r>
              <a:r>
                <a:rPr lang="en-US" altLang="ko-KR" sz="1600" dirty="0">
                  <a:solidFill>
                    <a:schemeClr val="bg1"/>
                  </a:solidFill>
                </a:rPr>
                <a:t> </a:t>
              </a:r>
              <a:endParaRPr lang="ko-KR" altLang="en-US" sz="1600" dirty="0">
                <a:solidFill>
                  <a:schemeClr val="bg1"/>
                </a:solidFill>
              </a:endParaRPr>
            </a:p>
            <a:p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CBDD3FD-071F-4C4D-AE27-970A82EC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783" y="1390071"/>
              <a:ext cx="756302" cy="756302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4091A373-923F-3C4A-A3CD-8BBF9CC2C254}"/>
              </a:ext>
            </a:extLst>
          </p:cNvPr>
          <p:cNvGrpSpPr/>
          <p:nvPr/>
        </p:nvGrpSpPr>
        <p:grpSpPr>
          <a:xfrm>
            <a:off x="7327791" y="4811440"/>
            <a:ext cx="4076809" cy="1220648"/>
            <a:chOff x="7327791" y="4704905"/>
            <a:chExt cx="4076809" cy="1220648"/>
          </a:xfrm>
        </p:grpSpPr>
        <p:sp>
          <p:nvSpPr>
            <p:cNvPr id="29" name="Rectángulo redondeado 28">
              <a:extLst>
                <a:ext uri="{FF2B5EF4-FFF2-40B4-BE49-F238E27FC236}">
                  <a16:creationId xmlns:a16="http://schemas.microsoft.com/office/drawing/2014/main" id="{0BDB505A-60E1-1248-AE20-679CD55ECAF0}"/>
                </a:ext>
              </a:extLst>
            </p:cNvPr>
            <p:cNvSpPr/>
            <p:nvPr/>
          </p:nvSpPr>
          <p:spPr>
            <a:xfrm>
              <a:off x="7327791" y="4704905"/>
              <a:ext cx="4076809" cy="1220648"/>
            </a:xfrm>
            <a:prstGeom prst="round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3ED32910-6E85-A24D-9DCC-7816C629C6F2}"/>
                </a:ext>
              </a:extLst>
            </p:cNvPr>
            <p:cNvSpPr txBox="1"/>
            <p:nvPr/>
          </p:nvSpPr>
          <p:spPr>
            <a:xfrm>
              <a:off x="8372079" y="4757929"/>
              <a:ext cx="2867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bg1"/>
                  </a:solidFill>
                </a:rPr>
                <a:t>Convenios</a:t>
              </a:r>
              <a:r>
                <a:rPr lang="en-US" altLang="ko-KR" sz="1600" dirty="0">
                  <a:solidFill>
                    <a:schemeClr val="bg1"/>
                  </a:solidFill>
                </a:rPr>
                <a:t> </a:t>
              </a:r>
              <a:r>
                <a:rPr lang="en-US" altLang="ko-KR" sz="1600" dirty="0" err="1">
                  <a:solidFill>
                    <a:schemeClr val="bg1"/>
                  </a:solidFill>
                </a:rPr>
                <a:t>corporativos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98DE7754-C027-954C-8199-C58D6092F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580" y="4764245"/>
              <a:ext cx="982059" cy="982059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B68C6F6-ABE5-744E-AB84-1DFE5F8C034B}"/>
                </a:ext>
              </a:extLst>
            </p:cNvPr>
            <p:cNvGrpSpPr/>
            <p:nvPr/>
          </p:nvGrpSpPr>
          <p:grpSpPr>
            <a:xfrm>
              <a:off x="8369639" y="5153384"/>
              <a:ext cx="2927310" cy="694246"/>
              <a:chOff x="8105379" y="4769852"/>
              <a:chExt cx="3273668" cy="776389"/>
            </a:xfrm>
          </p:grpSpPr>
          <p:sp>
            <p:nvSpPr>
              <p:cNvPr id="37" name="Rectángulo: esquinas redondeadas 17">
                <a:extLst>
                  <a:ext uri="{FF2B5EF4-FFF2-40B4-BE49-F238E27FC236}">
                    <a16:creationId xmlns:a16="http://schemas.microsoft.com/office/drawing/2014/main" id="{B57DD419-B315-480C-8DDA-9666FB6CD217}"/>
                  </a:ext>
                </a:extLst>
              </p:cNvPr>
              <p:cNvSpPr/>
              <p:nvPr/>
            </p:nvSpPr>
            <p:spPr>
              <a:xfrm>
                <a:off x="8105379" y="4769852"/>
                <a:ext cx="3273668" cy="77638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38" name="Google Shape;286;p47">
                <a:extLst>
                  <a:ext uri="{FF2B5EF4-FFF2-40B4-BE49-F238E27FC236}">
                    <a16:creationId xmlns:a16="http://schemas.microsoft.com/office/drawing/2014/main" id="{1E44AF13-73F8-410E-8158-55D0563DD626}"/>
                  </a:ext>
                </a:extLst>
              </p:cNvPr>
              <p:cNvGrpSpPr/>
              <p:nvPr/>
            </p:nvGrpSpPr>
            <p:grpSpPr>
              <a:xfrm>
                <a:off x="8194285" y="4916333"/>
                <a:ext cx="3096015" cy="436517"/>
                <a:chOff x="4912242" y="4063620"/>
                <a:chExt cx="4034357" cy="567040"/>
              </a:xfrm>
            </p:grpSpPr>
            <p:pic>
              <p:nvPicPr>
                <p:cNvPr id="39" name="Google Shape;287;p47" descr="Resultado de imagen para aval.png">
                  <a:extLst>
                    <a:ext uri="{FF2B5EF4-FFF2-40B4-BE49-F238E27FC236}">
                      <a16:creationId xmlns:a16="http://schemas.microsoft.com/office/drawing/2014/main" id="{768F3917-9284-44D3-A7D9-06EE613FB89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28263"/>
                <a:stretch/>
              </p:blipFill>
              <p:spPr>
                <a:xfrm>
                  <a:off x="6496631" y="4063620"/>
                  <a:ext cx="1425754" cy="54402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Google Shape;288;p47" descr="Imagen relacionada">
                  <a:extLst>
                    <a:ext uri="{FF2B5EF4-FFF2-40B4-BE49-F238E27FC236}">
                      <a16:creationId xmlns:a16="http://schemas.microsoft.com/office/drawing/2014/main" id="{A9F76BA0-BA2B-41CC-96FD-331E1D451BD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8090056" y="4097959"/>
                  <a:ext cx="856543" cy="490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289;p47">
                  <a:extLst>
                    <a:ext uri="{FF2B5EF4-FFF2-40B4-BE49-F238E27FC236}">
                      <a16:creationId xmlns:a16="http://schemas.microsoft.com/office/drawing/2014/main" id="{4FA84BEB-8FF8-47A5-BD9E-0CDBBEFF136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4912242" y="4110856"/>
                  <a:ext cx="1575162" cy="5198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FA534EC-CADC-5696-66DE-D11A477A725B}"/>
              </a:ext>
            </a:extLst>
          </p:cNvPr>
          <p:cNvGrpSpPr/>
          <p:nvPr/>
        </p:nvGrpSpPr>
        <p:grpSpPr>
          <a:xfrm>
            <a:off x="429241" y="374808"/>
            <a:ext cx="2481228" cy="2481228"/>
            <a:chOff x="429241" y="374808"/>
            <a:chExt cx="2481228" cy="2481228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EBED3A9F-4AB6-5C4A-8030-633D2F87854F}"/>
                </a:ext>
              </a:extLst>
            </p:cNvPr>
            <p:cNvSpPr/>
            <p:nvPr/>
          </p:nvSpPr>
          <p:spPr>
            <a:xfrm>
              <a:off x="429241" y="374808"/>
              <a:ext cx="2481228" cy="24812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D5E230D-E724-A249-B32B-843905F4F180}"/>
                </a:ext>
              </a:extLst>
            </p:cNvPr>
            <p:cNvSpPr/>
            <p:nvPr/>
          </p:nvSpPr>
          <p:spPr>
            <a:xfrm>
              <a:off x="870847" y="1047322"/>
              <a:ext cx="154401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b="1" dirty="0" err="1">
                  <a:solidFill>
                    <a:srgbClr val="0F3E8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Gano</a:t>
              </a:r>
              <a:endParaRPr lang="en-US" altLang="ko-KR" sz="3600" b="1" dirty="0">
                <a:solidFill>
                  <a:srgbClr val="0F3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altLang="ko-KR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Excel</a:t>
              </a:r>
              <a:endParaRPr lang="es-CO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76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uz&#10;&#10;Descripción generada automáticamente">
            <a:extLst>
              <a:ext uri="{FF2B5EF4-FFF2-40B4-BE49-F238E27FC236}">
                <a16:creationId xmlns:a16="http://schemas.microsoft.com/office/drawing/2014/main" id="{DCFCB9A7-AC5C-41F4-9059-41311E3D6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1A5A3B9-139A-4A90-A447-12DCF0388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0927" y="1740873"/>
            <a:ext cx="460862" cy="747345"/>
          </a:xfrm>
          <a:prstGeom prst="rect">
            <a:avLst/>
          </a:prstGeom>
          <a:effectLst>
            <a:glow rad="101600">
              <a:srgbClr val="FEC7C6">
                <a:alpha val="60000"/>
              </a:srgbClr>
            </a:glo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0893139-BF58-4F8F-BE03-CEDCA335E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0927" y="2880946"/>
            <a:ext cx="460862" cy="747345"/>
          </a:xfrm>
          <a:prstGeom prst="rect">
            <a:avLst/>
          </a:prstGeom>
          <a:effectLst>
            <a:glow rad="101600">
              <a:srgbClr val="FEC7C6">
                <a:alpha val="60000"/>
              </a:srgbClr>
            </a:glow>
          </a:effectLst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FD5BC7C-D677-4D5B-A992-BF0F5CB6C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0927" y="3925764"/>
            <a:ext cx="460862" cy="747345"/>
          </a:xfrm>
          <a:prstGeom prst="rect">
            <a:avLst/>
          </a:prstGeom>
          <a:effectLst>
            <a:glow rad="101600">
              <a:srgbClr val="FEC7C6">
                <a:alpha val="60000"/>
              </a:srgbClr>
            </a:glow>
          </a:effectLst>
        </p:spPr>
      </p:pic>
      <p:sp>
        <p:nvSpPr>
          <p:cNvPr id="2" name="Flecha circular 1">
            <a:extLst>
              <a:ext uri="{FF2B5EF4-FFF2-40B4-BE49-F238E27FC236}">
                <a16:creationId xmlns:a16="http://schemas.microsoft.com/office/drawing/2014/main" id="{535A484C-29B0-A72C-35E6-BED9695CAD69}"/>
              </a:ext>
            </a:extLst>
          </p:cNvPr>
          <p:cNvSpPr/>
          <p:nvPr/>
        </p:nvSpPr>
        <p:spPr>
          <a:xfrm rot="16595855">
            <a:off x="7060200" y="830578"/>
            <a:ext cx="4979887" cy="4696925"/>
          </a:xfrm>
          <a:prstGeom prst="circularArrow">
            <a:avLst>
              <a:gd name="adj1" fmla="val 4964"/>
              <a:gd name="adj2" fmla="val 538357"/>
              <a:gd name="adj3" fmla="val 20403501"/>
              <a:gd name="adj4" fmla="val 10838977"/>
              <a:gd name="adj5" fmla="val 7488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48420B-3BDD-435D-BCB6-AC18D2F01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5BAD875-567B-4ACF-8DC5-D93F99FA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8484" y="782148"/>
            <a:ext cx="533400" cy="3524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37088C3-D201-433B-B5B6-86B801939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8484" y="1762120"/>
            <a:ext cx="533400" cy="3524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B23242F-527B-4455-8381-C0ED25B31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8484" y="2742092"/>
            <a:ext cx="533400" cy="3524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1C95C00-FB5C-43CE-91A0-F7143C1E5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8484" y="3722064"/>
            <a:ext cx="533400" cy="3524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19FD429D-8C17-44D7-AAF4-37F45BA3A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8484" y="4701684"/>
            <a:ext cx="533400" cy="3524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C5860B31-F58F-4577-BF7D-25F304748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8484" y="5681304"/>
            <a:ext cx="533400" cy="3524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30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944315A9-CB22-7F5D-FA9D-A020731ED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50"/>
          <a:stretch/>
        </p:blipFill>
        <p:spPr>
          <a:xfrm>
            <a:off x="0" y="0"/>
            <a:ext cx="65532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13CAB3DE-A0E6-1C4A-BD2F-97CA00DA1E7E}"/>
              </a:ext>
            </a:extLst>
          </p:cNvPr>
          <p:cNvSpPr txBox="1"/>
          <p:nvPr/>
        </p:nvSpPr>
        <p:spPr>
          <a:xfrm>
            <a:off x="7180257" y="55755"/>
            <a:ext cx="425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chemeClr val="accent2">
                    <a:lumMod val="50000"/>
                  </a:schemeClr>
                </a:solidFill>
              </a:rPr>
              <a:t>Hongo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altLang="ko-KR" sz="2400" b="1" dirty="0" err="1">
                <a:solidFill>
                  <a:schemeClr val="accent2">
                    <a:lumMod val="50000"/>
                  </a:schemeClr>
                </a:solidFill>
              </a:rPr>
              <a:t>origen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ko-KR" sz="2400" b="1" dirty="0" err="1">
                <a:solidFill>
                  <a:schemeClr val="accent2">
                    <a:lumMod val="50000"/>
                  </a:schemeClr>
                </a:solidFill>
              </a:rPr>
              <a:t>asiático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AD9F6AB-1631-7A4E-A06E-82FBBCEC7E1B}"/>
              </a:ext>
            </a:extLst>
          </p:cNvPr>
          <p:cNvSpPr/>
          <p:nvPr/>
        </p:nvSpPr>
        <p:spPr>
          <a:xfrm>
            <a:off x="7182959" y="417383"/>
            <a:ext cx="431409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 Rey de </a:t>
            </a:r>
            <a:r>
              <a:rPr lang="en-US" altLang="ko-KR" sz="29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los</a:t>
            </a:r>
            <a:r>
              <a:rPr lang="en-US" altLang="ko-KR" sz="2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9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Antioxidantes</a:t>
            </a:r>
            <a:endParaRPr lang="en-US" altLang="ko-KR" sz="29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5114FD56-BC2E-CA42-84E7-530DE46650C2}"/>
              </a:ext>
            </a:extLst>
          </p:cNvPr>
          <p:cNvGrpSpPr/>
          <p:nvPr/>
        </p:nvGrpSpPr>
        <p:grpSpPr>
          <a:xfrm>
            <a:off x="7253837" y="2069314"/>
            <a:ext cx="2184296" cy="2453978"/>
            <a:chOff x="8734064" y="2835757"/>
            <a:chExt cx="2967854" cy="3334276"/>
          </a:xfrm>
        </p:grpSpPr>
        <p:sp>
          <p:nvSpPr>
            <p:cNvPr id="51" name="Rectángulo redondeado 50">
              <a:extLst>
                <a:ext uri="{FF2B5EF4-FFF2-40B4-BE49-F238E27FC236}">
                  <a16:creationId xmlns:a16="http://schemas.microsoft.com/office/drawing/2014/main" id="{45C0396A-69A1-6846-93BD-DA021750DC95}"/>
                </a:ext>
              </a:extLst>
            </p:cNvPr>
            <p:cNvSpPr/>
            <p:nvPr/>
          </p:nvSpPr>
          <p:spPr>
            <a:xfrm>
              <a:off x="8734064" y="2835757"/>
              <a:ext cx="2967854" cy="3334276"/>
            </a:xfrm>
            <a:prstGeom prst="roundRect">
              <a:avLst>
                <a:gd name="adj" fmla="val 42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61CD11D9-39CD-CE4A-A9AB-9F55AA2A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1225" y="3091003"/>
              <a:ext cx="2387600" cy="2832100"/>
            </a:xfrm>
            <a:prstGeom prst="rect">
              <a:avLst/>
            </a:prstGeom>
          </p:spPr>
        </p:pic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93CFDE0E-9CEE-7647-B1DD-6F0B981AFADB}"/>
              </a:ext>
            </a:extLst>
          </p:cNvPr>
          <p:cNvGrpSpPr/>
          <p:nvPr/>
        </p:nvGrpSpPr>
        <p:grpSpPr>
          <a:xfrm>
            <a:off x="8028242" y="5313588"/>
            <a:ext cx="2598081" cy="1506827"/>
            <a:chOff x="4706521" y="4833485"/>
            <a:chExt cx="2598081" cy="1506827"/>
          </a:xfrm>
        </p:grpSpPr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EAD3802F-9042-324E-ACEF-C510E731C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521" y="5197279"/>
              <a:ext cx="1021649" cy="1143033"/>
            </a:xfrm>
            <a:prstGeom prst="rect">
              <a:avLst/>
            </a:prstGeom>
          </p:spPr>
        </p:pic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4B5A6C5E-CA24-FB43-A41D-D69A2ACCC431}"/>
                </a:ext>
              </a:extLst>
            </p:cNvPr>
            <p:cNvSpPr/>
            <p:nvPr/>
          </p:nvSpPr>
          <p:spPr>
            <a:xfrm>
              <a:off x="5624590" y="5197279"/>
              <a:ext cx="168001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200" b="1" dirty="0" err="1">
                  <a:solidFill>
                    <a:srgbClr val="702B15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Extracto</a:t>
              </a:r>
              <a:r>
                <a:rPr lang="en-US" altLang="ko-KR" sz="3200" b="1" dirty="0">
                  <a:solidFill>
                    <a:srgbClr val="702B15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altLang="ko-KR" sz="3200" b="1" dirty="0">
                  <a:solidFill>
                    <a:srgbClr val="702B15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Soluble</a:t>
              </a:r>
              <a:endParaRPr lang="es-CO" sz="2000" dirty="0">
                <a:solidFill>
                  <a:srgbClr val="702B15"/>
                </a:solidFill>
              </a:endParaRPr>
            </a:p>
          </p:txBody>
        </p:sp>
        <p:sp>
          <p:nvSpPr>
            <p:cNvPr id="65" name="Flecha abajo 64">
              <a:extLst>
                <a:ext uri="{FF2B5EF4-FFF2-40B4-BE49-F238E27FC236}">
                  <a16:creationId xmlns:a16="http://schemas.microsoft.com/office/drawing/2014/main" id="{8E5AB780-CE77-0D48-A2C8-E6FDA244F37A}"/>
                </a:ext>
              </a:extLst>
            </p:cNvPr>
            <p:cNvSpPr/>
            <p:nvPr/>
          </p:nvSpPr>
          <p:spPr>
            <a:xfrm>
              <a:off x="5590572" y="4833485"/>
              <a:ext cx="275197" cy="30478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0070410-3D04-4440-BE88-A9EF64ADABB8}"/>
              </a:ext>
            </a:extLst>
          </p:cNvPr>
          <p:cNvGrpSpPr/>
          <p:nvPr/>
        </p:nvGrpSpPr>
        <p:grpSpPr>
          <a:xfrm>
            <a:off x="6426551" y="4717614"/>
            <a:ext cx="5134131" cy="650838"/>
            <a:chOff x="3523488" y="5226606"/>
            <a:chExt cx="5134131" cy="650838"/>
          </a:xfrm>
        </p:grpSpPr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8C37085A-E1E3-CA43-8B32-05454E5EF0C0}"/>
                </a:ext>
              </a:extLst>
            </p:cNvPr>
            <p:cNvSpPr/>
            <p:nvPr/>
          </p:nvSpPr>
          <p:spPr>
            <a:xfrm>
              <a:off x="3523488" y="5226606"/>
              <a:ext cx="5134131" cy="650838"/>
            </a:xfrm>
            <a:prstGeom prst="roundRect">
              <a:avLst>
                <a:gd name="adj" fmla="val 2658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FE7AFFB4-39CA-4E43-9C6F-BA554FE46375}"/>
                </a:ext>
              </a:extLst>
            </p:cNvPr>
            <p:cNvSpPr/>
            <p:nvPr/>
          </p:nvSpPr>
          <p:spPr>
            <a:xfrm>
              <a:off x="3608707" y="5320180"/>
              <a:ext cx="49636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200 FitoNutrientes</a:t>
              </a:r>
              <a:r>
                <a:rPr lang="es-CO" sz="24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, </a:t>
              </a:r>
              <a:r>
                <a:rPr lang="es-CO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154 antioxidantes</a:t>
              </a:r>
              <a:endParaRPr lang="es-CO" sz="24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428D20DC-7D93-4E41-8815-1DCB63251F2B}"/>
              </a:ext>
            </a:extLst>
          </p:cNvPr>
          <p:cNvGrpSpPr/>
          <p:nvPr/>
        </p:nvGrpSpPr>
        <p:grpSpPr>
          <a:xfrm>
            <a:off x="7164448" y="931438"/>
            <a:ext cx="4532252" cy="923330"/>
            <a:chOff x="8519966" y="1469961"/>
            <a:chExt cx="4532252" cy="923330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1E48584C-3282-034D-A4CE-7FD41690A52C}"/>
                </a:ext>
              </a:extLst>
            </p:cNvPr>
            <p:cNvSpPr/>
            <p:nvPr/>
          </p:nvSpPr>
          <p:spPr>
            <a:xfrm>
              <a:off x="8519966" y="1591125"/>
              <a:ext cx="4532251" cy="754160"/>
            </a:xfrm>
            <a:prstGeom prst="roundRect">
              <a:avLst>
                <a:gd name="adj" fmla="val 6201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86E25DFD-B3E5-E246-BE65-39AE71EBCB50}"/>
                </a:ext>
              </a:extLst>
            </p:cNvPr>
            <p:cNvSpPr txBox="1"/>
            <p:nvPr/>
          </p:nvSpPr>
          <p:spPr>
            <a:xfrm>
              <a:off x="8693458" y="1469961"/>
              <a:ext cx="43587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2000" b="1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sz="2000" dirty="0" err="1">
                  <a:solidFill>
                    <a:schemeClr val="bg1"/>
                  </a:solidFill>
                  <a:cs typeface="Arial" pitchFamily="34" charset="0"/>
                </a:rPr>
                <a:t>Híbrido</a:t>
              </a:r>
              <a:r>
                <a:rPr lang="en-US" altLang="ko-KR" sz="20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>
                  <a:solidFill>
                    <a:schemeClr val="bg1"/>
                  </a:solidFill>
                  <a:cs typeface="Arial" pitchFamily="34" charset="0"/>
                </a:rPr>
                <a:t>6 </a:t>
              </a:r>
              <a:r>
                <a:rPr lang="en-US" altLang="ko-KR" sz="2000" b="1" dirty="0" err="1">
                  <a:solidFill>
                    <a:schemeClr val="bg1"/>
                  </a:solidFill>
                  <a:cs typeface="Arial" pitchFamily="34" charset="0"/>
                </a:rPr>
                <a:t>variedades</a:t>
              </a:r>
              <a:r>
                <a:rPr lang="en-US" altLang="ko-KR" sz="20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>
                  <a:solidFill>
                    <a:schemeClr val="bg1"/>
                  </a:solidFill>
                  <a:cs typeface="Arial" pitchFamily="34" charset="0"/>
                </a:rPr>
                <a:t>más</a:t>
              </a:r>
              <a:r>
                <a:rPr lang="en-US" altLang="ko-KR" sz="20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>
                  <a:solidFill>
                    <a:schemeClr val="bg1"/>
                  </a:solidFill>
                  <a:cs typeface="Arial" pitchFamily="34" charset="0"/>
                </a:rPr>
                <a:t>potentes</a:t>
              </a:r>
              <a:endParaRPr lang="en-US" altLang="ko-KR" sz="2000" dirty="0">
                <a:solidFill>
                  <a:schemeClr val="bg1"/>
                </a:solidFill>
                <a:cs typeface="Arial" pitchFamily="34" charset="0"/>
              </a:endParaRPr>
            </a:p>
            <a:p>
              <a:endParaRPr lang="en-US" altLang="ko-KR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7D5B566C-2E85-EB4A-9E38-7379EA4D1F48}"/>
              </a:ext>
            </a:extLst>
          </p:cNvPr>
          <p:cNvSpPr/>
          <p:nvPr/>
        </p:nvSpPr>
        <p:spPr>
          <a:xfrm>
            <a:off x="3173837" y="5050188"/>
            <a:ext cx="1651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Mr.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Leow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Soon Seng</a:t>
            </a:r>
            <a:endParaRPr lang="es-CO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5E868F-C02B-3346-8F14-D4411C76F5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075"/>
          <a:stretch/>
        </p:blipFill>
        <p:spPr>
          <a:xfrm>
            <a:off x="-225188" y="2700921"/>
            <a:ext cx="3889038" cy="417811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1B210A0E-B57D-2AFD-8AD7-5C840AC0FE06}"/>
              </a:ext>
            </a:extLst>
          </p:cNvPr>
          <p:cNvGrpSpPr/>
          <p:nvPr/>
        </p:nvGrpSpPr>
        <p:grpSpPr>
          <a:xfrm>
            <a:off x="2796708" y="2889504"/>
            <a:ext cx="1854558" cy="1854558"/>
            <a:chOff x="157851" y="625219"/>
            <a:chExt cx="3538102" cy="3538102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97E2EFD-96F1-309F-E6BD-E2BA31DFE039}"/>
                </a:ext>
              </a:extLst>
            </p:cNvPr>
            <p:cNvSpPr/>
            <p:nvPr/>
          </p:nvSpPr>
          <p:spPr>
            <a:xfrm>
              <a:off x="157851" y="625219"/>
              <a:ext cx="3538102" cy="3538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524F02FA-E6E6-4EC0-F56E-538D53B73F7F}"/>
                </a:ext>
              </a:extLst>
            </p:cNvPr>
            <p:cNvGrpSpPr/>
            <p:nvPr/>
          </p:nvGrpSpPr>
          <p:grpSpPr>
            <a:xfrm>
              <a:off x="472793" y="1524398"/>
              <a:ext cx="2890831" cy="1895590"/>
              <a:chOff x="4660490" y="1938991"/>
              <a:chExt cx="2890831" cy="1895590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70FB408C-F887-0302-BC81-CF2861CD88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21" t="38033" r="33820" b="30491"/>
              <a:stretch/>
            </p:blipFill>
            <p:spPr>
              <a:xfrm>
                <a:off x="4690993" y="1938991"/>
                <a:ext cx="2860328" cy="1783062"/>
              </a:xfrm>
              <a:prstGeom prst="rect">
                <a:avLst/>
              </a:prstGeom>
            </p:spPr>
          </p:pic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4AAD2FC5-D5FC-45F3-AD1E-AA24AA32C749}"/>
                  </a:ext>
                </a:extLst>
              </p:cNvPr>
              <p:cNvSpPr/>
              <p:nvPr/>
            </p:nvSpPr>
            <p:spPr>
              <a:xfrm>
                <a:off x="4660490" y="3428999"/>
                <a:ext cx="412955" cy="4055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49710E6-6DB3-CF38-0AAE-F2004D277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893988"/>
              </p:ext>
            </p:extLst>
          </p:nvPr>
        </p:nvGraphicFramePr>
        <p:xfrm>
          <a:off x="8270204" y="1647209"/>
          <a:ext cx="4532251" cy="3163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175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A8ED57C-CBB7-DDEF-55BD-47B10FDEE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"/>
          <a:stretch/>
        </p:blipFill>
        <p:spPr>
          <a:xfrm>
            <a:off x="0" y="-2"/>
            <a:ext cx="12191999" cy="61617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75EDBB-E1A9-A94E-8494-1DE79985FB5B}"/>
              </a:ext>
            </a:extLst>
          </p:cNvPr>
          <p:cNvSpPr/>
          <p:nvPr/>
        </p:nvSpPr>
        <p:spPr>
          <a:xfrm>
            <a:off x="-1" y="6154059"/>
            <a:ext cx="12192001" cy="7039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07895C41-F233-9545-9144-6BC6917ABFA7}"/>
              </a:ext>
            </a:extLst>
          </p:cNvPr>
          <p:cNvSpPr txBox="1"/>
          <p:nvPr/>
        </p:nvSpPr>
        <p:spPr>
          <a:xfrm>
            <a:off x="0" y="6238139"/>
            <a:ext cx="1220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ESTE PRODUCTO ES UN SUPLEMENTO DIETARIO, NO ES UN MEDICAMENTO Y NO SUPLE UNA ALIMENTACIÓN EQUILIBRADA</a:t>
            </a:r>
          </a:p>
          <a:p>
            <a:pPr algn="ctr"/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Todos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nuestros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productos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cuentan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con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Registro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cs typeface="Arial" pitchFamily="34" charset="0"/>
              </a:rPr>
              <a:t>Sanitario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INVIMA</a:t>
            </a:r>
            <a:endParaRPr lang="en-US" altLang="ko-KR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Redondear rectángulo de una esquina 23">
            <a:extLst>
              <a:ext uri="{FF2B5EF4-FFF2-40B4-BE49-F238E27FC236}">
                <a16:creationId xmlns:a16="http://schemas.microsoft.com/office/drawing/2014/main" id="{0FA83468-E6A9-1CCC-59FB-D94BC91A1B2A}"/>
              </a:ext>
            </a:extLst>
          </p:cNvPr>
          <p:cNvSpPr/>
          <p:nvPr/>
        </p:nvSpPr>
        <p:spPr>
          <a:xfrm flipV="1">
            <a:off x="1" y="398658"/>
            <a:ext cx="2801565" cy="972942"/>
          </a:xfrm>
          <a:prstGeom prst="round1Rect">
            <a:avLst>
              <a:gd name="adj" fmla="val 38498"/>
            </a:avLst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274545" y="398657"/>
            <a:ext cx="2721574" cy="1084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err="1">
                <a:solidFill>
                  <a:srgbClr val="0F3E8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Vehículos</a:t>
            </a:r>
            <a:endParaRPr lang="en-US" sz="3000" b="1" dirty="0">
              <a:solidFill>
                <a:srgbClr val="0F3E8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4" t="4563" r="20509" b="65074"/>
          <a:stretch/>
        </p:blipFill>
        <p:spPr>
          <a:xfrm>
            <a:off x="9271858" y="696249"/>
            <a:ext cx="2442098" cy="2442099"/>
          </a:xfrm>
          <a:prstGeom prst="ellipse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DE1CDC-9F4D-33AD-1125-F24C0F9A8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37" y="3106141"/>
            <a:ext cx="3135758" cy="2616774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4F9A7ED1-6D37-07CB-038C-E1AAABFDD772}"/>
              </a:ext>
            </a:extLst>
          </p:cNvPr>
          <p:cNvGrpSpPr/>
          <p:nvPr/>
        </p:nvGrpSpPr>
        <p:grpSpPr>
          <a:xfrm>
            <a:off x="728820" y="152504"/>
            <a:ext cx="9210292" cy="5673530"/>
            <a:chOff x="728820" y="152504"/>
            <a:chExt cx="9210292" cy="567353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29803C3-3A47-908A-625F-DC1540C3C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631" y="4830801"/>
              <a:ext cx="1755481" cy="995233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3208CCB-6E3B-C7A0-95AA-D56B2C4F5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0" y="1677778"/>
              <a:ext cx="2196392" cy="1464261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F6330A3-D87F-87D6-3F49-47107FF34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925" y="152504"/>
              <a:ext cx="2442098" cy="1203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7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5" t="2617" b="42856"/>
          <a:stretch/>
        </p:blipFill>
        <p:spPr>
          <a:xfrm flipH="1">
            <a:off x="-3" y="7114"/>
            <a:ext cx="12192003" cy="6858000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BE5234E2-3919-D84B-AC88-3D20ABA7FDAB}"/>
              </a:ext>
            </a:extLst>
          </p:cNvPr>
          <p:cNvGrpSpPr/>
          <p:nvPr/>
        </p:nvGrpSpPr>
        <p:grpSpPr>
          <a:xfrm>
            <a:off x="278052" y="566290"/>
            <a:ext cx="2319875" cy="1770722"/>
            <a:chOff x="278052" y="566290"/>
            <a:chExt cx="2319875" cy="1770722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2ECD9F9-BF64-456D-9B60-721C10492CF0}"/>
                </a:ext>
              </a:extLst>
            </p:cNvPr>
            <p:cNvSpPr txBox="1"/>
            <p:nvPr/>
          </p:nvSpPr>
          <p:spPr>
            <a:xfrm>
              <a:off x="278052" y="1259794"/>
              <a:ext cx="23198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 Código internacional</a:t>
              </a:r>
            </a:p>
            <a:p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13 países en América</a:t>
              </a:r>
            </a:p>
            <a:p>
              <a:r>
                <a: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Participación mercado</a:t>
              </a:r>
            </a:p>
            <a:p>
              <a:pPr algn="ctr"/>
              <a:endParaRPr lang="es-CO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831E6F6-1D79-5A4C-9232-0DFA8063C73D}"/>
                </a:ext>
              </a:extLst>
            </p:cNvPr>
            <p:cNvSpPr/>
            <p:nvPr/>
          </p:nvSpPr>
          <p:spPr>
            <a:xfrm>
              <a:off x="1110175" y="566290"/>
              <a:ext cx="655630" cy="655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Block Arc 14">
              <a:extLst>
                <a:ext uri="{FF2B5EF4-FFF2-40B4-BE49-F238E27FC236}">
                  <a16:creationId xmlns:a16="http://schemas.microsoft.com/office/drawing/2014/main" id="{A3F3F051-D17E-4917-BABB-2ED1365E74CF}"/>
                </a:ext>
              </a:extLst>
            </p:cNvPr>
            <p:cNvSpPr/>
            <p:nvPr/>
          </p:nvSpPr>
          <p:spPr>
            <a:xfrm rot="16200000">
              <a:off x="1154290" y="610219"/>
              <a:ext cx="567400" cy="567774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22B03B3E-E030-5E42-B34F-C2C09EE81EFB}"/>
              </a:ext>
            </a:extLst>
          </p:cNvPr>
          <p:cNvGrpSpPr/>
          <p:nvPr/>
        </p:nvGrpSpPr>
        <p:grpSpPr>
          <a:xfrm>
            <a:off x="8768574" y="2559180"/>
            <a:ext cx="3423426" cy="2286882"/>
            <a:chOff x="8768574" y="2292673"/>
            <a:chExt cx="3423426" cy="228688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288C0EF-E41F-E946-BDDF-89139D70F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5"/>
            <a:stretch/>
          </p:blipFill>
          <p:spPr>
            <a:xfrm>
              <a:off x="8768574" y="2292673"/>
              <a:ext cx="3423426" cy="2286882"/>
            </a:xfrm>
            <a:prstGeom prst="rect">
              <a:avLst/>
            </a:prstGeom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5500AEEF-5F09-B045-B4EF-2C4F608CB05B}"/>
                </a:ext>
              </a:extLst>
            </p:cNvPr>
            <p:cNvSpPr/>
            <p:nvPr/>
          </p:nvSpPr>
          <p:spPr>
            <a:xfrm>
              <a:off x="9994006" y="2904245"/>
              <a:ext cx="2197994" cy="76944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C168B71-FB59-9244-A834-65C770DB3208}"/>
                </a:ext>
              </a:extLst>
            </p:cNvPr>
            <p:cNvSpPr txBox="1"/>
            <p:nvPr/>
          </p:nvSpPr>
          <p:spPr>
            <a:xfrm>
              <a:off x="9900841" y="3084030"/>
              <a:ext cx="2291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BIENESTAR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7E385292-1D49-924A-866A-7D393F8C5E06}"/>
              </a:ext>
            </a:extLst>
          </p:cNvPr>
          <p:cNvGrpSpPr/>
          <p:nvPr/>
        </p:nvGrpSpPr>
        <p:grpSpPr>
          <a:xfrm>
            <a:off x="8768574" y="4846062"/>
            <a:ext cx="3423426" cy="2011938"/>
            <a:chOff x="8768574" y="4571118"/>
            <a:chExt cx="3423426" cy="2011938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A38B411-1DE9-8A4A-AD72-EFD0DD32E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7216" r="-1" b="4807"/>
            <a:stretch/>
          </p:blipFill>
          <p:spPr>
            <a:xfrm>
              <a:off x="8768574" y="4571118"/>
              <a:ext cx="3423426" cy="2011938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1FB0926-E97E-744C-8C7C-79B119F3B6B4}"/>
                </a:ext>
              </a:extLst>
            </p:cNvPr>
            <p:cNvSpPr/>
            <p:nvPr/>
          </p:nvSpPr>
          <p:spPr>
            <a:xfrm>
              <a:off x="9800767" y="4983960"/>
              <a:ext cx="2391233" cy="76944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3CDBD7E-7A7C-7E49-8516-BC93A73E6666}"/>
                </a:ext>
              </a:extLst>
            </p:cNvPr>
            <p:cNvSpPr txBox="1"/>
            <p:nvPr/>
          </p:nvSpPr>
          <p:spPr>
            <a:xfrm>
              <a:off x="9800767" y="4966062"/>
              <a:ext cx="22911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NETWORK</a:t>
              </a:r>
            </a:p>
            <a:p>
              <a:pPr algn="ctr"/>
              <a:r>
                <a:rPr lang="es-CO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MARKETING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49FA9B4-788B-4044-9111-92CBFD3761BB}"/>
              </a:ext>
            </a:extLst>
          </p:cNvPr>
          <p:cNvGrpSpPr/>
          <p:nvPr/>
        </p:nvGrpSpPr>
        <p:grpSpPr>
          <a:xfrm>
            <a:off x="8770380" y="610405"/>
            <a:ext cx="3443584" cy="2298218"/>
            <a:chOff x="8770380" y="1445"/>
            <a:chExt cx="3443584" cy="2298218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6B2CE0F-B522-F64D-B260-E0AC2832B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4" t="11174"/>
            <a:stretch/>
          </p:blipFill>
          <p:spPr>
            <a:xfrm>
              <a:off x="8770380" y="1445"/>
              <a:ext cx="3443584" cy="2298218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B29BEA20-3D56-F847-83CB-9689F851C9FD}"/>
                </a:ext>
              </a:extLst>
            </p:cNvPr>
            <p:cNvSpPr/>
            <p:nvPr/>
          </p:nvSpPr>
          <p:spPr>
            <a:xfrm>
              <a:off x="9994006" y="1177806"/>
              <a:ext cx="2197994" cy="57920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33E0A61-53AE-934F-A577-677D911B0427}"/>
                </a:ext>
              </a:extLst>
            </p:cNvPr>
            <p:cNvSpPr txBox="1"/>
            <p:nvPr/>
          </p:nvSpPr>
          <p:spPr>
            <a:xfrm>
              <a:off x="10324756" y="1231732"/>
              <a:ext cx="154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CAFÉ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EED8888-D087-6244-BF44-66BABA9FF3F5}"/>
              </a:ext>
            </a:extLst>
          </p:cNvPr>
          <p:cNvGrpSpPr/>
          <p:nvPr/>
        </p:nvGrpSpPr>
        <p:grpSpPr>
          <a:xfrm>
            <a:off x="8768574" y="0"/>
            <a:ext cx="3445390" cy="610405"/>
            <a:chOff x="8768574" y="0"/>
            <a:chExt cx="3445390" cy="6104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B6F3476-F581-0048-A3BC-36362ADB9AC9}"/>
                </a:ext>
              </a:extLst>
            </p:cNvPr>
            <p:cNvSpPr/>
            <p:nvPr/>
          </p:nvSpPr>
          <p:spPr>
            <a:xfrm>
              <a:off x="8768574" y="0"/>
              <a:ext cx="3445390" cy="6104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F3357D8-C012-C045-83CF-988CD02FFD6B}"/>
                </a:ext>
              </a:extLst>
            </p:cNvPr>
            <p:cNvSpPr txBox="1"/>
            <p:nvPr/>
          </p:nvSpPr>
          <p:spPr>
            <a:xfrm>
              <a:off x="9027459" y="143038"/>
              <a:ext cx="2929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MEGATENDENCIAS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FD722CC-203C-2940-BCA1-C6577E2B949F}"/>
              </a:ext>
            </a:extLst>
          </p:cNvPr>
          <p:cNvGrpSpPr/>
          <p:nvPr/>
        </p:nvGrpSpPr>
        <p:grpSpPr>
          <a:xfrm>
            <a:off x="2987942" y="187618"/>
            <a:ext cx="5388064" cy="6505292"/>
            <a:chOff x="2488674" y="359895"/>
            <a:chExt cx="5388064" cy="6505292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9D3B1FA6-BD2E-1D4D-B500-2E53B1C5D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674" y="359895"/>
              <a:ext cx="5388064" cy="6371599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FA9886DE-1903-F970-B0E1-B8AB10CB1A33}"/>
                </a:ext>
              </a:extLst>
            </p:cNvPr>
            <p:cNvGrpSpPr/>
            <p:nvPr/>
          </p:nvGrpSpPr>
          <p:grpSpPr>
            <a:xfrm>
              <a:off x="2677404" y="5362113"/>
              <a:ext cx="2924406" cy="1503074"/>
              <a:chOff x="2677404" y="5362113"/>
              <a:chExt cx="2924406" cy="1503074"/>
            </a:xfrm>
          </p:grpSpPr>
          <p:pic>
            <p:nvPicPr>
              <p:cNvPr id="1026" name="Picture 2" descr="Chile NIKKEN - Sign Up">
                <a:extLst>
                  <a:ext uri="{FF2B5EF4-FFF2-40B4-BE49-F238E27FC236}">
                    <a16:creationId xmlns:a16="http://schemas.microsoft.com/office/drawing/2014/main" id="{45C0AC8A-E99A-3787-3E5F-B38E87ED7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7404" y="6159671"/>
                <a:ext cx="523217" cy="52321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3C9153ED-33A3-4D77-4DD7-25EC5B7B2EE8}"/>
                  </a:ext>
                </a:extLst>
              </p:cNvPr>
              <p:cNvSpPr txBox="1"/>
              <p:nvPr/>
            </p:nvSpPr>
            <p:spPr>
              <a:xfrm>
                <a:off x="2737933" y="6665132"/>
                <a:ext cx="39305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700" dirty="0"/>
                  <a:t>CHILE</a:t>
                </a:r>
                <a:endParaRPr lang="es-CO" sz="700" dirty="0"/>
              </a:p>
            </p:txBody>
          </p:sp>
          <p:cxnSp>
            <p:nvCxnSpPr>
              <p:cNvPr id="6" name="Conector recto 5">
                <a:extLst>
                  <a:ext uri="{FF2B5EF4-FFF2-40B4-BE49-F238E27FC236}">
                    <a16:creationId xmlns:a16="http://schemas.microsoft.com/office/drawing/2014/main" id="{B85BE8A8-9C23-301D-660B-E7ED74D9967F}"/>
                  </a:ext>
                </a:extLst>
              </p:cNvPr>
              <p:cNvCxnSpPr/>
              <p:nvPr/>
            </p:nvCxnSpPr>
            <p:spPr>
              <a:xfrm flipV="1">
                <a:off x="3200621" y="5362113"/>
                <a:ext cx="2401189" cy="1059167"/>
              </a:xfrm>
              <a:prstGeom prst="line">
                <a:avLst/>
              </a:prstGeom>
              <a:ln>
                <a:solidFill>
                  <a:srgbClr val="820102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FD0A3E8-7406-2DCD-FDCD-BCAE22ADC4F5}"/>
                </a:ext>
              </a:extLst>
            </p:cNvPr>
            <p:cNvGrpSpPr/>
            <p:nvPr/>
          </p:nvGrpSpPr>
          <p:grpSpPr>
            <a:xfrm>
              <a:off x="4978408" y="726075"/>
              <a:ext cx="2694216" cy="1172356"/>
              <a:chOff x="4978408" y="726075"/>
              <a:chExt cx="2694216" cy="1172356"/>
            </a:xfrm>
          </p:grpSpPr>
          <p:pic>
            <p:nvPicPr>
              <p:cNvPr id="5" name="Picture 2" descr="bandera circular de canadá. 11571442 PNG">
                <a:extLst>
                  <a:ext uri="{FF2B5EF4-FFF2-40B4-BE49-F238E27FC236}">
                    <a16:creationId xmlns:a16="http://schemas.microsoft.com/office/drawing/2014/main" id="{66F1D1FE-C59F-3F92-FC04-2E32FB0DB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0907" y="726075"/>
                <a:ext cx="517381" cy="517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74452460-1D20-6B4B-327D-DFD0CD4B7833}"/>
                  </a:ext>
                </a:extLst>
              </p:cNvPr>
              <p:cNvCxnSpPr>
                <a:cxnSpLocks/>
                <a:endCxn id="5" idx="1"/>
              </p:cNvCxnSpPr>
              <p:nvPr/>
            </p:nvCxnSpPr>
            <p:spPr>
              <a:xfrm flipV="1">
                <a:off x="4978408" y="984766"/>
                <a:ext cx="2142499" cy="913665"/>
              </a:xfrm>
              <a:prstGeom prst="line">
                <a:avLst/>
              </a:prstGeom>
              <a:ln>
                <a:solidFill>
                  <a:srgbClr val="820102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44B50D97-9364-6CC7-01D1-6250A127B073}"/>
                  </a:ext>
                </a:extLst>
              </p:cNvPr>
              <p:cNvSpPr txBox="1"/>
              <p:nvPr/>
            </p:nvSpPr>
            <p:spPr>
              <a:xfrm>
                <a:off x="7173769" y="1210239"/>
                <a:ext cx="498855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700" dirty="0"/>
                  <a:t>CANADÁ</a:t>
                </a:r>
                <a:endParaRPr lang="es-CO" sz="700" dirty="0"/>
              </a:p>
            </p:txBody>
          </p:sp>
        </p:grp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6F8245E-F0E2-2590-6054-225588A6D485}"/>
              </a:ext>
            </a:extLst>
          </p:cNvPr>
          <p:cNvGrpSpPr/>
          <p:nvPr/>
        </p:nvGrpSpPr>
        <p:grpSpPr>
          <a:xfrm>
            <a:off x="276539" y="2972491"/>
            <a:ext cx="2319875" cy="3070200"/>
            <a:chOff x="278051" y="2638351"/>
            <a:chExt cx="2689195" cy="3558968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10178D1-DAD1-DF9A-5955-56DDC7ABF51E}"/>
                </a:ext>
              </a:extLst>
            </p:cNvPr>
            <p:cNvSpPr txBox="1"/>
            <p:nvPr/>
          </p:nvSpPr>
          <p:spPr>
            <a:xfrm>
              <a:off x="278051" y="2638351"/>
              <a:ext cx="2689195" cy="1855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PRÓXIMAS APERTURAS: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República Dominicana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Honduras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Venezuela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Brasil</a:t>
              </a:r>
            </a:p>
            <a:p>
              <a:endParaRPr lang="es-CO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550BA13-1D6D-CEAB-1100-8C8CBDE1A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301" t="11031" r="11011" b="11155"/>
            <a:stretch/>
          </p:blipFill>
          <p:spPr>
            <a:xfrm>
              <a:off x="1349004" y="5251918"/>
              <a:ext cx="943874" cy="945401"/>
            </a:xfrm>
            <a:prstGeom prst="ellipse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D7B04053-8CD2-AAEF-446C-3F00BCE0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43" y="4300237"/>
              <a:ext cx="941367" cy="941367"/>
            </a:xfrm>
            <a:prstGeom prst="ellipse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11D733EF-9F9A-C064-8745-2D48E4F66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1237" t="8505" r="21202" b="24582"/>
            <a:stretch/>
          </p:blipFill>
          <p:spPr>
            <a:xfrm>
              <a:off x="400950" y="5251918"/>
              <a:ext cx="946197" cy="945401"/>
            </a:xfrm>
            <a:prstGeom prst="ellipse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0BC60421-6CFF-BB66-8712-DDFE89885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824" t="8729" r="20317" b="31381"/>
            <a:stretch/>
          </p:blipFill>
          <p:spPr>
            <a:xfrm>
              <a:off x="1369785" y="4288168"/>
              <a:ext cx="946197" cy="94670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75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5" t="2617" b="42856"/>
          <a:stretch/>
        </p:blipFill>
        <p:spPr>
          <a:xfrm flipH="1">
            <a:off x="-3" y="7114"/>
            <a:ext cx="12192003" cy="6858000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BE5234E2-3919-D84B-AC88-3D20ABA7FDAB}"/>
              </a:ext>
            </a:extLst>
          </p:cNvPr>
          <p:cNvGrpSpPr/>
          <p:nvPr/>
        </p:nvGrpSpPr>
        <p:grpSpPr>
          <a:xfrm>
            <a:off x="362322" y="543027"/>
            <a:ext cx="2975505" cy="655630"/>
            <a:chOff x="-371175" y="1369639"/>
            <a:chExt cx="2975505" cy="655630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2ECD9F9-BF64-456D-9B60-721C10492CF0}"/>
                </a:ext>
              </a:extLst>
            </p:cNvPr>
            <p:cNvSpPr txBox="1"/>
            <p:nvPr/>
          </p:nvSpPr>
          <p:spPr>
            <a:xfrm>
              <a:off x="284455" y="1390334"/>
              <a:ext cx="23198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 Código internacional</a:t>
              </a:r>
            </a:p>
            <a:p>
              <a:r>
                <a: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14</a:t>
              </a: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países en América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831E6F6-1D79-5A4C-9232-0DFA8063C73D}"/>
                </a:ext>
              </a:extLst>
            </p:cNvPr>
            <p:cNvSpPr/>
            <p:nvPr/>
          </p:nvSpPr>
          <p:spPr>
            <a:xfrm>
              <a:off x="-371175" y="1369639"/>
              <a:ext cx="655630" cy="655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Block Arc 14">
              <a:extLst>
                <a:ext uri="{FF2B5EF4-FFF2-40B4-BE49-F238E27FC236}">
                  <a16:creationId xmlns:a16="http://schemas.microsoft.com/office/drawing/2014/main" id="{A3F3F051-D17E-4917-BABB-2ED1365E74CF}"/>
                </a:ext>
              </a:extLst>
            </p:cNvPr>
            <p:cNvSpPr/>
            <p:nvPr/>
          </p:nvSpPr>
          <p:spPr>
            <a:xfrm rot="16200000">
              <a:off x="-327060" y="1413568"/>
              <a:ext cx="567400" cy="567774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6F8245E-F0E2-2590-6054-225588A6D485}"/>
              </a:ext>
            </a:extLst>
          </p:cNvPr>
          <p:cNvGrpSpPr/>
          <p:nvPr/>
        </p:nvGrpSpPr>
        <p:grpSpPr>
          <a:xfrm>
            <a:off x="9456330" y="3266184"/>
            <a:ext cx="2319875" cy="1921255"/>
            <a:chOff x="279804" y="2808680"/>
            <a:chExt cx="2689195" cy="2227114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10178D1-DAD1-DF9A-5955-56DDC7ABF51E}"/>
                </a:ext>
              </a:extLst>
            </p:cNvPr>
            <p:cNvSpPr txBox="1"/>
            <p:nvPr/>
          </p:nvSpPr>
          <p:spPr>
            <a:xfrm>
              <a:off x="279804" y="2808680"/>
              <a:ext cx="2689195" cy="128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PRÓXIMAS APERTURAS: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Brasil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Venezuela</a:t>
              </a:r>
            </a:p>
            <a:p>
              <a:endParaRPr lang="es-CO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550BA13-1D6D-CEAB-1100-8C8CBDE1A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01" t="11031" r="11011" b="11155"/>
            <a:stretch/>
          </p:blipFill>
          <p:spPr>
            <a:xfrm>
              <a:off x="510211" y="4090392"/>
              <a:ext cx="943874" cy="945401"/>
            </a:xfrm>
            <a:prstGeom prst="ellipse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11D733EF-9F9A-C064-8745-2D48E4F66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237" t="8505" r="21202" b="24582"/>
            <a:stretch/>
          </p:blipFill>
          <p:spPr>
            <a:xfrm>
              <a:off x="1684490" y="4090393"/>
              <a:ext cx="946197" cy="945401"/>
            </a:xfrm>
            <a:prstGeom prst="ellipse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1B2200FA-0FF4-A6EC-91E9-35CFCE7DD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88" y="1432850"/>
            <a:ext cx="9021392" cy="5015894"/>
          </a:xfrm>
          <a:prstGeom prst="rect">
            <a:avLst/>
          </a:prstGeom>
          <a:noFill/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07611020-94A9-E424-6580-BAD7FD2A5DBB}"/>
              </a:ext>
            </a:extLst>
          </p:cNvPr>
          <p:cNvGrpSpPr/>
          <p:nvPr/>
        </p:nvGrpSpPr>
        <p:grpSpPr>
          <a:xfrm>
            <a:off x="3265714" y="563809"/>
            <a:ext cx="6069479" cy="650838"/>
            <a:chOff x="3062755" y="5226606"/>
            <a:chExt cx="6069479" cy="650838"/>
          </a:xfrm>
        </p:grpSpPr>
        <p:sp>
          <p:nvSpPr>
            <p:cNvPr id="40" name="Rectángulo redondeado 39">
              <a:extLst>
                <a:ext uri="{FF2B5EF4-FFF2-40B4-BE49-F238E27FC236}">
                  <a16:creationId xmlns:a16="http://schemas.microsoft.com/office/drawing/2014/main" id="{92062E3C-8893-4C98-9536-32B7E46BD2BE}"/>
                </a:ext>
              </a:extLst>
            </p:cNvPr>
            <p:cNvSpPr/>
            <p:nvPr/>
          </p:nvSpPr>
          <p:spPr>
            <a:xfrm>
              <a:off x="3259294" y="5226606"/>
              <a:ext cx="5625761" cy="650838"/>
            </a:xfrm>
            <a:prstGeom prst="roundRect">
              <a:avLst>
                <a:gd name="adj" fmla="val 26587"/>
              </a:avLst>
            </a:prstGeom>
            <a:solidFill>
              <a:srgbClr val="0F3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820102"/>
                </a:solidFill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BCF89C28-1975-70DC-86E9-DBDED180C62F}"/>
                </a:ext>
              </a:extLst>
            </p:cNvPr>
            <p:cNvSpPr/>
            <p:nvPr/>
          </p:nvSpPr>
          <p:spPr>
            <a:xfrm>
              <a:off x="3062755" y="5301519"/>
              <a:ext cx="606947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POTENCIAL DE MERCADO</a:t>
              </a:r>
              <a:endParaRPr lang="es-CO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179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A0E9BF6-8D5F-5D4C-99A7-D0907EA0A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79156" cy="825277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081">
            <a:off x="9583018" y="4110714"/>
            <a:ext cx="818710" cy="632752"/>
          </a:xfrm>
          <a:prstGeom prst="rect">
            <a:avLst/>
          </a:prstGeom>
        </p:spPr>
      </p:pic>
      <p:sp>
        <p:nvSpPr>
          <p:cNvPr id="10" name="Up-Down Arrow 9"/>
          <p:cNvSpPr/>
          <p:nvPr/>
        </p:nvSpPr>
        <p:spPr>
          <a:xfrm>
            <a:off x="2409709" y="2939028"/>
            <a:ext cx="317945" cy="798137"/>
          </a:xfrm>
          <a:prstGeom prst="upDownArrow">
            <a:avLst/>
          </a:prstGeom>
          <a:solidFill>
            <a:srgbClr val="C00000"/>
          </a:solidFill>
          <a:ln>
            <a:solidFill>
              <a:schemeClr val="bg1"/>
            </a:solidFill>
            <a:prstDash val="soli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b="1">
              <a:ln/>
              <a:solidFill>
                <a:srgbClr val="C00000"/>
              </a:solidFill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743729" y="2193489"/>
            <a:ext cx="3649899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EMPRESARIO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B291B3-6E63-FB41-958A-E895B4B95544}"/>
              </a:ext>
            </a:extLst>
          </p:cNvPr>
          <p:cNvSpPr txBox="1"/>
          <p:nvPr/>
        </p:nvSpPr>
        <p:spPr>
          <a:xfrm>
            <a:off x="834613" y="798082"/>
            <a:ext cx="4987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>
                <a:solidFill>
                  <a:srgbClr val="0F3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Formas de Participar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B7EF357-9D9A-E244-9348-B54BDEC41ADE}"/>
              </a:ext>
            </a:extLst>
          </p:cNvPr>
          <p:cNvGrpSpPr/>
          <p:nvPr/>
        </p:nvGrpSpPr>
        <p:grpSpPr>
          <a:xfrm>
            <a:off x="1068651" y="3800459"/>
            <a:ext cx="3000055" cy="632972"/>
            <a:chOff x="6779339" y="3024080"/>
            <a:chExt cx="3000055" cy="632972"/>
          </a:xfrm>
        </p:grpSpPr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39C15085-DE03-2D41-B1CC-CC6DB1715AC5}"/>
                </a:ext>
              </a:extLst>
            </p:cNvPr>
            <p:cNvSpPr/>
            <p:nvPr/>
          </p:nvSpPr>
          <p:spPr>
            <a:xfrm>
              <a:off x="6779340" y="3043910"/>
              <a:ext cx="3000054" cy="613142"/>
            </a:xfrm>
            <a:prstGeom prst="roundRect">
              <a:avLst/>
            </a:prstGeom>
            <a:solidFill>
              <a:srgbClr val="FFFFFF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79339" y="3024080"/>
              <a:ext cx="3000055" cy="58477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dirty="0">
                  <a:solidFill>
                    <a:schemeClr val="bg2">
                      <a:lumMod val="25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KIT INTELIGENTE</a:t>
              </a:r>
              <a:endPara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7CF1D8B-909F-0B49-BC94-3FE050E64C4E}"/>
              </a:ext>
            </a:extLst>
          </p:cNvPr>
          <p:cNvGrpSpPr/>
          <p:nvPr/>
        </p:nvGrpSpPr>
        <p:grpSpPr>
          <a:xfrm>
            <a:off x="4143770" y="3820289"/>
            <a:ext cx="661390" cy="661390"/>
            <a:chOff x="9854458" y="3043910"/>
            <a:chExt cx="661390" cy="661390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28D6198-6308-3645-B667-CDE46B641F54}"/>
                </a:ext>
              </a:extLst>
            </p:cNvPr>
            <p:cNvSpPr/>
            <p:nvPr/>
          </p:nvSpPr>
          <p:spPr>
            <a:xfrm>
              <a:off x="9854458" y="3043910"/>
              <a:ext cx="661390" cy="661390"/>
            </a:xfrm>
            <a:prstGeom prst="ellipse">
              <a:avLst/>
            </a:prstGeom>
            <a:solidFill>
              <a:srgbClr val="C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DD7FB10-F0E1-814E-9808-8CFB8FAAF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7565" y="3146346"/>
              <a:ext cx="514390" cy="523828"/>
            </a:xfrm>
            <a:prstGeom prst="rect">
              <a:avLst/>
            </a:prstGeom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8EDBD92-DA3B-4D49-9FE0-DF7E76F17B72}"/>
              </a:ext>
            </a:extLst>
          </p:cNvPr>
          <p:cNvGrpSpPr/>
          <p:nvPr/>
        </p:nvGrpSpPr>
        <p:grpSpPr>
          <a:xfrm>
            <a:off x="4287608" y="2279165"/>
            <a:ext cx="661390" cy="661390"/>
            <a:chOff x="9998296" y="1502786"/>
            <a:chExt cx="661390" cy="661390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65FBE5D3-1F58-F64C-A9EC-8F29B16C994E}"/>
                </a:ext>
              </a:extLst>
            </p:cNvPr>
            <p:cNvSpPr/>
            <p:nvPr/>
          </p:nvSpPr>
          <p:spPr>
            <a:xfrm>
              <a:off x="9998296" y="1502786"/>
              <a:ext cx="661390" cy="661390"/>
            </a:xfrm>
            <a:prstGeom prst="ellipse">
              <a:avLst/>
            </a:prstGeom>
            <a:solidFill>
              <a:srgbClr val="C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EAE5D442-F909-C346-A6CD-43F38969A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403" y="1605222"/>
              <a:ext cx="514390" cy="523828"/>
            </a:xfrm>
            <a:prstGeom prst="rect">
              <a:avLst/>
            </a:prstGeom>
          </p:spPr>
        </p:pic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615BB2A-28B5-CC4F-B85B-ADCD323B130D}"/>
              </a:ext>
            </a:extLst>
          </p:cNvPr>
          <p:cNvGrpSpPr/>
          <p:nvPr/>
        </p:nvGrpSpPr>
        <p:grpSpPr>
          <a:xfrm>
            <a:off x="5027410" y="2279165"/>
            <a:ext cx="661390" cy="661390"/>
            <a:chOff x="10738098" y="1502786"/>
            <a:chExt cx="661390" cy="661390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F69D81EC-D698-0A4C-AE04-90CFB28CA634}"/>
                </a:ext>
              </a:extLst>
            </p:cNvPr>
            <p:cNvSpPr/>
            <p:nvPr/>
          </p:nvSpPr>
          <p:spPr>
            <a:xfrm>
              <a:off x="10738098" y="1502786"/>
              <a:ext cx="661390" cy="661390"/>
            </a:xfrm>
            <a:prstGeom prst="ellipse">
              <a:avLst/>
            </a:prstGeom>
            <a:solidFill>
              <a:srgbClr val="0F3E8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11E54366-9AEE-F047-8F11-EE645DD83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637" y="1617069"/>
              <a:ext cx="467355" cy="471604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AB02F72E-F8CB-384C-9668-303F5555749F}"/>
              </a:ext>
            </a:extLst>
          </p:cNvPr>
          <p:cNvGrpSpPr/>
          <p:nvPr/>
        </p:nvGrpSpPr>
        <p:grpSpPr>
          <a:xfrm>
            <a:off x="1068651" y="4536391"/>
            <a:ext cx="3023761" cy="830997"/>
            <a:chOff x="3128649" y="2985600"/>
            <a:chExt cx="3023761" cy="830997"/>
          </a:xfrm>
        </p:grpSpPr>
        <p:sp>
          <p:nvSpPr>
            <p:cNvPr id="2" name="Rectángulo redondeado 1">
              <a:extLst>
                <a:ext uri="{FF2B5EF4-FFF2-40B4-BE49-F238E27FC236}">
                  <a16:creationId xmlns:a16="http://schemas.microsoft.com/office/drawing/2014/main" id="{DDE75465-745F-D542-91E2-6A99410243A1}"/>
                </a:ext>
              </a:extLst>
            </p:cNvPr>
            <p:cNvSpPr/>
            <p:nvPr/>
          </p:nvSpPr>
          <p:spPr>
            <a:xfrm>
              <a:off x="3128649" y="2997161"/>
              <a:ext cx="3023761" cy="819435"/>
            </a:xfrm>
            <a:prstGeom prst="roundRect">
              <a:avLst/>
            </a:prstGeom>
            <a:solidFill>
              <a:srgbClr val="C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DF509AB-DA87-8C4E-A086-7694F65CC69D}"/>
                </a:ext>
              </a:extLst>
            </p:cNvPr>
            <p:cNvSpPr txBox="1"/>
            <p:nvPr/>
          </p:nvSpPr>
          <p:spPr>
            <a:xfrm>
              <a:off x="3354321" y="2985600"/>
              <a:ext cx="25487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FRANQUICIA CONSUMO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DESDE </a:t>
              </a:r>
              <a:r>
                <a:rPr lang="es-CO" sz="1600" b="1" dirty="0">
                  <a:solidFill>
                    <a:schemeClr val="bg1"/>
                  </a:solidFill>
                </a:rPr>
                <a:t>$359.700 – $443.600</a:t>
              </a:r>
            </a:p>
            <a:p>
              <a:pPr algn="ctr"/>
              <a:r>
                <a:rPr lang="es-CO" sz="1600" b="1" dirty="0">
                  <a:solidFill>
                    <a:schemeClr val="bg1"/>
                  </a:solidFill>
                </a:rPr>
                <a:t> </a:t>
              </a:r>
              <a:r>
                <a:rPr lang="es-ES" sz="1600" b="1" dirty="0">
                  <a:solidFill>
                    <a:schemeClr val="bg1"/>
                  </a:solidFill>
                </a:rPr>
                <a:t>(4 PRODUCTOS)</a:t>
              </a:r>
              <a:endParaRPr lang="es-CO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616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53900</TotalTime>
  <Words>510</Words>
  <Application>Microsoft Office PowerPoint</Application>
  <PresentationFormat>Panorámica</PresentationFormat>
  <Paragraphs>230</Paragraphs>
  <Slides>17</Slides>
  <Notes>0</Notes>
  <HiddenSlides>4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nelson ricardo angel rodriguez</cp:lastModifiedBy>
  <cp:revision>309</cp:revision>
  <dcterms:created xsi:type="dcterms:W3CDTF">2020-06-01T16:57:05Z</dcterms:created>
  <dcterms:modified xsi:type="dcterms:W3CDTF">2025-05-19T17:28:15Z</dcterms:modified>
</cp:coreProperties>
</file>