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5" r:id="rId4"/>
  </p:sldMasterIdLst>
  <p:notesMasterIdLst>
    <p:notesMasterId r:id="rId14"/>
  </p:notesMasterIdLst>
  <p:handoutMasterIdLst>
    <p:handoutMasterId r:id="rId15"/>
  </p:handoutMasterIdLst>
  <p:sldIdLst>
    <p:sldId id="3421" r:id="rId5"/>
    <p:sldId id="3422" r:id="rId6"/>
    <p:sldId id="3430" r:id="rId7"/>
    <p:sldId id="3424" r:id="rId8"/>
    <p:sldId id="3426" r:id="rId9"/>
    <p:sldId id="3425" r:id="rId10"/>
    <p:sldId id="3428" r:id="rId11"/>
    <p:sldId id="3429" r:id="rId12"/>
    <p:sldId id="3431" r:id="rId13"/>
  </p:sldIdLst>
  <p:sldSz cx="9144000" cy="5148263"/>
  <p:notesSz cx="6858000" cy="9144000"/>
  <p:embeddedFontLst>
    <p:embeddedFont>
      <p:font typeface="Proxima Nova Rg" panose="02000506030000020004" charset="0"/>
      <p:regular r:id="rId16"/>
      <p:bold r:id="rId17"/>
      <p:italic r:id="rId18"/>
      <p:boldItalic r:id="rId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tbot Presentation" id="{051A0E72-CAEB-2646-A572-A90742C68913}">
          <p14:sldIdLst>
            <p14:sldId id="3421"/>
            <p14:sldId id="3422"/>
            <p14:sldId id="3430"/>
            <p14:sldId id="3424"/>
            <p14:sldId id="3426"/>
            <p14:sldId id="3425"/>
            <p14:sldId id="3428"/>
            <p14:sldId id="3429"/>
            <p14:sldId id="3431"/>
          </p14:sldIdLst>
        </p14:section>
        <p14:section name="Backup Slides" id="{52456982-75C6-924C-897E-D4B156441F78}">
          <p14:sldIdLst/>
        </p14:section>
      </p14:sectionLst>
    </p:ext>
    <p:ext uri="{EFAFB233-063F-42B5-8137-9DF3F51BA10A}">
      <p15:sldGuideLst xmlns:p15="http://schemas.microsoft.com/office/powerpoint/2012/main">
        <p15:guide id="1" orient="horz" pos="162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E26E29-94C8-6C83-02C6-278D05D3F279}" name="Diana Adkins" initials="DA" userId="S::dadkins@worldatwork.org::ed7adc95-19b5-4d53-bb2d-722a7509304f" providerId="AD"/>
  <p188:author id="{C8ECC533-3FC9-429D-ABED-7643A851B0B4}" name="Alicia Scott-Wears" initials="ASW" userId="S::ascottwears@worldatwork.org::6e9cd7bf-7c13-4f1d-98ed-55c391f3905f" providerId="AD"/>
  <p188:author id="{67A7B470-096E-5AD3-8F28-E4DA5B71E298}" name="Marta Turba" initials="MT" userId="S::mturba@worldatwork.org::1052f3d8-c9ca-4197-a46b-4ae3eeda338a" providerId="AD"/>
  <p188:author id="{5382E0C9-8352-BE76-E8CD-9DC50EE8A5ED}" name="Ludi McGill" initials="LM" userId="S::lmcgill@worldatwork.org::4a555c03-e893-4a8f-a259-8d2d0da3bf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100"/>
    <a:srgbClr val="009CDE"/>
    <a:srgbClr val="515151"/>
    <a:srgbClr val="000000"/>
    <a:srgbClr val="049CDE"/>
    <a:srgbClr val="00A9E3"/>
    <a:srgbClr val="A2AAAD"/>
    <a:srgbClr val="004B87"/>
    <a:srgbClr val="336F9F"/>
    <a:srgbClr val="001F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31"/>
    <p:restoredTop sz="64975" autoAdjust="0"/>
  </p:normalViewPr>
  <p:slideViewPr>
    <p:cSldViewPr snapToGrid="0">
      <p:cViewPr varScale="1">
        <p:scale>
          <a:sx n="80" d="100"/>
          <a:sy n="80" d="100"/>
        </p:scale>
        <p:origin x="1668" y="276"/>
      </p:cViewPr>
      <p:guideLst>
        <p:guide orient="horz" pos="1622"/>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BBCF89-19DF-F775-C3E2-CDB5092E1D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b="1" dirty="0">
              <a:latin typeface="Arial" panose="020B0604020202020204" pitchFamily="34" charset="0"/>
            </a:endParaRPr>
          </a:p>
        </p:txBody>
      </p:sp>
      <p:sp>
        <p:nvSpPr>
          <p:cNvPr id="3" name="Date Placeholder 2">
            <a:extLst>
              <a:ext uri="{FF2B5EF4-FFF2-40B4-BE49-F238E27FC236}">
                <a16:creationId xmlns:a16="http://schemas.microsoft.com/office/drawing/2014/main" id="{E02104F5-7AAF-71F1-DE95-1C7710C848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0CDB60-7AE2-1D44-BE55-64156F5E0D4A}" type="datetimeFigureOut">
              <a:rPr lang="en-US" b="1" smtClean="0">
                <a:latin typeface="Arial" panose="020B0604020202020204" pitchFamily="34" charset="0"/>
              </a:rPr>
              <a:t>3/30/2025</a:t>
            </a:fld>
            <a:endParaRPr lang="en-US" b="1" dirty="0">
              <a:latin typeface="Arial" panose="020B0604020202020204" pitchFamily="34" charset="0"/>
            </a:endParaRPr>
          </a:p>
        </p:txBody>
      </p:sp>
      <p:sp>
        <p:nvSpPr>
          <p:cNvPr id="4" name="Footer Placeholder 3">
            <a:extLst>
              <a:ext uri="{FF2B5EF4-FFF2-40B4-BE49-F238E27FC236}">
                <a16:creationId xmlns:a16="http://schemas.microsoft.com/office/drawing/2014/main" id="{708AFE14-FCE1-F251-8A7F-1D6777A754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b="1" dirty="0">
              <a:latin typeface="Arial" panose="020B0604020202020204" pitchFamily="34" charset="0"/>
            </a:endParaRPr>
          </a:p>
        </p:txBody>
      </p:sp>
      <p:sp>
        <p:nvSpPr>
          <p:cNvPr id="5" name="Slide Number Placeholder 4">
            <a:extLst>
              <a:ext uri="{FF2B5EF4-FFF2-40B4-BE49-F238E27FC236}">
                <a16:creationId xmlns:a16="http://schemas.microsoft.com/office/drawing/2014/main" id="{922473F6-6670-3049-3E67-0145F68259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AEC1E1-B27A-5749-B280-C11D24CED931}" type="slidenum">
              <a:rPr lang="en-US" b="1" smtClean="0">
                <a:latin typeface="Arial" panose="020B0604020202020204" pitchFamily="34" charset="0"/>
              </a:rPr>
              <a:t>‹#›</a:t>
            </a:fld>
            <a:endParaRPr lang="en-US" b="1" dirty="0">
              <a:latin typeface="Arial" panose="020B0604020202020204" pitchFamily="34" charset="0"/>
            </a:endParaRPr>
          </a:p>
        </p:txBody>
      </p:sp>
    </p:spTree>
    <p:extLst>
      <p:ext uri="{BB962C8B-B14F-4D97-AF65-F5344CB8AC3E}">
        <p14:creationId xmlns:p14="http://schemas.microsoft.com/office/powerpoint/2010/main" val="3732321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1" i="0">
                <a:latin typeface="Arial" panose="020B0604020202020204" pitchFamily="34" charset="0"/>
              </a:defRPr>
            </a:lvl1pPr>
          </a:lstStyle>
          <a:p>
            <a:fld id="{6E659DAB-DB92-C440-BF71-DD838583DF6C}" type="datetimeFigureOut">
              <a:rPr lang="en-US" smtClean="0"/>
              <a:pPr/>
              <a:t>3/30/2025</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Arial" panose="020B0604020202020204" pitchFamily="34" charset="0"/>
              </a:defRPr>
            </a:lvl1pPr>
          </a:lstStyle>
          <a:p>
            <a:fld id="{E8DA0FE2-4626-7D4A-A2F7-7389760DDFB5}" type="slidenum">
              <a:rPr lang="en-US" smtClean="0"/>
              <a:pPr/>
              <a:t>‹#›</a:t>
            </a:fld>
            <a:endParaRPr lang="en-US" dirty="0"/>
          </a:p>
        </p:txBody>
      </p:sp>
    </p:spTree>
    <p:extLst>
      <p:ext uri="{BB962C8B-B14F-4D97-AF65-F5344CB8AC3E}">
        <p14:creationId xmlns:p14="http://schemas.microsoft.com/office/powerpoint/2010/main" val="23168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Arial" panose="020B0604020202020204" pitchFamily="34" charset="0"/>
        <a:ea typeface="+mn-ea"/>
        <a:cs typeface="+mn-cs"/>
      </a:defRPr>
    </a:lvl1pPr>
    <a:lvl2pPr marL="457200" algn="l" defTabSz="914400" rtl="0" eaLnBrk="1" latinLnBrk="0" hangingPunct="1">
      <a:defRPr sz="1200" b="1" i="0" kern="1200">
        <a:solidFill>
          <a:schemeClr val="tx1"/>
        </a:solidFill>
        <a:latin typeface="Arial" panose="020B0604020202020204" pitchFamily="34" charset="0"/>
        <a:ea typeface="+mn-ea"/>
        <a:cs typeface="+mn-cs"/>
      </a:defRPr>
    </a:lvl2pPr>
    <a:lvl3pPr marL="914400" algn="l" defTabSz="914400" rtl="0" eaLnBrk="1" latinLnBrk="0" hangingPunct="1">
      <a:defRPr sz="1200" b="1" i="0" kern="1200">
        <a:solidFill>
          <a:schemeClr val="tx1"/>
        </a:solidFill>
        <a:latin typeface="Arial" panose="020B0604020202020204" pitchFamily="34" charset="0"/>
        <a:ea typeface="+mn-ea"/>
        <a:cs typeface="+mn-cs"/>
      </a:defRPr>
    </a:lvl3pPr>
    <a:lvl4pPr marL="1371600" algn="l" defTabSz="914400" rtl="0" eaLnBrk="1" latinLnBrk="0" hangingPunct="1">
      <a:defRPr sz="1200" b="1" i="0" kern="1200">
        <a:solidFill>
          <a:schemeClr val="tx1"/>
        </a:solidFill>
        <a:latin typeface="Arial" panose="020B0604020202020204" pitchFamily="34" charset="0"/>
        <a:ea typeface="+mn-ea"/>
        <a:cs typeface="+mn-cs"/>
      </a:defRPr>
    </a:lvl4pPr>
    <a:lvl5pPr marL="1828800" algn="l" defTabSz="914400" rtl="0" eaLnBrk="1" latinLnBrk="0" hangingPunct="1">
      <a:defRPr sz="1200" b="1"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AB411-64CB-B1A8-BA95-D508E7F1C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9818A-DEF8-3A57-545A-7B912BE95A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C9156-689D-0E1D-538E-0408BC30CA50}"/>
              </a:ext>
            </a:extLst>
          </p:cNvPr>
          <p:cNvSpPr>
            <a:spLocks noGrp="1"/>
          </p:cNvSpPr>
          <p:nvPr>
            <p:ph type="body" idx="1"/>
          </p:nvPr>
        </p:nvSpPr>
        <p:spPr/>
        <p:txBody>
          <a:bodyPr/>
          <a:lstStyle/>
          <a:p>
            <a:pPr>
              <a:buNone/>
            </a:pPr>
            <a:r>
              <a:rPr lang="en-US" b="0" dirty="0"/>
              <a:t>I'm Josh Lemon, and I lead the Total Rewards team at </a:t>
            </a:r>
            <a:r>
              <a:rPr lang="en-US" b="0" dirty="0" err="1"/>
              <a:t>Resideo</a:t>
            </a:r>
            <a:r>
              <a:rPr lang="en-US" b="0" dirty="0"/>
              <a:t>. Like many of you, I’ve spent a lot of time thinking about how we can better support employees—especially when it comes to answering the same benefits or compensation questions over and over again.</a:t>
            </a:r>
          </a:p>
          <a:p>
            <a:pPr>
              <a:buNone/>
            </a:pPr>
            <a:endParaRPr lang="en-US" b="0" dirty="0"/>
          </a:p>
          <a:p>
            <a:pPr>
              <a:buNone/>
            </a:pPr>
            <a:r>
              <a:rPr lang="en-US" b="0" dirty="0"/>
              <a:t>Today, I’m here to show you how a simple, custom chatbot can take a huge load off your plate—by giving employees instant, accurate answers, even outside of business hours.</a:t>
            </a:r>
          </a:p>
          <a:p>
            <a:pPr>
              <a:buNone/>
            </a:pPr>
            <a:endParaRPr lang="en-US" b="0" dirty="0"/>
          </a:p>
          <a:p>
            <a:r>
              <a:rPr lang="en-US" b="0" dirty="0"/>
              <a:t>And the best part? You don’t need to know a single line of code. In the next 30 minutes, you’ll see just how easy it is to build and launch your own chatbot—one that’s tailored to your Total Rewards function and ready to use in minutes. Let’s dive in.</a:t>
            </a:r>
          </a:p>
        </p:txBody>
      </p:sp>
      <p:sp>
        <p:nvSpPr>
          <p:cNvPr id="4" name="Slide Number Placeholder 3">
            <a:extLst>
              <a:ext uri="{FF2B5EF4-FFF2-40B4-BE49-F238E27FC236}">
                <a16:creationId xmlns:a16="http://schemas.microsoft.com/office/drawing/2014/main" id="{46F412CB-D014-C44C-6BB2-CFD5CCE0F6CA}"/>
              </a:ext>
            </a:extLst>
          </p:cNvPr>
          <p:cNvSpPr>
            <a:spLocks noGrp="1"/>
          </p:cNvSpPr>
          <p:nvPr>
            <p:ph type="sldNum" sz="quarter" idx="5"/>
          </p:nvPr>
        </p:nvSpPr>
        <p:spPr/>
        <p:txBody>
          <a:bodyPr/>
          <a:lstStyle/>
          <a:p>
            <a:fld id="{E8DA0FE2-4626-7D4A-A2F7-7389760DDFB5}" type="slidenum">
              <a:rPr lang="en-US" smtClean="0"/>
              <a:pPr/>
              <a:t>1</a:t>
            </a:fld>
            <a:endParaRPr lang="en-US"/>
          </a:p>
        </p:txBody>
      </p:sp>
    </p:spTree>
    <p:extLst>
      <p:ext uri="{BB962C8B-B14F-4D97-AF65-F5344CB8AC3E}">
        <p14:creationId xmlns:p14="http://schemas.microsoft.com/office/powerpoint/2010/main" val="3156917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Key Takeaways from the session today: </a:t>
            </a:r>
          </a:p>
          <a:p>
            <a:endParaRPr lang="en-US" b="0" dirty="0"/>
          </a:p>
          <a:p>
            <a:pPr marL="171450" indent="-171450">
              <a:buFont typeface="Arial" panose="020B0604020202020204" pitchFamily="34" charset="0"/>
              <a:buChar char="•"/>
            </a:pPr>
            <a:r>
              <a:rPr lang="en-US" b="0" dirty="0"/>
              <a:t>Learn how to build and deploy a functional chatbot in minutes without requiring any programming skills.</a:t>
            </a:r>
          </a:p>
          <a:p>
            <a:pPr marL="171450" indent="-171450">
              <a:buFont typeface="Arial" panose="020B0604020202020204" pitchFamily="34" charset="0"/>
              <a:buChar char="•"/>
            </a:pPr>
            <a:r>
              <a:rPr lang="en-US" b="0" dirty="0"/>
              <a:t>Understand how to tailor chatbot responses to address specific Total Rewards topics, such as benefits, compensation, and onboarding support.</a:t>
            </a:r>
          </a:p>
          <a:p>
            <a:pPr marL="171450" indent="-171450">
              <a:buFont typeface="Arial" panose="020B0604020202020204" pitchFamily="34" charset="0"/>
              <a:buChar char="•"/>
            </a:pPr>
            <a:r>
              <a:rPr lang="en-US" b="0" dirty="0"/>
              <a:t>Discover how chatbots can automate employee support tasks, saving time and enhancing communication in your Total Rewards function.</a:t>
            </a:r>
          </a:p>
          <a:p>
            <a:endParaRPr lang="en-US" b="0" dirty="0"/>
          </a:p>
          <a:p>
            <a:r>
              <a:rPr lang="en-US" b="0" dirty="0"/>
              <a:t>During our time together, we’ll build a chatbot, I’ll show you how you can further customize it, and towards the end we’ll talk about risks and best practices so you can get the most out of the chatbots you build for your organization.</a:t>
            </a:r>
          </a:p>
        </p:txBody>
      </p:sp>
      <p:sp>
        <p:nvSpPr>
          <p:cNvPr id="4" name="Slide Number Placeholder 3"/>
          <p:cNvSpPr>
            <a:spLocks noGrp="1"/>
          </p:cNvSpPr>
          <p:nvPr>
            <p:ph type="sldNum" sz="quarter" idx="5"/>
          </p:nvPr>
        </p:nvSpPr>
        <p:spPr/>
        <p:txBody>
          <a:bodyPr/>
          <a:lstStyle/>
          <a:p>
            <a:fld id="{E8DA0FE2-4626-7D4A-A2F7-7389760DDFB5}" type="slidenum">
              <a:rPr lang="en-US" smtClean="0"/>
              <a:pPr/>
              <a:t>2</a:t>
            </a:fld>
            <a:endParaRPr lang="en-US" dirty="0"/>
          </a:p>
        </p:txBody>
      </p:sp>
    </p:spTree>
    <p:extLst>
      <p:ext uri="{BB962C8B-B14F-4D97-AF65-F5344CB8AC3E}">
        <p14:creationId xmlns:p14="http://schemas.microsoft.com/office/powerpoint/2010/main" val="2307867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DA0FE2-4626-7D4A-A2F7-7389760DDFB5}" type="slidenum">
              <a:rPr lang="en-US" smtClean="0"/>
              <a:pPr/>
              <a:t>3</a:t>
            </a:fld>
            <a:endParaRPr lang="en-US" dirty="0"/>
          </a:p>
        </p:txBody>
      </p:sp>
    </p:spTree>
    <p:extLst>
      <p:ext uri="{BB962C8B-B14F-4D97-AF65-F5344CB8AC3E}">
        <p14:creationId xmlns:p14="http://schemas.microsoft.com/office/powerpoint/2010/main" val="278159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Today we are going to build Rae, a chatbot that will be useful in answering questions for a fictional firm called ABC Company.</a:t>
            </a:r>
          </a:p>
          <a:p>
            <a:endParaRPr lang="en-US" b="0" dirty="0"/>
          </a:p>
          <a:p>
            <a:r>
              <a:rPr lang="en-US" b="0" dirty="0"/>
              <a:t>In order to prepare for this demo, I’ve used Google’s Gemini 2.5 Pro to put together some documents we’ll use to train Rae, including:</a:t>
            </a:r>
          </a:p>
          <a:p>
            <a:pPr marL="171450" indent="-171450">
              <a:buFont typeface="Arial" panose="020B0604020202020204" pitchFamily="34" charset="0"/>
              <a:buChar char="•"/>
            </a:pPr>
            <a:r>
              <a:rPr lang="en-US" b="0" dirty="0"/>
              <a:t>Comprehensive Benefits FAQ document</a:t>
            </a:r>
          </a:p>
          <a:p>
            <a:pPr marL="171450" indent="-171450">
              <a:buFont typeface="Arial" panose="020B0604020202020204" pitchFamily="34" charset="0"/>
              <a:buChar char="•"/>
            </a:pPr>
            <a:r>
              <a:rPr lang="en-US" b="0" dirty="0"/>
              <a:t>Benefits Pricing Supplement</a:t>
            </a:r>
          </a:p>
          <a:p>
            <a:pPr marL="171450" indent="-171450">
              <a:buFont typeface="Arial" panose="020B0604020202020204" pitchFamily="34" charset="0"/>
              <a:buChar char="•"/>
            </a:pPr>
            <a:r>
              <a:rPr lang="en-US" b="0" dirty="0"/>
              <a:t>Medical Plan Supplement</a:t>
            </a:r>
          </a:p>
          <a:p>
            <a:pPr marL="171450" indent="-171450">
              <a:buFont typeface="Arial" panose="020B0604020202020204" pitchFamily="34" charset="0"/>
              <a:buChar char="•"/>
            </a:pPr>
            <a:r>
              <a:rPr lang="en-US" b="0" dirty="0"/>
              <a:t>Compensation Philosophy</a:t>
            </a:r>
          </a:p>
          <a:p>
            <a:pPr marL="171450" indent="-171450">
              <a:buFont typeface="Arial" panose="020B0604020202020204" pitchFamily="34" charset="0"/>
              <a:buChar char="•"/>
            </a:pPr>
            <a:r>
              <a:rPr lang="en-US" b="0" dirty="0"/>
              <a:t>Job Leveling Guide</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These documents won’t answer every question imaginable, but they will give us a good training set that we can use to demonstrate how useful a custom chatbot can be in your organization.</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In the 1-page resource guide that comes with this course, you’ll receive a list of chatbot options, but for this demonstration we’ll be using Chatbase.co.</a:t>
            </a:r>
          </a:p>
        </p:txBody>
      </p:sp>
      <p:sp>
        <p:nvSpPr>
          <p:cNvPr id="4" name="Slide Number Placeholder 3"/>
          <p:cNvSpPr>
            <a:spLocks noGrp="1"/>
          </p:cNvSpPr>
          <p:nvPr>
            <p:ph type="sldNum" sz="quarter" idx="5"/>
          </p:nvPr>
        </p:nvSpPr>
        <p:spPr/>
        <p:txBody>
          <a:bodyPr/>
          <a:lstStyle/>
          <a:p>
            <a:fld id="{E8DA0FE2-4626-7D4A-A2F7-7389760DDFB5}" type="slidenum">
              <a:rPr lang="en-US" smtClean="0"/>
              <a:pPr/>
              <a:t>4</a:t>
            </a:fld>
            <a:endParaRPr lang="en-US" dirty="0"/>
          </a:p>
        </p:txBody>
      </p:sp>
    </p:spTree>
    <p:extLst>
      <p:ext uri="{BB962C8B-B14F-4D97-AF65-F5344CB8AC3E}">
        <p14:creationId xmlns:p14="http://schemas.microsoft.com/office/powerpoint/2010/main" val="423873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Instructions added to Role Section: </a:t>
            </a:r>
            <a:r>
              <a:rPr lang="en-US" b="0" dirty="0"/>
              <a:t>When providing an answer, ask a follow-up question, "Does this response fully address your question?" If the user agrees it fully addresses the question, then thank the user for speaking with you. If the user is not fully satisfied, ask if they can clarify the question or if they would like to be referred to a person that can assist them. Be sure to include contact information for internal HR as well as any vendor contact information when providing it.</a:t>
            </a:r>
          </a:p>
          <a:p>
            <a:endParaRPr lang="en-US" dirty="0"/>
          </a:p>
          <a:p>
            <a:r>
              <a:rPr lang="en-US" dirty="0"/>
              <a:t>---</a:t>
            </a:r>
          </a:p>
          <a:p>
            <a:endParaRPr lang="en-US" dirty="0"/>
          </a:p>
          <a:p>
            <a:r>
              <a:rPr lang="en-US" dirty="0"/>
              <a:t>Chat Interface:</a:t>
            </a:r>
          </a:p>
          <a:p>
            <a:endParaRPr lang="en-US" dirty="0"/>
          </a:p>
          <a:p>
            <a:r>
              <a:rPr lang="en-US" dirty="0"/>
              <a:t>Initial Message: </a:t>
            </a:r>
            <a:r>
              <a:rPr lang="en-US" b="0" dirty="0"/>
              <a:t>Hi, I’m Rae, and AI-powered chatbot designed to answer questions you have about ABC Company’s Compensation and Benefits programs. How can I help you?</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Suggested Messages: </a:t>
            </a:r>
            <a:endParaRPr lang="en-US" b="0" dirty="0"/>
          </a:p>
          <a:p>
            <a:r>
              <a:rPr lang="en-US" b="0" dirty="0"/>
              <a:t>What are my medical plan options?</a:t>
            </a:r>
          </a:p>
          <a:p>
            <a:r>
              <a:rPr lang="en-US" b="0" dirty="0"/>
              <a:t>What is the company 401(k) match?</a:t>
            </a:r>
          </a:p>
          <a:p>
            <a:r>
              <a:rPr lang="en-US" b="0" dirty="0"/>
              <a:t>How many job levels are there?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Footer: </a:t>
            </a:r>
            <a:r>
              <a:rPr lang="en-US" b="0" dirty="0"/>
              <a:t>Rae provides helpful info, but if there's a conflict with official plan documents, the plan documents will always take precedence.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Display Name:</a:t>
            </a:r>
            <a:r>
              <a:rPr lang="en-US" b="0" dirty="0"/>
              <a:t> Rae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Profile Picture:</a:t>
            </a:r>
            <a:r>
              <a:rPr lang="en-US" b="0" dirty="0"/>
              <a:t> Premade 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Chat Icon:</a:t>
            </a:r>
            <a:r>
              <a:rPr lang="en-US" b="0" dirty="0"/>
              <a:t> Premade 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User Message Color:</a:t>
            </a:r>
            <a:r>
              <a:rPr lang="en-US" b="0" dirty="0"/>
              <a:t> HEX – #009CDE (W@W light blue), sync user message color with agent header (checked)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Chat Bubble Button Color: </a:t>
            </a:r>
            <a:r>
              <a:rPr lang="en-US" b="0" dirty="0"/>
              <a:t>HEX – #009CDE, will make the down arrow this color to collapse the chatbot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*all other settings left at defaults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009CD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E8DA0FE2-4626-7D4A-A2F7-7389760DDFB5}" type="slidenum">
              <a:rPr lang="en-US" smtClean="0"/>
              <a:pPr/>
              <a:t>5</a:t>
            </a:fld>
            <a:endParaRPr lang="en-US" dirty="0"/>
          </a:p>
        </p:txBody>
      </p:sp>
    </p:spTree>
    <p:extLst>
      <p:ext uri="{BB962C8B-B14F-4D97-AF65-F5344CB8AC3E}">
        <p14:creationId xmlns:p14="http://schemas.microsoft.com/office/powerpoint/2010/main" val="1895306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you build out your chatbot(s), consider what you’re trying to accomplish, how you’re using them, and how your employees will want to engage. Be sure to include as much helpful material as possible when training your chatbot.</a:t>
            </a:r>
          </a:p>
          <a:p>
            <a:endParaRPr lang="en-US" b="0" dirty="0"/>
          </a:p>
          <a:p>
            <a:r>
              <a:rPr lang="en-US" b="0" dirty="0"/>
              <a:t>Make your chatbot feel like part of your Total Rewards ecosystem. Use consistent tone, visuals, and naming to build familiarity. Employees are more likely to trust and use something that feels official—not like a third-party bot tacked on.</a:t>
            </a:r>
          </a:p>
          <a:p>
            <a:endParaRPr lang="en-US" b="0" dirty="0"/>
          </a:p>
          <a:p>
            <a:r>
              <a:rPr lang="en-US" b="0" dirty="0"/>
              <a:t>Always include a disclaimer—just like we built into Rae. Make it clear that, Responses are for informational purposes only. In the case of any conflict, the official plan documents govern. This protects your company and sets clear expectations for employees.</a:t>
            </a:r>
          </a:p>
          <a:p>
            <a:endParaRPr lang="en-US" b="0" dirty="0"/>
          </a:p>
          <a:p>
            <a:r>
              <a:rPr lang="en-US" b="0" dirty="0"/>
              <a:t>Expand the use of your chatbot by including creative integrations</a:t>
            </a:r>
          </a:p>
          <a:p>
            <a:endParaRPr lang="en-US" b="0" dirty="0"/>
          </a:p>
          <a:p>
            <a:r>
              <a:rPr lang="en-US" b="0" dirty="0"/>
              <a:t>Before going live company-wide, pilot your chatbot with your HR or Total Rewards team. Let them try to break it. You’ll get great feedback and avoid awkward rollout moments.</a:t>
            </a:r>
          </a:p>
        </p:txBody>
      </p:sp>
      <p:sp>
        <p:nvSpPr>
          <p:cNvPr id="4" name="Slide Number Placeholder 3"/>
          <p:cNvSpPr>
            <a:spLocks noGrp="1"/>
          </p:cNvSpPr>
          <p:nvPr>
            <p:ph type="sldNum" sz="quarter" idx="5"/>
          </p:nvPr>
        </p:nvSpPr>
        <p:spPr/>
        <p:txBody>
          <a:bodyPr/>
          <a:lstStyle/>
          <a:p>
            <a:fld id="{E8DA0FE2-4626-7D4A-A2F7-7389760DDFB5}" type="slidenum">
              <a:rPr lang="en-US" smtClean="0"/>
              <a:pPr/>
              <a:t>6</a:t>
            </a:fld>
            <a:endParaRPr lang="en-US" dirty="0"/>
          </a:p>
        </p:txBody>
      </p:sp>
    </p:spTree>
    <p:extLst>
      <p:ext uri="{BB962C8B-B14F-4D97-AF65-F5344CB8AC3E}">
        <p14:creationId xmlns:p14="http://schemas.microsoft.com/office/powerpoint/2010/main" val="4272758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1EA7F-35EF-C863-C96C-7879F84FD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3BC04-0E02-3044-B2CF-9C814ED64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234E7-3C08-0F2D-7E9C-4E98FE15BEA1}"/>
              </a:ext>
            </a:extLst>
          </p:cNvPr>
          <p:cNvSpPr>
            <a:spLocks noGrp="1"/>
          </p:cNvSpPr>
          <p:nvPr>
            <p:ph type="body" idx="1"/>
          </p:nvPr>
        </p:nvSpPr>
        <p:spPr/>
        <p:txBody>
          <a:bodyPr/>
          <a:lstStyle/>
          <a:p>
            <a:r>
              <a:rPr lang="en-US" b="0" dirty="0"/>
              <a:t>Now I’d like to share a few comments about risks and best practices:</a:t>
            </a:r>
          </a:p>
          <a:p>
            <a:endParaRPr lang="en-US" b="0" dirty="0"/>
          </a:p>
          <a:p>
            <a:r>
              <a:rPr lang="en-US" b="0" dirty="0"/>
              <a:t>First, don’t feed your chatbot sensitive or confidential employee data—think PII, PHI, or internal documents with restricted access. Always check if the chatbot platform stores or trains on your data. Ideally, choose platforms that offer data isolation or enterprise-grade security. Typically, your cyber security team can help you assess this.</a:t>
            </a:r>
          </a:p>
          <a:p>
            <a:endParaRPr lang="en-US" b="0" dirty="0"/>
          </a:p>
          <a:p>
            <a:r>
              <a:rPr lang="en-US" b="0" dirty="0"/>
              <a:t>A chatbot should enhance—not replace—your human HR touch. If the answer is nuanced, emotional, or policy-dependent, the chatbot should hand off the conversation or direct employees to a person or resource. Feel free to add to the custom instructions to provide instructions on how to contact your HR department if the user doesn’t receive the answer they’re seeking or if the information is not part of the chatbot’s knowledge base. You may need to include specific testing to dial in the instructions that help with this piece.</a:t>
            </a:r>
          </a:p>
          <a:p>
            <a:endParaRPr lang="en-US" b="0" dirty="0"/>
          </a:p>
          <a:p>
            <a:r>
              <a:rPr lang="en-US" b="0" dirty="0"/>
              <a:t>Your chatbot is only as accurate as the information it’s trained on. If you upload outdated benefit guides or draft documents, the chatbot may share incorrect info. Set a process to review content sources regularly—especially after plan year changes or vendor updates. Best Practice: Maintain a 'source of truth' file for chatbot training, establish a cadence for reviewing it.</a:t>
            </a:r>
          </a:p>
          <a:p>
            <a:endParaRPr lang="en-US" b="0" dirty="0"/>
          </a:p>
          <a:p>
            <a:endParaRPr lang="en-US" b="0" dirty="0"/>
          </a:p>
        </p:txBody>
      </p:sp>
      <p:sp>
        <p:nvSpPr>
          <p:cNvPr id="4" name="Slide Number Placeholder 3">
            <a:extLst>
              <a:ext uri="{FF2B5EF4-FFF2-40B4-BE49-F238E27FC236}">
                <a16:creationId xmlns:a16="http://schemas.microsoft.com/office/drawing/2014/main" id="{48B77818-BF1D-F429-431A-0C4929CFEA9B}"/>
              </a:ext>
            </a:extLst>
          </p:cNvPr>
          <p:cNvSpPr>
            <a:spLocks noGrp="1"/>
          </p:cNvSpPr>
          <p:nvPr>
            <p:ph type="sldNum" sz="quarter" idx="5"/>
          </p:nvPr>
        </p:nvSpPr>
        <p:spPr/>
        <p:txBody>
          <a:bodyPr/>
          <a:lstStyle/>
          <a:p>
            <a:fld id="{E8DA0FE2-4626-7D4A-A2F7-7389760DDFB5}" type="slidenum">
              <a:rPr lang="en-US" smtClean="0"/>
              <a:pPr/>
              <a:t>7</a:t>
            </a:fld>
            <a:endParaRPr lang="en-US" dirty="0"/>
          </a:p>
        </p:txBody>
      </p:sp>
    </p:spTree>
    <p:extLst>
      <p:ext uri="{BB962C8B-B14F-4D97-AF65-F5344CB8AC3E}">
        <p14:creationId xmlns:p14="http://schemas.microsoft.com/office/powerpoint/2010/main" val="2094834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6C7A8-7F57-565B-F434-FD8200109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FD1F1-9C44-D7E5-C20A-1DE979379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60915-B4B3-C21F-DD01-27750AAC8458}"/>
              </a:ext>
            </a:extLst>
          </p:cNvPr>
          <p:cNvSpPr>
            <a:spLocks noGrp="1"/>
          </p:cNvSpPr>
          <p:nvPr>
            <p:ph type="body" idx="1"/>
          </p:nvPr>
        </p:nvSpPr>
        <p:spPr/>
        <p:txBody>
          <a:bodyPr/>
          <a:lstStyle/>
          <a:p>
            <a:r>
              <a:rPr lang="en-US" b="0" dirty="0"/>
              <a:t>Today, you’ve seen firsthand how accessible these tools are. This isn’t a two-month project. You can go from idea to working prototype over lunch. And that unlocks a whole new set of possibilities for our Total Rewards teams.</a:t>
            </a:r>
          </a:p>
          <a:p>
            <a:endParaRPr lang="en-US" b="0" dirty="0"/>
          </a:p>
          <a:p>
            <a:r>
              <a:rPr lang="en-US" b="0" dirty="0"/>
              <a:t>Whether it’s benefits, compensation terms, onboarding tasks, or policies, these bots can handle the basics—freeing you up to do the strategic work you were actually hired to do.</a:t>
            </a:r>
          </a:p>
          <a:p>
            <a:endParaRPr lang="en-US" b="0" dirty="0"/>
          </a:p>
          <a:p>
            <a:r>
              <a:rPr lang="en-US" b="0" dirty="0"/>
              <a:t>You don’t need to launch with 200 questions answered. Start with your benefits guide. Add content over time. Focus on accuracy and helpful tone. Build trust first, and the usage will follow.</a:t>
            </a:r>
          </a:p>
          <a:p>
            <a:endParaRPr lang="en-US" b="0" dirty="0"/>
          </a:p>
          <a:p>
            <a:r>
              <a:rPr lang="en-US" b="0" dirty="0"/>
              <a:t>The future of Total Rewards isn’t just more data—it’s better delivery. Tools like this make your expertise easier to access, and that’s what great employee experience is all about.</a:t>
            </a:r>
          </a:p>
        </p:txBody>
      </p:sp>
      <p:sp>
        <p:nvSpPr>
          <p:cNvPr id="4" name="Slide Number Placeholder 3">
            <a:extLst>
              <a:ext uri="{FF2B5EF4-FFF2-40B4-BE49-F238E27FC236}">
                <a16:creationId xmlns:a16="http://schemas.microsoft.com/office/drawing/2014/main" id="{6EFB789E-B04B-3D81-8E33-EF20AF07B94C}"/>
              </a:ext>
            </a:extLst>
          </p:cNvPr>
          <p:cNvSpPr>
            <a:spLocks noGrp="1"/>
          </p:cNvSpPr>
          <p:nvPr>
            <p:ph type="sldNum" sz="quarter" idx="5"/>
          </p:nvPr>
        </p:nvSpPr>
        <p:spPr/>
        <p:txBody>
          <a:bodyPr/>
          <a:lstStyle/>
          <a:p>
            <a:fld id="{E8DA0FE2-4626-7D4A-A2F7-7389760DDFB5}" type="slidenum">
              <a:rPr lang="en-US" smtClean="0"/>
              <a:pPr/>
              <a:t>8</a:t>
            </a:fld>
            <a:endParaRPr lang="en-US" dirty="0"/>
          </a:p>
        </p:txBody>
      </p:sp>
    </p:spTree>
    <p:extLst>
      <p:ext uri="{BB962C8B-B14F-4D97-AF65-F5344CB8AC3E}">
        <p14:creationId xmlns:p14="http://schemas.microsoft.com/office/powerpoint/2010/main" val="3879803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sv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10.png"/><Relationship Id="rId9"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High-Fidelity Styl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185CC93-0B43-2A2D-62CE-1C8E6AA1D425}"/>
              </a:ext>
            </a:extLst>
          </p:cNvPr>
          <p:cNvSpPr>
            <a:spLocks noGrp="1"/>
          </p:cNvSpPr>
          <p:nvPr>
            <p:ph type="body" sz="quarter" idx="10"/>
          </p:nvPr>
        </p:nvSpPr>
        <p:spPr>
          <a:xfrm>
            <a:off x="838566" y="585127"/>
            <a:ext cx="4014787" cy="2555527"/>
          </a:xfrm>
          <a:prstGeom prst="rect">
            <a:avLst/>
          </a:prstGeom>
        </p:spPr>
        <p:txBody>
          <a:bodyPr anchor="ctr"/>
          <a:lstStyle>
            <a:lvl1pPr marL="0" indent="0">
              <a:lnSpc>
                <a:spcPct val="100000"/>
              </a:lnSpc>
              <a:buNone/>
              <a:defRPr sz="4000" b="0" i="0">
                <a:solidFill>
                  <a:schemeClr val="bg1"/>
                </a:solidFill>
                <a:latin typeface="Arial" panose="020B0604020202020204" pitchFamily="34" charset="0"/>
              </a:defRPr>
            </a:lvl1pPr>
            <a:lvl2pPr marL="342900" indent="0">
              <a:buNone/>
              <a:defRPr sz="2800" b="1" i="0">
                <a:solidFill>
                  <a:schemeClr val="bg1"/>
                </a:solidFill>
                <a:latin typeface="Proxima Nova Rg" panose="02000506030000020004" pitchFamily="2" charset="0"/>
              </a:defRPr>
            </a:lvl2pPr>
            <a:lvl3pPr marL="685800" indent="0">
              <a:buNone/>
              <a:defRPr sz="2800" b="1" i="0">
                <a:solidFill>
                  <a:schemeClr val="bg1"/>
                </a:solidFill>
                <a:latin typeface="Proxima Nova Rg" panose="02000506030000020004" pitchFamily="2" charset="0"/>
              </a:defRPr>
            </a:lvl3pPr>
            <a:lvl4pPr marL="1028700" indent="0">
              <a:buNone/>
              <a:defRPr sz="2800" b="1" i="0">
                <a:solidFill>
                  <a:schemeClr val="bg1"/>
                </a:solidFill>
                <a:latin typeface="Proxima Nova Rg" panose="02000506030000020004" pitchFamily="2" charset="0"/>
              </a:defRPr>
            </a:lvl4pPr>
            <a:lvl5pPr marL="1371600" indent="0">
              <a:buNone/>
              <a:defRPr sz="2800" b="1" i="0">
                <a:solidFill>
                  <a:schemeClr val="bg1"/>
                </a:solidFill>
                <a:latin typeface="Proxima Nova Rg" panose="02000506030000020004" pitchFamily="2" charset="0"/>
              </a:defRPr>
            </a:lvl5pPr>
          </a:lstStyle>
          <a:p>
            <a:pPr lvl="0"/>
            <a:r>
              <a:rPr lang="en-US" dirty="0"/>
              <a:t>Click to edit Master text styles</a:t>
            </a:r>
          </a:p>
        </p:txBody>
      </p:sp>
      <p:sp>
        <p:nvSpPr>
          <p:cNvPr id="4" name="Text Placeholder 5">
            <a:extLst>
              <a:ext uri="{FF2B5EF4-FFF2-40B4-BE49-F238E27FC236}">
                <a16:creationId xmlns:a16="http://schemas.microsoft.com/office/drawing/2014/main" id="{5EF7CDB6-81AD-029F-C691-9A4CAF1278A0}"/>
              </a:ext>
            </a:extLst>
          </p:cNvPr>
          <p:cNvSpPr>
            <a:spLocks noGrp="1"/>
          </p:cNvSpPr>
          <p:nvPr>
            <p:ph type="body" sz="quarter" idx="11"/>
          </p:nvPr>
        </p:nvSpPr>
        <p:spPr>
          <a:xfrm>
            <a:off x="832892" y="3252748"/>
            <a:ext cx="4020462" cy="557212"/>
          </a:xfrm>
          <a:prstGeom prst="rect">
            <a:avLst/>
          </a:prstGeom>
        </p:spPr>
        <p:txBody>
          <a:bodyPr/>
          <a:lstStyle>
            <a:lvl1pPr marL="0" indent="0">
              <a:buNone/>
              <a:defRPr sz="2400" b="0" i="0">
                <a:solidFill>
                  <a:schemeClr val="bg1"/>
                </a:solidFill>
                <a:latin typeface="Arial" panose="020B0604020202020204" pitchFamily="34" charset="0"/>
              </a:defRPr>
            </a:lvl1pPr>
            <a:lvl2pPr marL="342900" indent="0">
              <a:buNone/>
              <a:defRPr sz="2400" b="0" i="0">
                <a:solidFill>
                  <a:schemeClr val="bg1"/>
                </a:solidFill>
                <a:latin typeface="Proxima Nova Rg" panose="02000506030000020004" pitchFamily="2" charset="0"/>
              </a:defRPr>
            </a:lvl2pPr>
            <a:lvl3pPr marL="685800" indent="0">
              <a:buNone/>
              <a:defRPr sz="2400" b="0" i="0">
                <a:solidFill>
                  <a:schemeClr val="bg1"/>
                </a:solidFill>
                <a:latin typeface="Proxima Nova Rg" panose="02000506030000020004" pitchFamily="2" charset="0"/>
              </a:defRPr>
            </a:lvl3pPr>
            <a:lvl4pPr marL="1028700" indent="0">
              <a:buNone/>
              <a:defRPr sz="2400" b="0" i="0">
                <a:solidFill>
                  <a:schemeClr val="bg1"/>
                </a:solidFill>
                <a:latin typeface="Proxima Nova Rg" panose="02000506030000020004" pitchFamily="2" charset="0"/>
              </a:defRPr>
            </a:lvl4pPr>
            <a:lvl5pPr marL="1371600" indent="0">
              <a:buNone/>
              <a:defRPr sz="2400" b="0" i="0">
                <a:solidFill>
                  <a:schemeClr val="bg1"/>
                </a:solidFill>
                <a:latin typeface="Proxima Nova Rg" panose="02000506030000020004" pitchFamily="2" charset="0"/>
              </a:defRPr>
            </a:lvl5pPr>
          </a:lstStyle>
          <a:p>
            <a:pPr lvl="0"/>
            <a:r>
              <a:rPr lang="en-US" dirty="0"/>
              <a:t>Click to edit Master text styles</a:t>
            </a:r>
          </a:p>
        </p:txBody>
      </p:sp>
      <p:pic>
        <p:nvPicPr>
          <p:cNvPr id="6" name="Graphic 5">
            <a:extLst>
              <a:ext uri="{FF2B5EF4-FFF2-40B4-BE49-F238E27FC236}">
                <a16:creationId xmlns:a16="http://schemas.microsoft.com/office/drawing/2014/main" id="{8077D08E-34E3-B4C6-7818-F352603095F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155459" y="0"/>
            <a:ext cx="988541" cy="988541"/>
          </a:xfrm>
          <a:prstGeom prst="rect">
            <a:avLst/>
          </a:prstGeom>
        </p:spPr>
      </p:pic>
      <p:pic>
        <p:nvPicPr>
          <p:cNvPr id="8" name="Graphic 7">
            <a:extLst>
              <a:ext uri="{FF2B5EF4-FFF2-40B4-BE49-F238E27FC236}">
                <a16:creationId xmlns:a16="http://schemas.microsoft.com/office/drawing/2014/main" id="{8F82D14E-9B1E-2570-35BE-1B2C14F716C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4159723"/>
            <a:ext cx="988540" cy="988540"/>
          </a:xfrm>
          <a:prstGeom prst="rect">
            <a:avLst/>
          </a:prstGeom>
        </p:spPr>
      </p:pic>
      <p:pic>
        <p:nvPicPr>
          <p:cNvPr id="9" name="Picture 2">
            <a:extLst>
              <a:ext uri="{FF2B5EF4-FFF2-40B4-BE49-F238E27FC236}">
                <a16:creationId xmlns:a16="http://schemas.microsoft.com/office/drawing/2014/main" id="{FE53B66B-6B07-8F56-972F-38BABE516B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405108" y="4686060"/>
            <a:ext cx="1452556" cy="306595"/>
          </a:xfrm>
          <a:prstGeom prst="rect">
            <a:avLst/>
          </a:prstGeom>
        </p:spPr>
      </p:pic>
    </p:spTree>
    <p:extLst>
      <p:ext uri="{BB962C8B-B14F-4D97-AF65-F5344CB8AC3E}">
        <p14:creationId xmlns:p14="http://schemas.microsoft.com/office/powerpoint/2010/main" val="4032417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213015E-32E2-BCF5-D9EF-0C8EE08FD64B}"/>
              </a:ext>
            </a:extLst>
          </p:cNvPr>
          <p:cNvSpPr>
            <a:spLocks noGrp="1"/>
          </p:cNvSpPr>
          <p:nvPr>
            <p:ph type="title" hasCustomPrompt="1"/>
          </p:nvPr>
        </p:nvSpPr>
        <p:spPr>
          <a:xfrm>
            <a:off x="322727" y="365761"/>
            <a:ext cx="8315939" cy="542222"/>
          </a:xfrm>
          <a:prstGeom prst="rect">
            <a:avLst/>
          </a:prstGeom>
        </p:spPr>
        <p:txBody>
          <a:bodyPr wrap="square" anchor="ctr" anchorCtr="0">
            <a:noAutofit/>
          </a:bodyPr>
          <a:lstStyle>
            <a:lvl1pPr algn="l">
              <a:lnSpc>
                <a:spcPct val="120000"/>
              </a:lnSpc>
              <a:defRPr sz="2798" b="0" i="0">
                <a:solidFill>
                  <a:schemeClr val="bg1"/>
                </a:solidFill>
                <a:latin typeface="Arial" panose="020B0604020202020204" pitchFamily="34" charset="0"/>
                <a:ea typeface="Source Sans Pro" panose="020B0503030403020204" pitchFamily="34" charset="0"/>
                <a:cs typeface="Poppins" pitchFamily="2" charset="77"/>
              </a:defRPr>
            </a:lvl1pPr>
          </a:lstStyle>
          <a:p>
            <a:r>
              <a:rPr lang="en-US" dirty="0"/>
              <a:t>Click to edit title style</a:t>
            </a:r>
          </a:p>
        </p:txBody>
      </p:sp>
      <p:pic>
        <p:nvPicPr>
          <p:cNvPr id="2" name="Graphic 1">
            <a:extLst>
              <a:ext uri="{FF2B5EF4-FFF2-40B4-BE49-F238E27FC236}">
                <a16:creationId xmlns:a16="http://schemas.microsoft.com/office/drawing/2014/main" id="{BFC346F3-81B3-57CC-0683-F53D33FD6B5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155459" y="0"/>
            <a:ext cx="988541" cy="988541"/>
          </a:xfrm>
          <a:prstGeom prst="rect">
            <a:avLst/>
          </a:prstGeom>
        </p:spPr>
      </p:pic>
      <p:sp>
        <p:nvSpPr>
          <p:cNvPr id="3" name="Chart Placeholder 3">
            <a:extLst>
              <a:ext uri="{FF2B5EF4-FFF2-40B4-BE49-F238E27FC236}">
                <a16:creationId xmlns:a16="http://schemas.microsoft.com/office/drawing/2014/main" id="{16F85407-C9D5-9609-4011-3EC658D7CA82}"/>
              </a:ext>
            </a:extLst>
          </p:cNvPr>
          <p:cNvSpPr>
            <a:spLocks noGrp="1"/>
          </p:cNvSpPr>
          <p:nvPr>
            <p:ph type="chart" sz="quarter" idx="13"/>
          </p:nvPr>
        </p:nvSpPr>
        <p:spPr>
          <a:xfrm>
            <a:off x="4572000" y="1234067"/>
            <a:ext cx="4066666" cy="2505998"/>
          </a:xfrm>
          <a:prstGeom prst="rect">
            <a:avLst/>
          </a:prstGeom>
        </p:spPr>
        <p:txBody>
          <a:bodyPr/>
          <a:lstStyle>
            <a:lvl1pPr>
              <a:defRPr>
                <a:ln>
                  <a:solidFill>
                    <a:schemeClr val="bg1"/>
                  </a:solidFill>
                </a:ln>
                <a:solidFill>
                  <a:schemeClr val="bg1"/>
                </a:solidFill>
              </a:defRPr>
            </a:lvl1pPr>
          </a:lstStyle>
          <a:p>
            <a:endParaRPr lang="en-US"/>
          </a:p>
        </p:txBody>
      </p:sp>
      <p:sp>
        <p:nvSpPr>
          <p:cNvPr id="5" name="Text Placeholder 5">
            <a:extLst>
              <a:ext uri="{FF2B5EF4-FFF2-40B4-BE49-F238E27FC236}">
                <a16:creationId xmlns:a16="http://schemas.microsoft.com/office/drawing/2014/main" id="{E3A35F28-A0ED-241B-35C1-31E285335DD3}"/>
              </a:ext>
            </a:extLst>
          </p:cNvPr>
          <p:cNvSpPr>
            <a:spLocks noGrp="1"/>
          </p:cNvSpPr>
          <p:nvPr>
            <p:ph type="body" sz="quarter" idx="14"/>
          </p:nvPr>
        </p:nvSpPr>
        <p:spPr>
          <a:xfrm>
            <a:off x="322727" y="1234067"/>
            <a:ext cx="3928260" cy="2505998"/>
          </a:xfrm>
          <a:prstGeom prst="rect">
            <a:avLst/>
          </a:prstGeom>
        </p:spPr>
        <p:txBody>
          <a:bodyPr/>
          <a:lstStyle>
            <a:lvl1pPr marL="0" indent="0">
              <a:buNone/>
              <a:defRPr sz="2400" b="0" i="0">
                <a:solidFill>
                  <a:schemeClr val="bg1"/>
                </a:solidFill>
                <a:latin typeface="Arial" panose="020B0604020202020204" pitchFamily="34" charset="0"/>
              </a:defRPr>
            </a:lvl1pPr>
            <a:lvl2pPr marL="342900" indent="0">
              <a:buNone/>
              <a:defRPr sz="2400" b="0" i="0">
                <a:solidFill>
                  <a:schemeClr val="bg1"/>
                </a:solidFill>
                <a:latin typeface="Proxima Nova Rg" panose="02000506030000020004" pitchFamily="2" charset="0"/>
              </a:defRPr>
            </a:lvl2pPr>
            <a:lvl3pPr marL="685800" indent="0">
              <a:buNone/>
              <a:defRPr sz="2400" b="0" i="0">
                <a:solidFill>
                  <a:schemeClr val="bg1"/>
                </a:solidFill>
                <a:latin typeface="Proxima Nova Rg" panose="02000506030000020004" pitchFamily="2" charset="0"/>
              </a:defRPr>
            </a:lvl3pPr>
            <a:lvl4pPr marL="1028700" indent="0">
              <a:buNone/>
              <a:defRPr sz="2400" b="0" i="0">
                <a:solidFill>
                  <a:schemeClr val="bg1"/>
                </a:solidFill>
                <a:latin typeface="Proxima Nova Rg" panose="02000506030000020004" pitchFamily="2" charset="0"/>
              </a:defRPr>
            </a:lvl4pPr>
            <a:lvl5pPr marL="1371600" indent="0">
              <a:buNone/>
              <a:defRPr sz="2400" b="0" i="0">
                <a:solidFill>
                  <a:schemeClr val="bg1"/>
                </a:solidFill>
                <a:latin typeface="Proxima Nova Rg" panose="02000506030000020004" pitchFamily="2" charset="0"/>
              </a:defRPr>
            </a:lvl5pPr>
          </a:lstStyle>
          <a:p>
            <a:pPr lvl="0"/>
            <a:r>
              <a:rPr lang="en-US" dirty="0"/>
              <a:t>Click to edit Master text styles</a:t>
            </a:r>
          </a:p>
        </p:txBody>
      </p:sp>
      <p:pic>
        <p:nvPicPr>
          <p:cNvPr id="7" name="Graphic 6">
            <a:extLst>
              <a:ext uri="{FF2B5EF4-FFF2-40B4-BE49-F238E27FC236}">
                <a16:creationId xmlns:a16="http://schemas.microsoft.com/office/drawing/2014/main" id="{3B6292C1-7895-8C45-DB03-B5FBB83B76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4159723"/>
            <a:ext cx="988540" cy="988540"/>
          </a:xfrm>
          <a:prstGeom prst="rect">
            <a:avLst/>
          </a:prstGeom>
        </p:spPr>
      </p:pic>
      <p:pic>
        <p:nvPicPr>
          <p:cNvPr id="8" name="Picture 2">
            <a:extLst>
              <a:ext uri="{FF2B5EF4-FFF2-40B4-BE49-F238E27FC236}">
                <a16:creationId xmlns:a16="http://schemas.microsoft.com/office/drawing/2014/main" id="{702F3A53-9D00-B4C9-0490-4B0E197BFD6D}"/>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405108" y="4686060"/>
            <a:ext cx="1452556" cy="306595"/>
          </a:xfrm>
          <a:prstGeom prst="rect">
            <a:avLst/>
          </a:prstGeom>
        </p:spPr>
      </p:pic>
    </p:spTree>
    <p:extLst>
      <p:ext uri="{BB962C8B-B14F-4D97-AF65-F5344CB8AC3E}">
        <p14:creationId xmlns:p14="http://schemas.microsoft.com/office/powerpoint/2010/main" val="31522327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Divider Style B">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866D140-22F8-6096-7A44-00715366BC5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84369" y="4158656"/>
            <a:ext cx="988540" cy="988540"/>
          </a:xfrm>
          <a:prstGeom prst="rect">
            <a:avLst/>
          </a:prstGeom>
        </p:spPr>
      </p:pic>
      <p:sp>
        <p:nvSpPr>
          <p:cNvPr id="2" name="Rectangle 1">
            <a:extLst>
              <a:ext uri="{FF2B5EF4-FFF2-40B4-BE49-F238E27FC236}">
                <a16:creationId xmlns:a16="http://schemas.microsoft.com/office/drawing/2014/main" id="{DDFB427A-1923-86EE-9C36-6A138B0C775E}"/>
              </a:ext>
            </a:extLst>
          </p:cNvPr>
          <p:cNvSpPr/>
          <p:nvPr userDrawn="1"/>
        </p:nvSpPr>
        <p:spPr>
          <a:xfrm>
            <a:off x="0" y="-1"/>
            <a:ext cx="2984369" cy="5155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Arial" panose="020B0604020202020204" pitchFamily="34" charset="0"/>
            </a:endParaRPr>
          </a:p>
        </p:txBody>
      </p:sp>
      <p:pic>
        <p:nvPicPr>
          <p:cNvPr id="144" name="Graphic 143">
            <a:extLst>
              <a:ext uri="{FF2B5EF4-FFF2-40B4-BE49-F238E27FC236}">
                <a16:creationId xmlns:a16="http://schemas.microsoft.com/office/drawing/2014/main" id="{64880819-F016-D5AD-428D-C1C787C35FD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730641" y="4755326"/>
            <a:ext cx="329184" cy="329184"/>
          </a:xfrm>
          <a:prstGeom prst="rect">
            <a:avLst/>
          </a:prstGeom>
        </p:spPr>
      </p:pic>
      <p:pic>
        <p:nvPicPr>
          <p:cNvPr id="5" name="Picture 4">
            <a:extLst>
              <a:ext uri="{FF2B5EF4-FFF2-40B4-BE49-F238E27FC236}">
                <a16:creationId xmlns:a16="http://schemas.microsoft.com/office/drawing/2014/main" id="{BF8F18B8-E60A-0C44-9222-9050085D168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flipH="1">
            <a:off x="2984369" y="7697"/>
            <a:ext cx="573023" cy="5148262"/>
          </a:xfrm>
          <a:prstGeom prst="rect">
            <a:avLst/>
          </a:prstGeom>
        </p:spPr>
      </p:pic>
      <p:sp>
        <p:nvSpPr>
          <p:cNvPr id="7" name="Title 1">
            <a:extLst>
              <a:ext uri="{FF2B5EF4-FFF2-40B4-BE49-F238E27FC236}">
                <a16:creationId xmlns:a16="http://schemas.microsoft.com/office/drawing/2014/main" id="{23AB3A4D-09FD-435A-2C91-6A14C07692C7}"/>
              </a:ext>
            </a:extLst>
          </p:cNvPr>
          <p:cNvSpPr txBox="1">
            <a:spLocks/>
          </p:cNvSpPr>
          <p:nvPr userDrawn="1"/>
        </p:nvSpPr>
        <p:spPr>
          <a:xfrm>
            <a:off x="3688916" y="345713"/>
            <a:ext cx="789140" cy="598716"/>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sz="3200" b="0" i="0" dirty="0">
              <a:latin typeface="Arial" panose="020B0604020202020204" pitchFamily="34" charset="0"/>
            </a:endParaRPr>
          </a:p>
        </p:txBody>
      </p:sp>
      <p:sp>
        <p:nvSpPr>
          <p:cNvPr id="11" name="Text Placeholder 10">
            <a:extLst>
              <a:ext uri="{FF2B5EF4-FFF2-40B4-BE49-F238E27FC236}">
                <a16:creationId xmlns:a16="http://schemas.microsoft.com/office/drawing/2014/main" id="{DC748638-6133-0736-A0F9-9730152708AE}"/>
              </a:ext>
            </a:extLst>
          </p:cNvPr>
          <p:cNvSpPr>
            <a:spLocks noGrp="1"/>
          </p:cNvSpPr>
          <p:nvPr>
            <p:ph type="body" sz="quarter" idx="23"/>
          </p:nvPr>
        </p:nvSpPr>
        <p:spPr>
          <a:xfrm>
            <a:off x="3506527" y="890596"/>
            <a:ext cx="627063" cy="598716"/>
          </a:xfrm>
          <a:prstGeom prst="rect">
            <a:avLst/>
          </a:prstGeom>
        </p:spPr>
        <p:txBody>
          <a:bodyPr anchor="ctr"/>
          <a:lstStyle>
            <a:lvl1pPr marL="0" indent="0">
              <a:buNone/>
              <a:defRPr sz="2800" b="0" i="0">
                <a:solidFill>
                  <a:schemeClr val="bg1"/>
                </a:solidFill>
                <a:latin typeface="Arial" panose="020B0604020202020204" pitchFamily="34" charset="0"/>
              </a:defRPr>
            </a:lvl1pPr>
            <a:lvl2pPr marL="342900" indent="0">
              <a:buNone/>
              <a:defRPr sz="1600" b="1">
                <a:solidFill>
                  <a:schemeClr val="bg1"/>
                </a:solidFill>
                <a:latin typeface="Proxima Nova Rg" panose="02000506030000020004" pitchFamily="2" charset="0"/>
              </a:defRPr>
            </a:lvl2pPr>
            <a:lvl3pPr marL="685800" indent="0">
              <a:buNone/>
              <a:defRPr sz="1100" b="1">
                <a:solidFill>
                  <a:schemeClr val="bg1"/>
                </a:solidFill>
                <a:latin typeface="Proxima Nova Rg" panose="02000506030000020004" pitchFamily="2" charset="0"/>
              </a:defRPr>
            </a:lvl3pPr>
            <a:lvl4pPr marL="1028700" indent="0">
              <a:buNone/>
              <a:defRPr sz="1050" b="1">
                <a:solidFill>
                  <a:schemeClr val="bg1"/>
                </a:solidFill>
                <a:latin typeface="Proxima Nova Rg" panose="02000506030000020004" pitchFamily="2" charset="0"/>
              </a:defRPr>
            </a:lvl4pPr>
            <a:lvl5pPr marL="1371600" indent="0">
              <a:buNone/>
              <a:defRPr sz="1000" b="1">
                <a:solidFill>
                  <a:schemeClr val="bg1"/>
                </a:solidFill>
                <a:latin typeface="Proxima Nova Rg" panose="02000506030000020004" pitchFamily="2" charset="0"/>
              </a:defRPr>
            </a:lvl5pPr>
          </a:lstStyle>
          <a:p>
            <a:pPr lvl="0"/>
            <a:endParaRPr lang="en-US" dirty="0"/>
          </a:p>
        </p:txBody>
      </p:sp>
      <p:sp>
        <p:nvSpPr>
          <p:cNvPr id="18" name="Title 1">
            <a:extLst>
              <a:ext uri="{FF2B5EF4-FFF2-40B4-BE49-F238E27FC236}">
                <a16:creationId xmlns:a16="http://schemas.microsoft.com/office/drawing/2014/main" id="{C53874E7-A037-38E9-2462-4557CB2697E8}"/>
              </a:ext>
            </a:extLst>
          </p:cNvPr>
          <p:cNvSpPr txBox="1">
            <a:spLocks/>
          </p:cNvSpPr>
          <p:nvPr userDrawn="1"/>
        </p:nvSpPr>
        <p:spPr>
          <a:xfrm>
            <a:off x="4572000" y="1379110"/>
            <a:ext cx="4158641" cy="258655"/>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b="0" i="0" dirty="0">
              <a:latin typeface="Arial" panose="020B0604020202020204" pitchFamily="34" charset="0"/>
            </a:endParaRPr>
          </a:p>
        </p:txBody>
      </p:sp>
      <p:sp>
        <p:nvSpPr>
          <p:cNvPr id="20" name="Text Placeholder 10">
            <a:extLst>
              <a:ext uri="{FF2B5EF4-FFF2-40B4-BE49-F238E27FC236}">
                <a16:creationId xmlns:a16="http://schemas.microsoft.com/office/drawing/2014/main" id="{F806301E-D65F-007D-A051-FFD15A8B9725}"/>
              </a:ext>
            </a:extLst>
          </p:cNvPr>
          <p:cNvSpPr>
            <a:spLocks noGrp="1"/>
          </p:cNvSpPr>
          <p:nvPr>
            <p:ph type="body" sz="quarter" idx="25"/>
          </p:nvPr>
        </p:nvSpPr>
        <p:spPr>
          <a:xfrm>
            <a:off x="3506527" y="1830042"/>
            <a:ext cx="627063" cy="598716"/>
          </a:xfrm>
          <a:prstGeom prst="rect">
            <a:avLst/>
          </a:prstGeom>
        </p:spPr>
        <p:txBody>
          <a:bodyPr anchor="ctr"/>
          <a:lstStyle>
            <a:lvl1pPr marL="0" indent="0">
              <a:buNone/>
              <a:defRPr sz="2800" b="0" i="0">
                <a:solidFill>
                  <a:schemeClr val="bg1"/>
                </a:solidFill>
                <a:latin typeface="Arial" panose="020B0604020202020204" pitchFamily="34" charset="0"/>
              </a:defRPr>
            </a:lvl1pPr>
            <a:lvl2pPr marL="342900" indent="0">
              <a:buNone/>
              <a:defRPr sz="1600" b="1">
                <a:solidFill>
                  <a:schemeClr val="bg1"/>
                </a:solidFill>
                <a:latin typeface="Proxima Nova Rg" panose="02000506030000020004" pitchFamily="2" charset="0"/>
              </a:defRPr>
            </a:lvl2pPr>
            <a:lvl3pPr marL="685800" indent="0">
              <a:buNone/>
              <a:defRPr sz="1100" b="1">
                <a:solidFill>
                  <a:schemeClr val="bg1"/>
                </a:solidFill>
                <a:latin typeface="Proxima Nova Rg" panose="02000506030000020004" pitchFamily="2" charset="0"/>
              </a:defRPr>
            </a:lvl3pPr>
            <a:lvl4pPr marL="1028700" indent="0">
              <a:buNone/>
              <a:defRPr sz="1050" b="1">
                <a:solidFill>
                  <a:schemeClr val="bg1"/>
                </a:solidFill>
                <a:latin typeface="Proxima Nova Rg" panose="02000506030000020004" pitchFamily="2" charset="0"/>
              </a:defRPr>
            </a:lvl4pPr>
            <a:lvl5pPr marL="1371600" indent="0">
              <a:buNone/>
              <a:defRPr sz="1000" b="1">
                <a:solidFill>
                  <a:schemeClr val="bg1"/>
                </a:solidFill>
                <a:latin typeface="Proxima Nova Rg" panose="02000506030000020004" pitchFamily="2" charset="0"/>
              </a:defRPr>
            </a:lvl5pPr>
          </a:lstStyle>
          <a:p>
            <a:pPr lvl="0"/>
            <a:endParaRPr lang="en-US" dirty="0"/>
          </a:p>
        </p:txBody>
      </p:sp>
      <p:sp>
        <p:nvSpPr>
          <p:cNvPr id="21" name="Title 1">
            <a:extLst>
              <a:ext uri="{FF2B5EF4-FFF2-40B4-BE49-F238E27FC236}">
                <a16:creationId xmlns:a16="http://schemas.microsoft.com/office/drawing/2014/main" id="{D70BA14B-B831-0EA7-FB14-825DDA99AC22}"/>
              </a:ext>
            </a:extLst>
          </p:cNvPr>
          <p:cNvSpPr txBox="1">
            <a:spLocks/>
          </p:cNvSpPr>
          <p:nvPr userDrawn="1"/>
        </p:nvSpPr>
        <p:spPr>
          <a:xfrm>
            <a:off x="4572000" y="2374929"/>
            <a:ext cx="4158641" cy="258655"/>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b="0" i="0" dirty="0">
              <a:latin typeface="Arial" panose="020B0604020202020204" pitchFamily="34" charset="0"/>
            </a:endParaRPr>
          </a:p>
        </p:txBody>
      </p:sp>
      <p:sp>
        <p:nvSpPr>
          <p:cNvPr id="23" name="Text Placeholder 10">
            <a:extLst>
              <a:ext uri="{FF2B5EF4-FFF2-40B4-BE49-F238E27FC236}">
                <a16:creationId xmlns:a16="http://schemas.microsoft.com/office/drawing/2014/main" id="{18BBBAEA-5D95-4125-FC98-A6BED2448782}"/>
              </a:ext>
            </a:extLst>
          </p:cNvPr>
          <p:cNvSpPr>
            <a:spLocks noGrp="1"/>
          </p:cNvSpPr>
          <p:nvPr>
            <p:ph type="body" sz="quarter" idx="27"/>
          </p:nvPr>
        </p:nvSpPr>
        <p:spPr>
          <a:xfrm>
            <a:off x="3506527" y="2726904"/>
            <a:ext cx="627063" cy="598716"/>
          </a:xfrm>
          <a:prstGeom prst="rect">
            <a:avLst/>
          </a:prstGeom>
        </p:spPr>
        <p:txBody>
          <a:bodyPr anchor="ctr"/>
          <a:lstStyle>
            <a:lvl1pPr marL="0" indent="0">
              <a:buNone/>
              <a:defRPr sz="2800" b="0" i="0">
                <a:solidFill>
                  <a:schemeClr val="bg1"/>
                </a:solidFill>
                <a:latin typeface="Arial" panose="020B0604020202020204" pitchFamily="34" charset="0"/>
              </a:defRPr>
            </a:lvl1pPr>
            <a:lvl2pPr marL="342900" indent="0">
              <a:buNone/>
              <a:defRPr sz="1600" b="1">
                <a:solidFill>
                  <a:schemeClr val="bg1"/>
                </a:solidFill>
                <a:latin typeface="Proxima Nova Rg" panose="02000506030000020004" pitchFamily="2" charset="0"/>
              </a:defRPr>
            </a:lvl2pPr>
            <a:lvl3pPr marL="685800" indent="0">
              <a:buNone/>
              <a:defRPr sz="1100" b="1">
                <a:solidFill>
                  <a:schemeClr val="bg1"/>
                </a:solidFill>
                <a:latin typeface="Proxima Nova Rg" panose="02000506030000020004" pitchFamily="2" charset="0"/>
              </a:defRPr>
            </a:lvl3pPr>
            <a:lvl4pPr marL="1028700" indent="0">
              <a:buNone/>
              <a:defRPr sz="1050" b="1">
                <a:solidFill>
                  <a:schemeClr val="bg1"/>
                </a:solidFill>
                <a:latin typeface="Proxima Nova Rg" panose="02000506030000020004" pitchFamily="2" charset="0"/>
              </a:defRPr>
            </a:lvl4pPr>
            <a:lvl5pPr marL="1371600" indent="0">
              <a:buNone/>
              <a:defRPr sz="1000" b="1">
                <a:solidFill>
                  <a:schemeClr val="bg1"/>
                </a:solidFill>
                <a:latin typeface="Proxima Nova Rg" panose="02000506030000020004" pitchFamily="2" charset="0"/>
              </a:defRPr>
            </a:lvl5pPr>
          </a:lstStyle>
          <a:p>
            <a:pPr lvl="0"/>
            <a:endParaRPr lang="en-US" dirty="0"/>
          </a:p>
        </p:txBody>
      </p:sp>
      <p:sp>
        <p:nvSpPr>
          <p:cNvPr id="29" name="Content Placeholder 27">
            <a:extLst>
              <a:ext uri="{FF2B5EF4-FFF2-40B4-BE49-F238E27FC236}">
                <a16:creationId xmlns:a16="http://schemas.microsoft.com/office/drawing/2014/main" id="{BBADECB6-06AD-4B01-D685-2F1FC6031D3F}"/>
              </a:ext>
            </a:extLst>
          </p:cNvPr>
          <p:cNvSpPr>
            <a:spLocks noGrp="1"/>
          </p:cNvSpPr>
          <p:nvPr>
            <p:ph sz="quarter" idx="30"/>
          </p:nvPr>
        </p:nvSpPr>
        <p:spPr>
          <a:xfrm>
            <a:off x="413359" y="1995697"/>
            <a:ext cx="2366962" cy="1038225"/>
          </a:xfrm>
          <a:prstGeom prst="rect">
            <a:avLst/>
          </a:prstGeom>
        </p:spPr>
        <p:txBody>
          <a:bodyPr/>
          <a:lstStyle>
            <a:lvl1pPr marL="0" indent="0">
              <a:buNone/>
              <a:defRPr b="0" i="0">
                <a:latin typeface="Arial" panose="020B0604020202020204" pitchFamily="34" charset="0"/>
              </a:defRPr>
            </a:lvl1pPr>
            <a:lvl2pPr marL="342900" indent="0">
              <a:buNone/>
              <a:defRPr b="1" i="0">
                <a:latin typeface="Proxima Nova Rg" panose="02000506030000020004" pitchFamily="2" charset="0"/>
              </a:defRPr>
            </a:lvl2pPr>
            <a:lvl3pPr marL="685800" indent="0">
              <a:buNone/>
              <a:defRPr b="1" i="0">
                <a:latin typeface="Proxima Nova Rg" panose="02000506030000020004" pitchFamily="2" charset="0"/>
              </a:defRPr>
            </a:lvl3pPr>
            <a:lvl4pPr marL="1028700" indent="0">
              <a:buNone/>
              <a:defRPr b="1" i="0">
                <a:latin typeface="Proxima Nova Rg" panose="02000506030000020004" pitchFamily="2" charset="0"/>
              </a:defRPr>
            </a:lvl4pPr>
            <a:lvl5pPr marL="1371600" indent="0">
              <a:buNone/>
              <a:defRPr b="1" i="0">
                <a:latin typeface="Proxima Nova Rg" panose="02000506030000020004" pitchFamily="2" charset="0"/>
              </a:defRPr>
            </a:lvl5pPr>
          </a:lstStyle>
          <a:p>
            <a:pPr lvl="0"/>
            <a:r>
              <a:rPr lang="en-US" dirty="0"/>
              <a:t>Click to edit Master</a:t>
            </a:r>
          </a:p>
        </p:txBody>
      </p:sp>
      <p:sp>
        <p:nvSpPr>
          <p:cNvPr id="31" name="Text Placeholder 30">
            <a:extLst>
              <a:ext uri="{FF2B5EF4-FFF2-40B4-BE49-F238E27FC236}">
                <a16:creationId xmlns:a16="http://schemas.microsoft.com/office/drawing/2014/main" id="{A7025E5D-A620-7BDA-862C-6ECD8E38282A}"/>
              </a:ext>
            </a:extLst>
          </p:cNvPr>
          <p:cNvSpPr>
            <a:spLocks noGrp="1"/>
          </p:cNvSpPr>
          <p:nvPr>
            <p:ph type="body" sz="quarter" idx="31"/>
          </p:nvPr>
        </p:nvSpPr>
        <p:spPr>
          <a:xfrm>
            <a:off x="4223317" y="2043347"/>
            <a:ext cx="4158639" cy="271181"/>
          </a:xfrm>
          <a:prstGeom prst="rect">
            <a:avLst/>
          </a:prstGeom>
        </p:spPr>
        <p:txBody>
          <a:bodyPr/>
          <a:lstStyle>
            <a:lvl1pPr marL="0" indent="0">
              <a:buNone/>
              <a:defRPr sz="1800" b="0" i="0">
                <a:solidFill>
                  <a:schemeClr val="bg1"/>
                </a:solidFill>
                <a:latin typeface="Arial" panose="020B0604020202020204" pitchFamily="34" charset="0"/>
              </a:defRPr>
            </a:lvl1pPr>
            <a:lvl2pPr marL="342900" indent="0">
              <a:buNone/>
              <a:defRPr sz="1800" b="0">
                <a:latin typeface="Proxima Nova Rg" panose="02000506030000020004" pitchFamily="2" charset="0"/>
              </a:defRPr>
            </a:lvl2pPr>
            <a:lvl3pPr marL="685800" indent="0">
              <a:buNone/>
              <a:defRPr sz="1800" b="0">
                <a:latin typeface="Proxima Nova Rg" panose="02000506030000020004" pitchFamily="2" charset="0"/>
              </a:defRPr>
            </a:lvl3pPr>
            <a:lvl4pPr marL="1028700" indent="0">
              <a:buNone/>
              <a:defRPr sz="1800" b="0">
                <a:latin typeface="Proxima Nova Rg" panose="02000506030000020004" pitchFamily="2" charset="0"/>
              </a:defRPr>
            </a:lvl4pPr>
            <a:lvl5pPr marL="1371600" indent="0">
              <a:buNone/>
              <a:defRPr sz="1800" b="0">
                <a:latin typeface="Proxima Nova Rg" panose="02000506030000020004" pitchFamily="2" charset="0"/>
              </a:defRPr>
            </a:lvl5pPr>
          </a:lstStyle>
          <a:p>
            <a:pPr lvl="0"/>
            <a:r>
              <a:rPr lang="en-US" dirty="0"/>
              <a:t>Click to edit Master text styles</a:t>
            </a:r>
          </a:p>
        </p:txBody>
      </p:sp>
      <p:sp>
        <p:nvSpPr>
          <p:cNvPr id="32" name="Text Placeholder 30">
            <a:extLst>
              <a:ext uri="{FF2B5EF4-FFF2-40B4-BE49-F238E27FC236}">
                <a16:creationId xmlns:a16="http://schemas.microsoft.com/office/drawing/2014/main" id="{B61FBEE8-D539-3DF3-07B6-0B2924BD3B7A}"/>
              </a:ext>
            </a:extLst>
          </p:cNvPr>
          <p:cNvSpPr>
            <a:spLocks noGrp="1"/>
          </p:cNvSpPr>
          <p:nvPr>
            <p:ph type="body" sz="quarter" idx="32"/>
          </p:nvPr>
        </p:nvSpPr>
        <p:spPr>
          <a:xfrm>
            <a:off x="4223316" y="1161532"/>
            <a:ext cx="4158641" cy="271181"/>
          </a:xfrm>
          <a:prstGeom prst="rect">
            <a:avLst/>
          </a:prstGeom>
        </p:spPr>
        <p:txBody>
          <a:bodyPr/>
          <a:lstStyle>
            <a:lvl1pPr marL="0" indent="0">
              <a:buNone/>
              <a:defRPr sz="1800" b="0" i="0">
                <a:solidFill>
                  <a:schemeClr val="bg1"/>
                </a:solidFill>
                <a:latin typeface="Arial" panose="020B0604020202020204" pitchFamily="34" charset="0"/>
              </a:defRPr>
            </a:lvl1pPr>
            <a:lvl2pPr marL="342900" indent="0">
              <a:buNone/>
              <a:defRPr sz="1800" b="0">
                <a:latin typeface="Proxima Nova Rg" panose="02000506030000020004" pitchFamily="2" charset="0"/>
              </a:defRPr>
            </a:lvl2pPr>
            <a:lvl3pPr marL="685800" indent="0">
              <a:buNone/>
              <a:defRPr sz="1800" b="0">
                <a:latin typeface="Proxima Nova Rg" panose="02000506030000020004" pitchFamily="2" charset="0"/>
              </a:defRPr>
            </a:lvl3pPr>
            <a:lvl4pPr marL="1028700" indent="0">
              <a:buNone/>
              <a:defRPr sz="1800" b="0">
                <a:latin typeface="Proxima Nova Rg" panose="02000506030000020004" pitchFamily="2" charset="0"/>
              </a:defRPr>
            </a:lvl4pPr>
            <a:lvl5pPr marL="1371600" indent="0">
              <a:buNone/>
              <a:defRPr sz="1800" b="0">
                <a:latin typeface="Proxima Nova Rg" panose="02000506030000020004" pitchFamily="2" charset="0"/>
              </a:defRPr>
            </a:lvl5pPr>
          </a:lstStyle>
          <a:p>
            <a:pPr lvl="0"/>
            <a:r>
              <a:rPr lang="en-US" dirty="0"/>
              <a:t>Click to edit Master text styles</a:t>
            </a:r>
          </a:p>
        </p:txBody>
      </p:sp>
      <p:sp>
        <p:nvSpPr>
          <p:cNvPr id="33" name="Text Placeholder 30">
            <a:extLst>
              <a:ext uri="{FF2B5EF4-FFF2-40B4-BE49-F238E27FC236}">
                <a16:creationId xmlns:a16="http://schemas.microsoft.com/office/drawing/2014/main" id="{10303D11-AA66-EEC8-4F5F-9FAF8308ADA9}"/>
              </a:ext>
            </a:extLst>
          </p:cNvPr>
          <p:cNvSpPr>
            <a:spLocks noGrp="1"/>
          </p:cNvSpPr>
          <p:nvPr>
            <p:ph type="body" sz="quarter" idx="33"/>
          </p:nvPr>
        </p:nvSpPr>
        <p:spPr>
          <a:xfrm>
            <a:off x="4223315" y="2931691"/>
            <a:ext cx="4158641" cy="271181"/>
          </a:xfrm>
          <a:prstGeom prst="rect">
            <a:avLst/>
          </a:prstGeom>
        </p:spPr>
        <p:txBody>
          <a:bodyPr/>
          <a:lstStyle>
            <a:lvl1pPr marL="0" indent="0">
              <a:buNone/>
              <a:defRPr sz="1800" b="0" i="0">
                <a:solidFill>
                  <a:schemeClr val="bg1"/>
                </a:solidFill>
                <a:latin typeface="Arial" panose="020B0604020202020204" pitchFamily="34" charset="0"/>
              </a:defRPr>
            </a:lvl1pPr>
            <a:lvl2pPr marL="342900" indent="0">
              <a:buNone/>
              <a:defRPr sz="1800" b="0">
                <a:latin typeface="Proxima Nova Rg" panose="02000506030000020004" pitchFamily="2" charset="0"/>
              </a:defRPr>
            </a:lvl2pPr>
            <a:lvl3pPr marL="685800" indent="0">
              <a:buNone/>
              <a:defRPr sz="1800" b="0">
                <a:latin typeface="Proxima Nova Rg" panose="02000506030000020004" pitchFamily="2" charset="0"/>
              </a:defRPr>
            </a:lvl3pPr>
            <a:lvl4pPr marL="1028700" indent="0">
              <a:buNone/>
              <a:defRPr sz="1800" b="0">
                <a:latin typeface="Proxima Nova Rg" panose="02000506030000020004" pitchFamily="2" charset="0"/>
              </a:defRPr>
            </a:lvl4pPr>
            <a:lvl5pPr marL="1371600" indent="0">
              <a:buNone/>
              <a:defRPr sz="1800" b="0">
                <a:latin typeface="Proxima Nova Rg" panose="02000506030000020004" pitchFamily="2" charset="0"/>
              </a:defRPr>
            </a:lvl5pPr>
          </a:lstStyle>
          <a:p>
            <a:pPr lvl="0"/>
            <a:r>
              <a:rPr lang="en-US" dirty="0"/>
              <a:t>Click to edit Master text styles</a:t>
            </a:r>
          </a:p>
        </p:txBody>
      </p:sp>
      <p:pic>
        <p:nvPicPr>
          <p:cNvPr id="13" name="Graphic 12">
            <a:extLst>
              <a:ext uri="{FF2B5EF4-FFF2-40B4-BE49-F238E27FC236}">
                <a16:creationId xmlns:a16="http://schemas.microsoft.com/office/drawing/2014/main" id="{1F14B054-0C34-7FE0-D90B-CE8B449CCDE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8155459" y="0"/>
            <a:ext cx="988541" cy="988541"/>
          </a:xfrm>
          <a:prstGeom prst="rect">
            <a:avLst/>
          </a:prstGeom>
        </p:spPr>
      </p:pic>
    </p:spTree>
    <p:extLst>
      <p:ext uri="{BB962C8B-B14F-4D97-AF65-F5344CB8AC3E}">
        <p14:creationId xmlns:p14="http://schemas.microsoft.com/office/powerpoint/2010/main" val="199111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Divider Style B">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42AC987-3716-26B1-FEB3-D1D3D00D46B3}"/>
              </a:ext>
            </a:extLst>
          </p:cNvPr>
          <p:cNvSpPr/>
          <p:nvPr userDrawn="1"/>
        </p:nvSpPr>
        <p:spPr>
          <a:xfrm>
            <a:off x="0" y="-1"/>
            <a:ext cx="2248423"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Arial" panose="020B0604020202020204" pitchFamily="34" charset="0"/>
            </a:endParaRPr>
          </a:p>
        </p:txBody>
      </p:sp>
      <p:sp>
        <p:nvSpPr>
          <p:cNvPr id="3" name="Text Placeholder 52">
            <a:extLst>
              <a:ext uri="{FF2B5EF4-FFF2-40B4-BE49-F238E27FC236}">
                <a16:creationId xmlns:a16="http://schemas.microsoft.com/office/drawing/2014/main" id="{B056DA10-2793-4444-E783-050E8BA0826C}"/>
              </a:ext>
            </a:extLst>
          </p:cNvPr>
          <p:cNvSpPr>
            <a:spLocks noGrp="1"/>
          </p:cNvSpPr>
          <p:nvPr>
            <p:ph type="body" sz="quarter" idx="22"/>
          </p:nvPr>
        </p:nvSpPr>
        <p:spPr>
          <a:xfrm>
            <a:off x="3248580" y="1230549"/>
            <a:ext cx="1912144" cy="258763"/>
          </a:xfrm>
          <a:prstGeom prst="rect">
            <a:avLst/>
          </a:prstGeom>
        </p:spPr>
        <p:txBody>
          <a:bodyPr/>
          <a:lstStyle>
            <a:lvl1pPr marL="0" indent="0">
              <a:buNone/>
              <a:defRPr sz="900" b="0" i="0">
                <a:solidFill>
                  <a:schemeClr val="bg1"/>
                </a:solidFill>
                <a:latin typeface="Arial" panose="020B0604020202020204" pitchFamily="34" charset="0"/>
              </a:defRPr>
            </a:lvl1pPr>
            <a:lvl2pPr marL="342900" indent="0">
              <a:buNone/>
              <a:defRPr sz="700" b="0" i="0">
                <a:solidFill>
                  <a:srgbClr val="515151"/>
                </a:solidFill>
                <a:latin typeface="Proxima Nova Rg" panose="02000506030000020004" pitchFamily="2" charset="0"/>
              </a:defRPr>
            </a:lvl2pPr>
            <a:lvl3pPr marL="685800" indent="0">
              <a:buNone/>
              <a:defRPr sz="400" b="0" i="0">
                <a:solidFill>
                  <a:srgbClr val="515151"/>
                </a:solidFill>
                <a:latin typeface="Proxima Nova Rg" panose="02000506030000020004" pitchFamily="2" charset="0"/>
              </a:defRPr>
            </a:lvl3pPr>
            <a:lvl4pPr marL="1028700" indent="0">
              <a:buNone/>
              <a:defRPr sz="300" b="0" i="0">
                <a:solidFill>
                  <a:srgbClr val="515151"/>
                </a:solidFill>
                <a:latin typeface="Proxima Nova Rg" panose="02000506030000020004" pitchFamily="2" charset="0"/>
              </a:defRPr>
            </a:lvl4pPr>
            <a:lvl5pPr marL="1371600" indent="0">
              <a:buNone/>
              <a:defRPr sz="200" b="0" i="0">
                <a:solidFill>
                  <a:srgbClr val="515151"/>
                </a:solidFill>
                <a:latin typeface="Proxima Nova Rg" panose="02000506030000020004" pitchFamily="2" charset="0"/>
              </a:defRPr>
            </a:lvl5pPr>
          </a:lstStyle>
          <a:p>
            <a:pPr lvl="0"/>
            <a:r>
              <a:rPr lang="en-US" dirty="0"/>
              <a:t>Click to edit Master text styles</a:t>
            </a:r>
          </a:p>
        </p:txBody>
      </p:sp>
      <p:pic>
        <p:nvPicPr>
          <p:cNvPr id="5" name="Picture 4">
            <a:extLst>
              <a:ext uri="{FF2B5EF4-FFF2-40B4-BE49-F238E27FC236}">
                <a16:creationId xmlns:a16="http://schemas.microsoft.com/office/drawing/2014/main" id="{BF8F18B8-E60A-0C44-9222-9050085D168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2248423" y="0"/>
            <a:ext cx="573023" cy="5148262"/>
          </a:xfrm>
          <a:prstGeom prst="rect">
            <a:avLst/>
          </a:prstGeom>
        </p:spPr>
      </p:pic>
      <p:sp>
        <p:nvSpPr>
          <p:cNvPr id="7" name="Title 1">
            <a:extLst>
              <a:ext uri="{FF2B5EF4-FFF2-40B4-BE49-F238E27FC236}">
                <a16:creationId xmlns:a16="http://schemas.microsoft.com/office/drawing/2014/main" id="{23AB3A4D-09FD-435A-2C91-6A14C07692C7}"/>
              </a:ext>
            </a:extLst>
          </p:cNvPr>
          <p:cNvSpPr txBox="1">
            <a:spLocks/>
          </p:cNvSpPr>
          <p:nvPr userDrawn="1"/>
        </p:nvSpPr>
        <p:spPr>
          <a:xfrm>
            <a:off x="3688916" y="345713"/>
            <a:ext cx="789140" cy="598716"/>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sz="3200" b="0" i="0" dirty="0">
              <a:latin typeface="Arial" panose="020B0604020202020204" pitchFamily="34" charset="0"/>
            </a:endParaRPr>
          </a:p>
        </p:txBody>
      </p:sp>
      <p:sp>
        <p:nvSpPr>
          <p:cNvPr id="11" name="Text Placeholder 10">
            <a:extLst>
              <a:ext uri="{FF2B5EF4-FFF2-40B4-BE49-F238E27FC236}">
                <a16:creationId xmlns:a16="http://schemas.microsoft.com/office/drawing/2014/main" id="{DC748638-6133-0736-A0F9-9730152708AE}"/>
              </a:ext>
            </a:extLst>
          </p:cNvPr>
          <p:cNvSpPr>
            <a:spLocks noGrp="1"/>
          </p:cNvSpPr>
          <p:nvPr>
            <p:ph type="body" sz="quarter" idx="23"/>
          </p:nvPr>
        </p:nvSpPr>
        <p:spPr>
          <a:xfrm>
            <a:off x="2531789" y="890596"/>
            <a:ext cx="627063" cy="598716"/>
          </a:xfrm>
          <a:prstGeom prst="rect">
            <a:avLst/>
          </a:prstGeom>
        </p:spPr>
        <p:txBody>
          <a:bodyPr anchor="ctr"/>
          <a:lstStyle>
            <a:lvl1pPr marL="0" indent="0">
              <a:buNone/>
              <a:defRPr sz="2800" b="0" i="0">
                <a:solidFill>
                  <a:schemeClr val="bg1"/>
                </a:solidFill>
                <a:latin typeface="Arial" panose="020B0604020202020204" pitchFamily="34" charset="0"/>
              </a:defRPr>
            </a:lvl1pPr>
            <a:lvl2pPr marL="342900" indent="0">
              <a:buNone/>
              <a:defRPr sz="1600" b="1">
                <a:solidFill>
                  <a:schemeClr val="bg1"/>
                </a:solidFill>
                <a:latin typeface="Proxima Nova Rg" panose="02000506030000020004" pitchFamily="2" charset="0"/>
              </a:defRPr>
            </a:lvl2pPr>
            <a:lvl3pPr marL="685800" indent="0">
              <a:buNone/>
              <a:defRPr sz="1100" b="1">
                <a:solidFill>
                  <a:schemeClr val="bg1"/>
                </a:solidFill>
                <a:latin typeface="Proxima Nova Rg" panose="02000506030000020004" pitchFamily="2" charset="0"/>
              </a:defRPr>
            </a:lvl3pPr>
            <a:lvl4pPr marL="1028700" indent="0">
              <a:buNone/>
              <a:defRPr sz="1050" b="1">
                <a:solidFill>
                  <a:schemeClr val="bg1"/>
                </a:solidFill>
                <a:latin typeface="Proxima Nova Rg" panose="02000506030000020004" pitchFamily="2" charset="0"/>
              </a:defRPr>
            </a:lvl4pPr>
            <a:lvl5pPr marL="1371600" indent="0">
              <a:buNone/>
              <a:defRPr sz="1000" b="1">
                <a:solidFill>
                  <a:schemeClr val="bg1"/>
                </a:solidFill>
                <a:latin typeface="Proxima Nova Rg" panose="02000506030000020004" pitchFamily="2" charset="0"/>
              </a:defRPr>
            </a:lvl5pPr>
          </a:lstStyle>
          <a:p>
            <a:pPr lvl="0"/>
            <a:endParaRPr lang="en-US" dirty="0"/>
          </a:p>
        </p:txBody>
      </p:sp>
      <p:sp>
        <p:nvSpPr>
          <p:cNvPr id="12" name="Title 1">
            <a:extLst>
              <a:ext uri="{FF2B5EF4-FFF2-40B4-BE49-F238E27FC236}">
                <a16:creationId xmlns:a16="http://schemas.microsoft.com/office/drawing/2014/main" id="{5F6487A1-41A2-CA56-046A-3685E782D0B9}"/>
              </a:ext>
            </a:extLst>
          </p:cNvPr>
          <p:cNvSpPr txBox="1">
            <a:spLocks/>
          </p:cNvSpPr>
          <p:nvPr userDrawn="1"/>
        </p:nvSpPr>
        <p:spPr>
          <a:xfrm>
            <a:off x="4572000" y="1216272"/>
            <a:ext cx="4158641" cy="258655"/>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b="0" i="0" dirty="0">
              <a:latin typeface="Arial" panose="020B0604020202020204" pitchFamily="34" charset="0"/>
            </a:endParaRPr>
          </a:p>
        </p:txBody>
      </p:sp>
      <p:sp>
        <p:nvSpPr>
          <p:cNvPr id="18" name="Title 1">
            <a:extLst>
              <a:ext uri="{FF2B5EF4-FFF2-40B4-BE49-F238E27FC236}">
                <a16:creationId xmlns:a16="http://schemas.microsoft.com/office/drawing/2014/main" id="{C53874E7-A037-38E9-2462-4557CB2697E8}"/>
              </a:ext>
            </a:extLst>
          </p:cNvPr>
          <p:cNvSpPr txBox="1">
            <a:spLocks/>
          </p:cNvSpPr>
          <p:nvPr userDrawn="1"/>
        </p:nvSpPr>
        <p:spPr>
          <a:xfrm>
            <a:off x="4572000" y="1379110"/>
            <a:ext cx="4158641" cy="258655"/>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b="0" i="0" dirty="0">
              <a:latin typeface="Arial" panose="020B0604020202020204" pitchFamily="34" charset="0"/>
            </a:endParaRPr>
          </a:p>
        </p:txBody>
      </p:sp>
      <p:sp>
        <p:nvSpPr>
          <p:cNvPr id="19" name="Text Placeholder 52">
            <a:extLst>
              <a:ext uri="{FF2B5EF4-FFF2-40B4-BE49-F238E27FC236}">
                <a16:creationId xmlns:a16="http://schemas.microsoft.com/office/drawing/2014/main" id="{8F35EF5C-FA6D-E75A-26A5-F4745BF895E4}"/>
              </a:ext>
            </a:extLst>
          </p:cNvPr>
          <p:cNvSpPr>
            <a:spLocks noGrp="1"/>
          </p:cNvSpPr>
          <p:nvPr>
            <p:ph type="body" sz="quarter" idx="24"/>
          </p:nvPr>
        </p:nvSpPr>
        <p:spPr>
          <a:xfrm>
            <a:off x="3248578" y="2170877"/>
            <a:ext cx="1912147" cy="258763"/>
          </a:xfrm>
          <a:prstGeom prst="rect">
            <a:avLst/>
          </a:prstGeom>
        </p:spPr>
        <p:txBody>
          <a:bodyPr/>
          <a:lstStyle>
            <a:lvl1pPr marL="0" indent="0">
              <a:buNone/>
              <a:defRPr sz="900" b="0" i="0">
                <a:solidFill>
                  <a:schemeClr val="bg1"/>
                </a:solidFill>
                <a:latin typeface="Arial" panose="020B0604020202020204" pitchFamily="34" charset="0"/>
              </a:defRPr>
            </a:lvl1pPr>
            <a:lvl2pPr marL="342900" indent="0">
              <a:buNone/>
              <a:defRPr sz="700" b="0" i="0">
                <a:solidFill>
                  <a:srgbClr val="515151"/>
                </a:solidFill>
                <a:latin typeface="Proxima Nova Rg" panose="02000506030000020004" pitchFamily="2" charset="0"/>
              </a:defRPr>
            </a:lvl2pPr>
            <a:lvl3pPr marL="685800" indent="0">
              <a:buNone/>
              <a:defRPr sz="400" b="0" i="0">
                <a:solidFill>
                  <a:srgbClr val="515151"/>
                </a:solidFill>
                <a:latin typeface="Proxima Nova Rg" panose="02000506030000020004" pitchFamily="2" charset="0"/>
              </a:defRPr>
            </a:lvl3pPr>
            <a:lvl4pPr marL="1028700" indent="0">
              <a:buNone/>
              <a:defRPr sz="300" b="0" i="0">
                <a:solidFill>
                  <a:srgbClr val="515151"/>
                </a:solidFill>
                <a:latin typeface="Proxima Nova Rg" panose="02000506030000020004" pitchFamily="2" charset="0"/>
              </a:defRPr>
            </a:lvl4pPr>
            <a:lvl5pPr marL="1371600" indent="0">
              <a:buNone/>
              <a:defRPr sz="200" b="0" i="0">
                <a:solidFill>
                  <a:srgbClr val="515151"/>
                </a:solidFill>
                <a:latin typeface="Proxima Nova Rg" panose="02000506030000020004" pitchFamily="2" charset="0"/>
              </a:defRPr>
            </a:lvl5pPr>
          </a:lstStyle>
          <a:p>
            <a:pPr lvl="0"/>
            <a:r>
              <a:rPr lang="en-US" dirty="0"/>
              <a:t>Click to edit Master text styles</a:t>
            </a:r>
          </a:p>
        </p:txBody>
      </p:sp>
      <p:sp>
        <p:nvSpPr>
          <p:cNvPr id="20" name="Text Placeholder 10">
            <a:extLst>
              <a:ext uri="{FF2B5EF4-FFF2-40B4-BE49-F238E27FC236}">
                <a16:creationId xmlns:a16="http://schemas.microsoft.com/office/drawing/2014/main" id="{F806301E-D65F-007D-A051-FFD15A8B9725}"/>
              </a:ext>
            </a:extLst>
          </p:cNvPr>
          <p:cNvSpPr>
            <a:spLocks noGrp="1"/>
          </p:cNvSpPr>
          <p:nvPr>
            <p:ph type="body" sz="quarter" idx="25"/>
          </p:nvPr>
        </p:nvSpPr>
        <p:spPr>
          <a:xfrm>
            <a:off x="2531789" y="1830042"/>
            <a:ext cx="627063" cy="598716"/>
          </a:xfrm>
          <a:prstGeom prst="rect">
            <a:avLst/>
          </a:prstGeom>
        </p:spPr>
        <p:txBody>
          <a:bodyPr anchor="ctr"/>
          <a:lstStyle>
            <a:lvl1pPr marL="0" indent="0">
              <a:buNone/>
              <a:defRPr sz="2800" b="0" i="0">
                <a:solidFill>
                  <a:schemeClr val="bg1"/>
                </a:solidFill>
                <a:latin typeface="Arial" panose="020B0604020202020204" pitchFamily="34" charset="0"/>
              </a:defRPr>
            </a:lvl1pPr>
            <a:lvl2pPr marL="342900" indent="0">
              <a:buNone/>
              <a:defRPr sz="1600" b="1">
                <a:solidFill>
                  <a:schemeClr val="bg1"/>
                </a:solidFill>
                <a:latin typeface="Proxima Nova Rg" panose="02000506030000020004" pitchFamily="2" charset="0"/>
              </a:defRPr>
            </a:lvl2pPr>
            <a:lvl3pPr marL="685800" indent="0">
              <a:buNone/>
              <a:defRPr sz="1100" b="1">
                <a:solidFill>
                  <a:schemeClr val="bg1"/>
                </a:solidFill>
                <a:latin typeface="Proxima Nova Rg" panose="02000506030000020004" pitchFamily="2" charset="0"/>
              </a:defRPr>
            </a:lvl3pPr>
            <a:lvl4pPr marL="1028700" indent="0">
              <a:buNone/>
              <a:defRPr sz="1050" b="1">
                <a:solidFill>
                  <a:schemeClr val="bg1"/>
                </a:solidFill>
                <a:latin typeface="Proxima Nova Rg" panose="02000506030000020004" pitchFamily="2" charset="0"/>
              </a:defRPr>
            </a:lvl4pPr>
            <a:lvl5pPr marL="1371600" indent="0">
              <a:buNone/>
              <a:defRPr sz="1000" b="1">
                <a:solidFill>
                  <a:schemeClr val="bg1"/>
                </a:solidFill>
                <a:latin typeface="Proxima Nova Rg" panose="02000506030000020004" pitchFamily="2" charset="0"/>
              </a:defRPr>
            </a:lvl5pPr>
          </a:lstStyle>
          <a:p>
            <a:pPr lvl="0"/>
            <a:endParaRPr lang="en-US" dirty="0"/>
          </a:p>
        </p:txBody>
      </p:sp>
      <p:sp>
        <p:nvSpPr>
          <p:cNvPr id="21" name="Title 1">
            <a:extLst>
              <a:ext uri="{FF2B5EF4-FFF2-40B4-BE49-F238E27FC236}">
                <a16:creationId xmlns:a16="http://schemas.microsoft.com/office/drawing/2014/main" id="{D70BA14B-B831-0EA7-FB14-825DDA99AC22}"/>
              </a:ext>
            </a:extLst>
          </p:cNvPr>
          <p:cNvSpPr txBox="1">
            <a:spLocks/>
          </p:cNvSpPr>
          <p:nvPr userDrawn="1"/>
        </p:nvSpPr>
        <p:spPr>
          <a:xfrm>
            <a:off x="4572000" y="2374929"/>
            <a:ext cx="4158641" cy="258655"/>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b="0" i="0" dirty="0">
              <a:latin typeface="Arial" panose="020B0604020202020204" pitchFamily="34" charset="0"/>
            </a:endParaRPr>
          </a:p>
        </p:txBody>
      </p:sp>
      <p:sp>
        <p:nvSpPr>
          <p:cNvPr id="22" name="Text Placeholder 52">
            <a:extLst>
              <a:ext uri="{FF2B5EF4-FFF2-40B4-BE49-F238E27FC236}">
                <a16:creationId xmlns:a16="http://schemas.microsoft.com/office/drawing/2014/main" id="{53F506B6-623D-739A-3152-E5DEA02E8DBD}"/>
              </a:ext>
            </a:extLst>
          </p:cNvPr>
          <p:cNvSpPr>
            <a:spLocks noGrp="1"/>
          </p:cNvSpPr>
          <p:nvPr>
            <p:ph type="body" sz="quarter" idx="26"/>
          </p:nvPr>
        </p:nvSpPr>
        <p:spPr>
          <a:xfrm>
            <a:off x="3248578" y="3067739"/>
            <a:ext cx="1912147" cy="258763"/>
          </a:xfrm>
          <a:prstGeom prst="rect">
            <a:avLst/>
          </a:prstGeom>
        </p:spPr>
        <p:txBody>
          <a:bodyPr/>
          <a:lstStyle>
            <a:lvl1pPr marL="0" indent="0">
              <a:buNone/>
              <a:defRPr sz="900" b="0" i="0">
                <a:solidFill>
                  <a:schemeClr val="bg1"/>
                </a:solidFill>
                <a:latin typeface="Arial" panose="020B0604020202020204" pitchFamily="34" charset="0"/>
              </a:defRPr>
            </a:lvl1pPr>
            <a:lvl2pPr marL="342900" indent="0">
              <a:buNone/>
              <a:defRPr sz="700" b="0" i="0">
                <a:solidFill>
                  <a:srgbClr val="515151"/>
                </a:solidFill>
                <a:latin typeface="Proxima Nova Rg" panose="02000506030000020004" pitchFamily="2" charset="0"/>
              </a:defRPr>
            </a:lvl2pPr>
            <a:lvl3pPr marL="685800" indent="0">
              <a:buNone/>
              <a:defRPr sz="400" b="0" i="0">
                <a:solidFill>
                  <a:srgbClr val="515151"/>
                </a:solidFill>
                <a:latin typeface="Proxima Nova Rg" panose="02000506030000020004" pitchFamily="2" charset="0"/>
              </a:defRPr>
            </a:lvl3pPr>
            <a:lvl4pPr marL="1028700" indent="0">
              <a:buNone/>
              <a:defRPr sz="300" b="0" i="0">
                <a:solidFill>
                  <a:srgbClr val="515151"/>
                </a:solidFill>
                <a:latin typeface="Proxima Nova Rg" panose="02000506030000020004" pitchFamily="2" charset="0"/>
              </a:defRPr>
            </a:lvl4pPr>
            <a:lvl5pPr marL="1371600" indent="0">
              <a:buNone/>
              <a:defRPr sz="200" b="0" i="0">
                <a:solidFill>
                  <a:srgbClr val="515151"/>
                </a:solidFill>
                <a:latin typeface="Proxima Nova Rg" panose="02000506030000020004" pitchFamily="2" charset="0"/>
              </a:defRPr>
            </a:lvl5pPr>
          </a:lstStyle>
          <a:p>
            <a:pPr lvl="0"/>
            <a:r>
              <a:rPr lang="en-US" dirty="0"/>
              <a:t>Click to edit Master text styles</a:t>
            </a:r>
          </a:p>
        </p:txBody>
      </p:sp>
      <p:sp>
        <p:nvSpPr>
          <p:cNvPr id="23" name="Text Placeholder 10">
            <a:extLst>
              <a:ext uri="{FF2B5EF4-FFF2-40B4-BE49-F238E27FC236}">
                <a16:creationId xmlns:a16="http://schemas.microsoft.com/office/drawing/2014/main" id="{18BBBAEA-5D95-4125-FC98-A6BED2448782}"/>
              </a:ext>
            </a:extLst>
          </p:cNvPr>
          <p:cNvSpPr>
            <a:spLocks noGrp="1"/>
          </p:cNvSpPr>
          <p:nvPr>
            <p:ph type="body" sz="quarter" idx="27"/>
          </p:nvPr>
        </p:nvSpPr>
        <p:spPr>
          <a:xfrm>
            <a:off x="2531789" y="2726904"/>
            <a:ext cx="627063" cy="598716"/>
          </a:xfrm>
          <a:prstGeom prst="rect">
            <a:avLst/>
          </a:prstGeom>
        </p:spPr>
        <p:txBody>
          <a:bodyPr anchor="ctr"/>
          <a:lstStyle>
            <a:lvl1pPr marL="0" indent="0">
              <a:buNone/>
              <a:defRPr sz="2800" b="0" i="0">
                <a:solidFill>
                  <a:schemeClr val="bg1"/>
                </a:solidFill>
                <a:latin typeface="Arial" panose="020B0604020202020204" pitchFamily="34" charset="0"/>
              </a:defRPr>
            </a:lvl1pPr>
            <a:lvl2pPr marL="342900" indent="0">
              <a:buNone/>
              <a:defRPr sz="1600" b="1">
                <a:solidFill>
                  <a:schemeClr val="bg1"/>
                </a:solidFill>
                <a:latin typeface="Proxima Nova Rg" panose="02000506030000020004" pitchFamily="2" charset="0"/>
              </a:defRPr>
            </a:lvl2pPr>
            <a:lvl3pPr marL="685800" indent="0">
              <a:buNone/>
              <a:defRPr sz="1100" b="1">
                <a:solidFill>
                  <a:schemeClr val="bg1"/>
                </a:solidFill>
                <a:latin typeface="Proxima Nova Rg" panose="02000506030000020004" pitchFamily="2" charset="0"/>
              </a:defRPr>
            </a:lvl3pPr>
            <a:lvl4pPr marL="1028700" indent="0">
              <a:buNone/>
              <a:defRPr sz="1050" b="1">
                <a:solidFill>
                  <a:schemeClr val="bg1"/>
                </a:solidFill>
                <a:latin typeface="Proxima Nova Rg" panose="02000506030000020004" pitchFamily="2" charset="0"/>
              </a:defRPr>
            </a:lvl4pPr>
            <a:lvl5pPr marL="1371600" indent="0">
              <a:buNone/>
              <a:defRPr sz="1000" b="1">
                <a:solidFill>
                  <a:schemeClr val="bg1"/>
                </a:solidFill>
                <a:latin typeface="Proxima Nova Rg" panose="02000506030000020004" pitchFamily="2" charset="0"/>
              </a:defRPr>
            </a:lvl5pPr>
          </a:lstStyle>
          <a:p>
            <a:pPr lvl="0"/>
            <a:endParaRPr lang="en-US" dirty="0"/>
          </a:p>
        </p:txBody>
      </p:sp>
      <p:sp>
        <p:nvSpPr>
          <p:cNvPr id="24" name="Title 1">
            <a:extLst>
              <a:ext uri="{FF2B5EF4-FFF2-40B4-BE49-F238E27FC236}">
                <a16:creationId xmlns:a16="http://schemas.microsoft.com/office/drawing/2014/main" id="{C9A94471-B1BC-AA22-EEE6-92FFD9F99522}"/>
              </a:ext>
            </a:extLst>
          </p:cNvPr>
          <p:cNvSpPr txBox="1">
            <a:spLocks/>
          </p:cNvSpPr>
          <p:nvPr userDrawn="1"/>
        </p:nvSpPr>
        <p:spPr>
          <a:xfrm>
            <a:off x="4572000" y="3402063"/>
            <a:ext cx="4158641" cy="258655"/>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b="0" i="0" dirty="0">
              <a:latin typeface="Arial" panose="020B0604020202020204" pitchFamily="34" charset="0"/>
            </a:endParaRPr>
          </a:p>
        </p:txBody>
      </p:sp>
      <p:sp>
        <p:nvSpPr>
          <p:cNvPr id="29" name="Content Placeholder 27">
            <a:extLst>
              <a:ext uri="{FF2B5EF4-FFF2-40B4-BE49-F238E27FC236}">
                <a16:creationId xmlns:a16="http://schemas.microsoft.com/office/drawing/2014/main" id="{BBADECB6-06AD-4B01-D685-2F1FC6031D3F}"/>
              </a:ext>
            </a:extLst>
          </p:cNvPr>
          <p:cNvSpPr>
            <a:spLocks noGrp="1"/>
          </p:cNvSpPr>
          <p:nvPr>
            <p:ph sz="quarter" idx="30"/>
          </p:nvPr>
        </p:nvSpPr>
        <p:spPr>
          <a:xfrm>
            <a:off x="413359" y="1985143"/>
            <a:ext cx="1703539" cy="1038225"/>
          </a:xfrm>
          <a:prstGeom prst="rect">
            <a:avLst/>
          </a:prstGeom>
        </p:spPr>
        <p:txBody>
          <a:bodyPr/>
          <a:lstStyle>
            <a:lvl1pPr marL="0" indent="0">
              <a:buNone/>
              <a:defRPr b="0" i="0">
                <a:latin typeface="Arial" panose="020B0604020202020204" pitchFamily="34" charset="0"/>
              </a:defRPr>
            </a:lvl1pPr>
            <a:lvl2pPr marL="342900" indent="0">
              <a:buNone/>
              <a:defRPr b="1" i="0">
                <a:latin typeface="Proxima Nova Rg" panose="02000506030000020004" pitchFamily="2" charset="0"/>
              </a:defRPr>
            </a:lvl2pPr>
            <a:lvl3pPr marL="685800" indent="0">
              <a:buNone/>
              <a:defRPr b="1" i="0">
                <a:latin typeface="Proxima Nova Rg" panose="02000506030000020004" pitchFamily="2" charset="0"/>
              </a:defRPr>
            </a:lvl3pPr>
            <a:lvl4pPr marL="1028700" indent="0">
              <a:buNone/>
              <a:defRPr b="1" i="0">
                <a:latin typeface="Proxima Nova Rg" panose="02000506030000020004" pitchFamily="2" charset="0"/>
              </a:defRPr>
            </a:lvl4pPr>
            <a:lvl5pPr marL="1371600" indent="0">
              <a:buNone/>
              <a:defRPr b="1" i="0">
                <a:latin typeface="Proxima Nova Rg" panose="02000506030000020004" pitchFamily="2" charset="0"/>
              </a:defRPr>
            </a:lvl5pPr>
          </a:lstStyle>
          <a:p>
            <a:pPr lvl="0"/>
            <a:r>
              <a:rPr lang="en-US" dirty="0"/>
              <a:t>Click to edit Master</a:t>
            </a:r>
          </a:p>
        </p:txBody>
      </p:sp>
      <p:sp>
        <p:nvSpPr>
          <p:cNvPr id="31" name="Text Placeholder 30">
            <a:extLst>
              <a:ext uri="{FF2B5EF4-FFF2-40B4-BE49-F238E27FC236}">
                <a16:creationId xmlns:a16="http://schemas.microsoft.com/office/drawing/2014/main" id="{A7025E5D-A620-7BDA-862C-6ECD8E38282A}"/>
              </a:ext>
            </a:extLst>
          </p:cNvPr>
          <p:cNvSpPr>
            <a:spLocks noGrp="1"/>
          </p:cNvSpPr>
          <p:nvPr>
            <p:ph type="body" sz="quarter" idx="31"/>
          </p:nvPr>
        </p:nvSpPr>
        <p:spPr>
          <a:xfrm>
            <a:off x="3248579" y="1830924"/>
            <a:ext cx="1912146" cy="271181"/>
          </a:xfrm>
          <a:prstGeom prst="rect">
            <a:avLst/>
          </a:prstGeom>
        </p:spPr>
        <p:txBody>
          <a:bodyPr/>
          <a:lstStyle>
            <a:lvl1pPr marL="0" indent="0">
              <a:buNone/>
              <a:defRPr sz="1800" b="0" i="0">
                <a:solidFill>
                  <a:schemeClr val="bg1"/>
                </a:solidFill>
                <a:latin typeface="Arial" panose="020B0604020202020204" pitchFamily="34" charset="0"/>
              </a:defRPr>
            </a:lvl1pPr>
            <a:lvl2pPr marL="342900" indent="0">
              <a:buNone/>
              <a:defRPr sz="1800" b="0">
                <a:latin typeface="Proxima Nova Rg" panose="02000506030000020004" pitchFamily="2" charset="0"/>
              </a:defRPr>
            </a:lvl2pPr>
            <a:lvl3pPr marL="685800" indent="0">
              <a:buNone/>
              <a:defRPr sz="1800" b="0">
                <a:latin typeface="Proxima Nova Rg" panose="02000506030000020004" pitchFamily="2" charset="0"/>
              </a:defRPr>
            </a:lvl3pPr>
            <a:lvl4pPr marL="1028700" indent="0">
              <a:buNone/>
              <a:defRPr sz="1800" b="0">
                <a:latin typeface="Proxima Nova Rg" panose="02000506030000020004" pitchFamily="2" charset="0"/>
              </a:defRPr>
            </a:lvl4pPr>
            <a:lvl5pPr marL="1371600" indent="0">
              <a:buNone/>
              <a:defRPr sz="1800" b="0">
                <a:latin typeface="Proxima Nova Rg" panose="02000506030000020004" pitchFamily="2" charset="0"/>
              </a:defRPr>
            </a:lvl5pPr>
          </a:lstStyle>
          <a:p>
            <a:pPr lvl="0"/>
            <a:r>
              <a:rPr lang="en-US" dirty="0"/>
              <a:t>Click to edit Master text styles</a:t>
            </a:r>
          </a:p>
        </p:txBody>
      </p:sp>
      <p:sp>
        <p:nvSpPr>
          <p:cNvPr id="32" name="Text Placeholder 30">
            <a:extLst>
              <a:ext uri="{FF2B5EF4-FFF2-40B4-BE49-F238E27FC236}">
                <a16:creationId xmlns:a16="http://schemas.microsoft.com/office/drawing/2014/main" id="{B61FBEE8-D539-3DF3-07B6-0B2924BD3B7A}"/>
              </a:ext>
            </a:extLst>
          </p:cNvPr>
          <p:cNvSpPr>
            <a:spLocks noGrp="1"/>
          </p:cNvSpPr>
          <p:nvPr>
            <p:ph type="body" sz="quarter" idx="32"/>
          </p:nvPr>
        </p:nvSpPr>
        <p:spPr>
          <a:xfrm>
            <a:off x="3248579" y="881189"/>
            <a:ext cx="1912144" cy="271181"/>
          </a:xfrm>
          <a:prstGeom prst="rect">
            <a:avLst/>
          </a:prstGeom>
        </p:spPr>
        <p:txBody>
          <a:bodyPr/>
          <a:lstStyle>
            <a:lvl1pPr marL="0" indent="0">
              <a:buNone/>
              <a:defRPr sz="1800" b="0" i="0">
                <a:solidFill>
                  <a:schemeClr val="bg1"/>
                </a:solidFill>
                <a:latin typeface="Arial" panose="020B0604020202020204" pitchFamily="34" charset="0"/>
              </a:defRPr>
            </a:lvl1pPr>
            <a:lvl2pPr marL="342900" indent="0">
              <a:buNone/>
              <a:defRPr sz="1800" b="0">
                <a:latin typeface="Proxima Nova Rg" panose="02000506030000020004" pitchFamily="2" charset="0"/>
              </a:defRPr>
            </a:lvl2pPr>
            <a:lvl3pPr marL="685800" indent="0">
              <a:buNone/>
              <a:defRPr sz="1800" b="0">
                <a:latin typeface="Proxima Nova Rg" panose="02000506030000020004" pitchFamily="2" charset="0"/>
              </a:defRPr>
            </a:lvl3pPr>
            <a:lvl4pPr marL="1028700" indent="0">
              <a:buNone/>
              <a:defRPr sz="1800" b="0">
                <a:latin typeface="Proxima Nova Rg" panose="02000506030000020004" pitchFamily="2" charset="0"/>
              </a:defRPr>
            </a:lvl4pPr>
            <a:lvl5pPr marL="1371600" indent="0">
              <a:buNone/>
              <a:defRPr sz="1800" b="0">
                <a:latin typeface="Proxima Nova Rg" panose="02000506030000020004" pitchFamily="2" charset="0"/>
              </a:defRPr>
            </a:lvl5pPr>
          </a:lstStyle>
          <a:p>
            <a:pPr lvl="0"/>
            <a:r>
              <a:rPr lang="en-US" dirty="0"/>
              <a:t>Click to edit Master text styles</a:t>
            </a:r>
          </a:p>
        </p:txBody>
      </p:sp>
      <p:sp>
        <p:nvSpPr>
          <p:cNvPr id="33" name="Text Placeholder 30">
            <a:extLst>
              <a:ext uri="{FF2B5EF4-FFF2-40B4-BE49-F238E27FC236}">
                <a16:creationId xmlns:a16="http://schemas.microsoft.com/office/drawing/2014/main" id="{10303D11-AA66-EEC8-4F5F-9FAF8308ADA9}"/>
              </a:ext>
            </a:extLst>
          </p:cNvPr>
          <p:cNvSpPr>
            <a:spLocks noGrp="1"/>
          </p:cNvSpPr>
          <p:nvPr>
            <p:ph type="body" sz="quarter" idx="33"/>
          </p:nvPr>
        </p:nvSpPr>
        <p:spPr>
          <a:xfrm>
            <a:off x="3248576" y="2726904"/>
            <a:ext cx="1912147" cy="271181"/>
          </a:xfrm>
          <a:prstGeom prst="rect">
            <a:avLst/>
          </a:prstGeom>
        </p:spPr>
        <p:txBody>
          <a:bodyPr/>
          <a:lstStyle>
            <a:lvl1pPr marL="0" indent="0">
              <a:buNone/>
              <a:defRPr sz="1800" b="0" i="0">
                <a:solidFill>
                  <a:schemeClr val="bg1"/>
                </a:solidFill>
                <a:latin typeface="Arial" panose="020B0604020202020204" pitchFamily="34" charset="0"/>
              </a:defRPr>
            </a:lvl1pPr>
            <a:lvl2pPr marL="342900" indent="0">
              <a:buNone/>
              <a:defRPr sz="1800" b="0">
                <a:latin typeface="Proxima Nova Rg" panose="02000506030000020004" pitchFamily="2" charset="0"/>
              </a:defRPr>
            </a:lvl2pPr>
            <a:lvl3pPr marL="685800" indent="0">
              <a:buNone/>
              <a:defRPr sz="1800" b="0">
                <a:latin typeface="Proxima Nova Rg" panose="02000506030000020004" pitchFamily="2" charset="0"/>
              </a:defRPr>
            </a:lvl3pPr>
            <a:lvl4pPr marL="1028700" indent="0">
              <a:buNone/>
              <a:defRPr sz="1800" b="0">
                <a:latin typeface="Proxima Nova Rg" panose="02000506030000020004" pitchFamily="2" charset="0"/>
              </a:defRPr>
            </a:lvl4pPr>
            <a:lvl5pPr marL="1371600" indent="0">
              <a:buNone/>
              <a:defRPr sz="1800" b="0">
                <a:latin typeface="Proxima Nova Rg" panose="02000506030000020004" pitchFamily="2" charset="0"/>
              </a:defRPr>
            </a:lvl5pPr>
          </a:lstStyle>
          <a:p>
            <a:pPr lvl="0"/>
            <a:r>
              <a:rPr lang="en-US" dirty="0"/>
              <a:t>Click to edit Master text styles</a:t>
            </a:r>
          </a:p>
        </p:txBody>
      </p:sp>
      <p:sp>
        <p:nvSpPr>
          <p:cNvPr id="2" name="Text Placeholder 52">
            <a:extLst>
              <a:ext uri="{FF2B5EF4-FFF2-40B4-BE49-F238E27FC236}">
                <a16:creationId xmlns:a16="http://schemas.microsoft.com/office/drawing/2014/main" id="{1A6C21FB-C5E1-793A-CE0A-D77248637F8C}"/>
              </a:ext>
            </a:extLst>
          </p:cNvPr>
          <p:cNvSpPr>
            <a:spLocks noGrp="1"/>
          </p:cNvSpPr>
          <p:nvPr>
            <p:ph type="body" sz="quarter" idx="35"/>
          </p:nvPr>
        </p:nvSpPr>
        <p:spPr>
          <a:xfrm>
            <a:off x="6712026" y="1230549"/>
            <a:ext cx="1912144" cy="258763"/>
          </a:xfrm>
          <a:prstGeom prst="rect">
            <a:avLst/>
          </a:prstGeom>
        </p:spPr>
        <p:txBody>
          <a:bodyPr/>
          <a:lstStyle>
            <a:lvl1pPr marL="0" indent="0">
              <a:buNone/>
              <a:defRPr sz="900" b="0" i="0">
                <a:solidFill>
                  <a:schemeClr val="bg1"/>
                </a:solidFill>
                <a:latin typeface="Arial" panose="020B0604020202020204" pitchFamily="34" charset="0"/>
              </a:defRPr>
            </a:lvl1pPr>
            <a:lvl2pPr marL="342900" indent="0">
              <a:buNone/>
              <a:defRPr sz="700" b="0" i="0">
                <a:solidFill>
                  <a:srgbClr val="515151"/>
                </a:solidFill>
                <a:latin typeface="Proxima Nova Rg" panose="02000506030000020004" pitchFamily="2" charset="0"/>
              </a:defRPr>
            </a:lvl2pPr>
            <a:lvl3pPr marL="685800" indent="0">
              <a:buNone/>
              <a:defRPr sz="400" b="0" i="0">
                <a:solidFill>
                  <a:srgbClr val="515151"/>
                </a:solidFill>
                <a:latin typeface="Proxima Nova Rg" panose="02000506030000020004" pitchFamily="2" charset="0"/>
              </a:defRPr>
            </a:lvl3pPr>
            <a:lvl4pPr marL="1028700" indent="0">
              <a:buNone/>
              <a:defRPr sz="300" b="0" i="0">
                <a:solidFill>
                  <a:srgbClr val="515151"/>
                </a:solidFill>
                <a:latin typeface="Proxima Nova Rg" panose="02000506030000020004" pitchFamily="2" charset="0"/>
              </a:defRPr>
            </a:lvl4pPr>
            <a:lvl5pPr marL="1371600" indent="0">
              <a:buNone/>
              <a:defRPr sz="200" b="0" i="0">
                <a:solidFill>
                  <a:srgbClr val="515151"/>
                </a:solidFill>
                <a:latin typeface="Proxima Nova Rg" panose="02000506030000020004" pitchFamily="2" charset="0"/>
              </a:defRPr>
            </a:lvl5pPr>
          </a:lstStyle>
          <a:p>
            <a:pPr lvl="0"/>
            <a:r>
              <a:rPr lang="en-US" dirty="0"/>
              <a:t>Click to edit Master text styles</a:t>
            </a:r>
          </a:p>
        </p:txBody>
      </p:sp>
      <p:sp>
        <p:nvSpPr>
          <p:cNvPr id="4" name="Text Placeholder 10">
            <a:extLst>
              <a:ext uri="{FF2B5EF4-FFF2-40B4-BE49-F238E27FC236}">
                <a16:creationId xmlns:a16="http://schemas.microsoft.com/office/drawing/2014/main" id="{7AD28A56-3CA0-1DA5-4725-87611C5C4738}"/>
              </a:ext>
            </a:extLst>
          </p:cNvPr>
          <p:cNvSpPr>
            <a:spLocks noGrp="1"/>
          </p:cNvSpPr>
          <p:nvPr>
            <p:ph type="body" sz="quarter" idx="36"/>
          </p:nvPr>
        </p:nvSpPr>
        <p:spPr>
          <a:xfrm>
            <a:off x="5995235" y="890596"/>
            <a:ext cx="627063" cy="598716"/>
          </a:xfrm>
          <a:prstGeom prst="rect">
            <a:avLst/>
          </a:prstGeom>
        </p:spPr>
        <p:txBody>
          <a:bodyPr anchor="ctr"/>
          <a:lstStyle>
            <a:lvl1pPr marL="0" indent="0">
              <a:buNone/>
              <a:defRPr sz="2800" b="0" i="0">
                <a:solidFill>
                  <a:schemeClr val="bg1"/>
                </a:solidFill>
                <a:latin typeface="Arial" panose="020B0604020202020204" pitchFamily="34" charset="0"/>
              </a:defRPr>
            </a:lvl1pPr>
            <a:lvl2pPr marL="342900" indent="0">
              <a:buNone/>
              <a:defRPr sz="1600" b="1">
                <a:solidFill>
                  <a:schemeClr val="bg1"/>
                </a:solidFill>
                <a:latin typeface="Proxima Nova Rg" panose="02000506030000020004" pitchFamily="2" charset="0"/>
              </a:defRPr>
            </a:lvl2pPr>
            <a:lvl3pPr marL="685800" indent="0">
              <a:buNone/>
              <a:defRPr sz="1100" b="1">
                <a:solidFill>
                  <a:schemeClr val="bg1"/>
                </a:solidFill>
                <a:latin typeface="Proxima Nova Rg" panose="02000506030000020004" pitchFamily="2" charset="0"/>
              </a:defRPr>
            </a:lvl3pPr>
            <a:lvl4pPr marL="1028700" indent="0">
              <a:buNone/>
              <a:defRPr sz="1050" b="1">
                <a:solidFill>
                  <a:schemeClr val="bg1"/>
                </a:solidFill>
                <a:latin typeface="Proxima Nova Rg" panose="02000506030000020004" pitchFamily="2" charset="0"/>
              </a:defRPr>
            </a:lvl4pPr>
            <a:lvl5pPr marL="1371600" indent="0">
              <a:buNone/>
              <a:defRPr sz="1000" b="1">
                <a:solidFill>
                  <a:schemeClr val="bg1"/>
                </a:solidFill>
                <a:latin typeface="Proxima Nova Rg" panose="02000506030000020004" pitchFamily="2" charset="0"/>
              </a:defRPr>
            </a:lvl5pPr>
          </a:lstStyle>
          <a:p>
            <a:pPr lvl="0"/>
            <a:endParaRPr lang="en-US" dirty="0"/>
          </a:p>
        </p:txBody>
      </p:sp>
      <p:sp>
        <p:nvSpPr>
          <p:cNvPr id="6" name="Text Placeholder 52">
            <a:extLst>
              <a:ext uri="{FF2B5EF4-FFF2-40B4-BE49-F238E27FC236}">
                <a16:creationId xmlns:a16="http://schemas.microsoft.com/office/drawing/2014/main" id="{7B34E13E-B70D-F54F-E12E-EC174F1231DB}"/>
              </a:ext>
            </a:extLst>
          </p:cNvPr>
          <p:cNvSpPr>
            <a:spLocks noGrp="1"/>
          </p:cNvSpPr>
          <p:nvPr>
            <p:ph type="body" sz="quarter" idx="37"/>
          </p:nvPr>
        </p:nvSpPr>
        <p:spPr>
          <a:xfrm>
            <a:off x="6712024" y="2170877"/>
            <a:ext cx="1912147" cy="258763"/>
          </a:xfrm>
          <a:prstGeom prst="rect">
            <a:avLst/>
          </a:prstGeom>
        </p:spPr>
        <p:txBody>
          <a:bodyPr/>
          <a:lstStyle>
            <a:lvl1pPr marL="0" indent="0">
              <a:buNone/>
              <a:defRPr sz="900" b="0" i="0">
                <a:solidFill>
                  <a:schemeClr val="bg1"/>
                </a:solidFill>
                <a:latin typeface="Arial" panose="020B0604020202020204" pitchFamily="34" charset="0"/>
              </a:defRPr>
            </a:lvl1pPr>
            <a:lvl2pPr marL="342900" indent="0">
              <a:buNone/>
              <a:defRPr sz="700" b="0" i="0">
                <a:solidFill>
                  <a:srgbClr val="515151"/>
                </a:solidFill>
                <a:latin typeface="Proxima Nova Rg" panose="02000506030000020004" pitchFamily="2" charset="0"/>
              </a:defRPr>
            </a:lvl2pPr>
            <a:lvl3pPr marL="685800" indent="0">
              <a:buNone/>
              <a:defRPr sz="400" b="0" i="0">
                <a:solidFill>
                  <a:srgbClr val="515151"/>
                </a:solidFill>
                <a:latin typeface="Proxima Nova Rg" panose="02000506030000020004" pitchFamily="2" charset="0"/>
              </a:defRPr>
            </a:lvl3pPr>
            <a:lvl4pPr marL="1028700" indent="0">
              <a:buNone/>
              <a:defRPr sz="300" b="0" i="0">
                <a:solidFill>
                  <a:srgbClr val="515151"/>
                </a:solidFill>
                <a:latin typeface="Proxima Nova Rg" panose="02000506030000020004" pitchFamily="2" charset="0"/>
              </a:defRPr>
            </a:lvl4pPr>
            <a:lvl5pPr marL="1371600" indent="0">
              <a:buNone/>
              <a:defRPr sz="200" b="0" i="0">
                <a:solidFill>
                  <a:srgbClr val="515151"/>
                </a:solidFill>
                <a:latin typeface="Proxima Nova Rg" panose="02000506030000020004" pitchFamily="2" charset="0"/>
              </a:defRPr>
            </a:lvl5pPr>
          </a:lstStyle>
          <a:p>
            <a:pPr lvl="0"/>
            <a:r>
              <a:rPr lang="en-US" dirty="0"/>
              <a:t>Click to edit Master text styles</a:t>
            </a:r>
          </a:p>
        </p:txBody>
      </p:sp>
      <p:sp>
        <p:nvSpPr>
          <p:cNvPr id="8" name="Text Placeholder 10">
            <a:extLst>
              <a:ext uri="{FF2B5EF4-FFF2-40B4-BE49-F238E27FC236}">
                <a16:creationId xmlns:a16="http://schemas.microsoft.com/office/drawing/2014/main" id="{58CFA3C3-B2AD-2ECC-492D-AA161FFBCCCD}"/>
              </a:ext>
            </a:extLst>
          </p:cNvPr>
          <p:cNvSpPr>
            <a:spLocks noGrp="1"/>
          </p:cNvSpPr>
          <p:nvPr>
            <p:ph type="body" sz="quarter" idx="38"/>
          </p:nvPr>
        </p:nvSpPr>
        <p:spPr>
          <a:xfrm>
            <a:off x="5995235" y="1830042"/>
            <a:ext cx="627063" cy="598716"/>
          </a:xfrm>
          <a:prstGeom prst="rect">
            <a:avLst/>
          </a:prstGeom>
        </p:spPr>
        <p:txBody>
          <a:bodyPr anchor="ctr"/>
          <a:lstStyle>
            <a:lvl1pPr marL="0" indent="0">
              <a:buNone/>
              <a:defRPr sz="2800" b="0" i="0">
                <a:solidFill>
                  <a:schemeClr val="bg1"/>
                </a:solidFill>
                <a:latin typeface="Arial" panose="020B0604020202020204" pitchFamily="34" charset="0"/>
              </a:defRPr>
            </a:lvl1pPr>
            <a:lvl2pPr marL="342900" indent="0">
              <a:buNone/>
              <a:defRPr sz="1600" b="1">
                <a:solidFill>
                  <a:schemeClr val="bg1"/>
                </a:solidFill>
                <a:latin typeface="Proxima Nova Rg" panose="02000506030000020004" pitchFamily="2" charset="0"/>
              </a:defRPr>
            </a:lvl2pPr>
            <a:lvl3pPr marL="685800" indent="0">
              <a:buNone/>
              <a:defRPr sz="1100" b="1">
                <a:solidFill>
                  <a:schemeClr val="bg1"/>
                </a:solidFill>
                <a:latin typeface="Proxima Nova Rg" panose="02000506030000020004" pitchFamily="2" charset="0"/>
              </a:defRPr>
            </a:lvl3pPr>
            <a:lvl4pPr marL="1028700" indent="0">
              <a:buNone/>
              <a:defRPr sz="1050" b="1">
                <a:solidFill>
                  <a:schemeClr val="bg1"/>
                </a:solidFill>
                <a:latin typeface="Proxima Nova Rg" panose="02000506030000020004" pitchFamily="2" charset="0"/>
              </a:defRPr>
            </a:lvl4pPr>
            <a:lvl5pPr marL="1371600" indent="0">
              <a:buNone/>
              <a:defRPr sz="1000" b="1">
                <a:solidFill>
                  <a:schemeClr val="bg1"/>
                </a:solidFill>
                <a:latin typeface="Proxima Nova Rg" panose="02000506030000020004" pitchFamily="2" charset="0"/>
              </a:defRPr>
            </a:lvl5pPr>
          </a:lstStyle>
          <a:p>
            <a:pPr lvl="0"/>
            <a:endParaRPr lang="en-US" dirty="0"/>
          </a:p>
        </p:txBody>
      </p:sp>
      <p:sp>
        <p:nvSpPr>
          <p:cNvPr id="9" name="Text Placeholder 10">
            <a:extLst>
              <a:ext uri="{FF2B5EF4-FFF2-40B4-BE49-F238E27FC236}">
                <a16:creationId xmlns:a16="http://schemas.microsoft.com/office/drawing/2014/main" id="{D5DFBDCD-39E5-125C-A52C-479885620823}"/>
              </a:ext>
            </a:extLst>
          </p:cNvPr>
          <p:cNvSpPr>
            <a:spLocks noGrp="1"/>
          </p:cNvSpPr>
          <p:nvPr>
            <p:ph type="body" sz="quarter" idx="39"/>
          </p:nvPr>
        </p:nvSpPr>
        <p:spPr>
          <a:xfrm>
            <a:off x="5995235" y="2726904"/>
            <a:ext cx="627063" cy="598716"/>
          </a:xfrm>
          <a:prstGeom prst="rect">
            <a:avLst/>
          </a:prstGeom>
        </p:spPr>
        <p:txBody>
          <a:bodyPr anchor="ctr"/>
          <a:lstStyle>
            <a:lvl1pPr marL="0" indent="0">
              <a:buNone/>
              <a:defRPr sz="2800" b="0" i="0">
                <a:solidFill>
                  <a:schemeClr val="bg1"/>
                </a:solidFill>
                <a:latin typeface="Arial" panose="020B0604020202020204" pitchFamily="34" charset="0"/>
              </a:defRPr>
            </a:lvl1pPr>
            <a:lvl2pPr marL="342900" indent="0">
              <a:buNone/>
              <a:defRPr sz="1600" b="1">
                <a:solidFill>
                  <a:schemeClr val="bg1"/>
                </a:solidFill>
                <a:latin typeface="Proxima Nova Rg" panose="02000506030000020004" pitchFamily="2" charset="0"/>
              </a:defRPr>
            </a:lvl2pPr>
            <a:lvl3pPr marL="685800" indent="0">
              <a:buNone/>
              <a:defRPr sz="1100" b="1">
                <a:solidFill>
                  <a:schemeClr val="bg1"/>
                </a:solidFill>
                <a:latin typeface="Proxima Nova Rg" panose="02000506030000020004" pitchFamily="2" charset="0"/>
              </a:defRPr>
            </a:lvl3pPr>
            <a:lvl4pPr marL="1028700" indent="0">
              <a:buNone/>
              <a:defRPr sz="1050" b="1">
                <a:solidFill>
                  <a:schemeClr val="bg1"/>
                </a:solidFill>
                <a:latin typeface="Proxima Nova Rg" panose="02000506030000020004" pitchFamily="2" charset="0"/>
              </a:defRPr>
            </a:lvl4pPr>
            <a:lvl5pPr marL="1371600" indent="0">
              <a:buNone/>
              <a:defRPr sz="1000" b="1">
                <a:solidFill>
                  <a:schemeClr val="bg1"/>
                </a:solidFill>
                <a:latin typeface="Proxima Nova Rg" panose="02000506030000020004" pitchFamily="2" charset="0"/>
              </a:defRPr>
            </a:lvl5pPr>
          </a:lstStyle>
          <a:p>
            <a:pPr lvl="0"/>
            <a:endParaRPr lang="en-US" dirty="0"/>
          </a:p>
        </p:txBody>
      </p:sp>
      <p:sp>
        <p:nvSpPr>
          <p:cNvPr id="14" name="Text Placeholder 30">
            <a:extLst>
              <a:ext uri="{FF2B5EF4-FFF2-40B4-BE49-F238E27FC236}">
                <a16:creationId xmlns:a16="http://schemas.microsoft.com/office/drawing/2014/main" id="{399F1513-3F3C-21D3-D29C-1E34FD70B3EA}"/>
              </a:ext>
            </a:extLst>
          </p:cNvPr>
          <p:cNvSpPr>
            <a:spLocks noGrp="1"/>
          </p:cNvSpPr>
          <p:nvPr>
            <p:ph type="body" sz="quarter" idx="42"/>
          </p:nvPr>
        </p:nvSpPr>
        <p:spPr>
          <a:xfrm>
            <a:off x="6712025" y="1830924"/>
            <a:ext cx="1912146" cy="271181"/>
          </a:xfrm>
          <a:prstGeom prst="rect">
            <a:avLst/>
          </a:prstGeom>
        </p:spPr>
        <p:txBody>
          <a:bodyPr/>
          <a:lstStyle>
            <a:lvl1pPr marL="0" indent="0">
              <a:buNone/>
              <a:defRPr sz="1800" b="0" i="0">
                <a:solidFill>
                  <a:schemeClr val="bg1"/>
                </a:solidFill>
                <a:latin typeface="Arial" panose="020B0604020202020204" pitchFamily="34" charset="0"/>
              </a:defRPr>
            </a:lvl1pPr>
            <a:lvl2pPr marL="342900" indent="0">
              <a:buNone/>
              <a:defRPr sz="1800" b="0">
                <a:latin typeface="Proxima Nova Rg" panose="02000506030000020004" pitchFamily="2" charset="0"/>
              </a:defRPr>
            </a:lvl2pPr>
            <a:lvl3pPr marL="685800" indent="0">
              <a:buNone/>
              <a:defRPr sz="1800" b="0">
                <a:latin typeface="Proxima Nova Rg" panose="02000506030000020004" pitchFamily="2" charset="0"/>
              </a:defRPr>
            </a:lvl3pPr>
            <a:lvl4pPr marL="1028700" indent="0">
              <a:buNone/>
              <a:defRPr sz="1800" b="0">
                <a:latin typeface="Proxima Nova Rg" panose="02000506030000020004" pitchFamily="2" charset="0"/>
              </a:defRPr>
            </a:lvl4pPr>
            <a:lvl5pPr marL="1371600" indent="0">
              <a:buNone/>
              <a:defRPr sz="1800" b="0">
                <a:latin typeface="Proxima Nova Rg" panose="02000506030000020004" pitchFamily="2" charset="0"/>
              </a:defRPr>
            </a:lvl5pPr>
          </a:lstStyle>
          <a:p>
            <a:pPr lvl="0"/>
            <a:r>
              <a:rPr lang="en-US" dirty="0"/>
              <a:t>Click to edit Master text styles</a:t>
            </a:r>
          </a:p>
        </p:txBody>
      </p:sp>
      <p:sp>
        <p:nvSpPr>
          <p:cNvPr id="15" name="Text Placeholder 30">
            <a:extLst>
              <a:ext uri="{FF2B5EF4-FFF2-40B4-BE49-F238E27FC236}">
                <a16:creationId xmlns:a16="http://schemas.microsoft.com/office/drawing/2014/main" id="{3B0CB3FF-EFCB-25BC-9FB6-18572BA2D173}"/>
              </a:ext>
            </a:extLst>
          </p:cNvPr>
          <p:cNvSpPr>
            <a:spLocks noGrp="1"/>
          </p:cNvSpPr>
          <p:nvPr>
            <p:ph type="body" sz="quarter" idx="43"/>
          </p:nvPr>
        </p:nvSpPr>
        <p:spPr>
          <a:xfrm>
            <a:off x="6712025" y="881189"/>
            <a:ext cx="1912144" cy="271181"/>
          </a:xfrm>
          <a:prstGeom prst="rect">
            <a:avLst/>
          </a:prstGeom>
        </p:spPr>
        <p:txBody>
          <a:bodyPr/>
          <a:lstStyle>
            <a:lvl1pPr marL="0" indent="0">
              <a:buNone/>
              <a:defRPr sz="1800" b="0" i="0">
                <a:solidFill>
                  <a:schemeClr val="bg1"/>
                </a:solidFill>
                <a:latin typeface="Arial" panose="020B0604020202020204" pitchFamily="34" charset="0"/>
              </a:defRPr>
            </a:lvl1pPr>
            <a:lvl2pPr marL="342900" indent="0">
              <a:buNone/>
              <a:defRPr sz="1800" b="0">
                <a:latin typeface="Proxima Nova Rg" panose="02000506030000020004" pitchFamily="2" charset="0"/>
              </a:defRPr>
            </a:lvl2pPr>
            <a:lvl3pPr marL="685800" indent="0">
              <a:buNone/>
              <a:defRPr sz="1800" b="0">
                <a:latin typeface="Proxima Nova Rg" panose="02000506030000020004" pitchFamily="2" charset="0"/>
              </a:defRPr>
            </a:lvl3pPr>
            <a:lvl4pPr marL="1028700" indent="0">
              <a:buNone/>
              <a:defRPr sz="1800" b="0">
                <a:latin typeface="Proxima Nova Rg" panose="02000506030000020004" pitchFamily="2" charset="0"/>
              </a:defRPr>
            </a:lvl4pPr>
            <a:lvl5pPr marL="1371600" indent="0">
              <a:buNone/>
              <a:defRPr sz="1800" b="0">
                <a:latin typeface="Proxima Nova Rg" panose="02000506030000020004" pitchFamily="2" charset="0"/>
              </a:defRPr>
            </a:lvl5pPr>
          </a:lstStyle>
          <a:p>
            <a:pPr lvl="0"/>
            <a:r>
              <a:rPr lang="en-US" dirty="0"/>
              <a:t>Click to edit Master text styles</a:t>
            </a:r>
          </a:p>
        </p:txBody>
      </p:sp>
      <p:sp>
        <p:nvSpPr>
          <p:cNvPr id="16" name="Text Placeholder 30">
            <a:extLst>
              <a:ext uri="{FF2B5EF4-FFF2-40B4-BE49-F238E27FC236}">
                <a16:creationId xmlns:a16="http://schemas.microsoft.com/office/drawing/2014/main" id="{2DF4B003-127E-6106-A7C1-DD6E1730D87C}"/>
              </a:ext>
            </a:extLst>
          </p:cNvPr>
          <p:cNvSpPr>
            <a:spLocks noGrp="1"/>
          </p:cNvSpPr>
          <p:nvPr>
            <p:ph type="body" sz="quarter" idx="44"/>
          </p:nvPr>
        </p:nvSpPr>
        <p:spPr>
          <a:xfrm>
            <a:off x="6712022" y="2726904"/>
            <a:ext cx="1912147" cy="271181"/>
          </a:xfrm>
          <a:prstGeom prst="rect">
            <a:avLst/>
          </a:prstGeom>
        </p:spPr>
        <p:txBody>
          <a:bodyPr/>
          <a:lstStyle>
            <a:lvl1pPr marL="0" indent="0">
              <a:buNone/>
              <a:defRPr sz="1800" b="0" i="0">
                <a:solidFill>
                  <a:schemeClr val="bg1"/>
                </a:solidFill>
                <a:latin typeface="Arial" panose="020B0604020202020204" pitchFamily="34" charset="0"/>
              </a:defRPr>
            </a:lvl1pPr>
            <a:lvl2pPr marL="342900" indent="0">
              <a:buNone/>
              <a:defRPr sz="1800" b="0">
                <a:latin typeface="Proxima Nova Rg" panose="02000506030000020004" pitchFamily="2" charset="0"/>
              </a:defRPr>
            </a:lvl2pPr>
            <a:lvl3pPr marL="685800" indent="0">
              <a:buNone/>
              <a:defRPr sz="1800" b="0">
                <a:latin typeface="Proxima Nova Rg" panose="02000506030000020004" pitchFamily="2" charset="0"/>
              </a:defRPr>
            </a:lvl3pPr>
            <a:lvl4pPr marL="1028700" indent="0">
              <a:buNone/>
              <a:defRPr sz="1800" b="0">
                <a:latin typeface="Proxima Nova Rg" panose="02000506030000020004" pitchFamily="2" charset="0"/>
              </a:defRPr>
            </a:lvl4pPr>
            <a:lvl5pPr marL="1371600" indent="0">
              <a:buNone/>
              <a:defRPr sz="1800" b="0">
                <a:latin typeface="Proxima Nova Rg" panose="02000506030000020004" pitchFamily="2" charset="0"/>
              </a:defRPr>
            </a:lvl5pPr>
          </a:lstStyle>
          <a:p>
            <a:pPr lvl="0"/>
            <a:r>
              <a:rPr lang="en-US" dirty="0"/>
              <a:t>Click to edit Master text styles</a:t>
            </a:r>
          </a:p>
        </p:txBody>
      </p:sp>
      <p:pic>
        <p:nvPicPr>
          <p:cNvPr id="30" name="Graphic 29">
            <a:extLst>
              <a:ext uri="{FF2B5EF4-FFF2-40B4-BE49-F238E27FC236}">
                <a16:creationId xmlns:a16="http://schemas.microsoft.com/office/drawing/2014/main" id="{8DC591A9-F5D1-8C8A-5ADE-F9509F2F1A5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155459" y="0"/>
            <a:ext cx="988541" cy="988541"/>
          </a:xfrm>
          <a:prstGeom prst="rect">
            <a:avLst/>
          </a:prstGeom>
        </p:spPr>
      </p:pic>
      <p:sp>
        <p:nvSpPr>
          <p:cNvPr id="41" name="Text Placeholder 52">
            <a:extLst>
              <a:ext uri="{FF2B5EF4-FFF2-40B4-BE49-F238E27FC236}">
                <a16:creationId xmlns:a16="http://schemas.microsoft.com/office/drawing/2014/main" id="{1B33DBE2-26D1-0F1F-9AEC-BA3E48CF4DF5}"/>
              </a:ext>
            </a:extLst>
          </p:cNvPr>
          <p:cNvSpPr>
            <a:spLocks noGrp="1"/>
          </p:cNvSpPr>
          <p:nvPr>
            <p:ph type="body" sz="quarter" idx="45"/>
          </p:nvPr>
        </p:nvSpPr>
        <p:spPr>
          <a:xfrm>
            <a:off x="6712021" y="3080357"/>
            <a:ext cx="1912147" cy="258763"/>
          </a:xfrm>
          <a:prstGeom prst="rect">
            <a:avLst/>
          </a:prstGeom>
        </p:spPr>
        <p:txBody>
          <a:bodyPr/>
          <a:lstStyle>
            <a:lvl1pPr marL="0" indent="0">
              <a:buNone/>
              <a:defRPr sz="900" b="0" i="0">
                <a:solidFill>
                  <a:schemeClr val="bg1"/>
                </a:solidFill>
                <a:latin typeface="Arial" panose="020B0604020202020204" pitchFamily="34" charset="0"/>
              </a:defRPr>
            </a:lvl1pPr>
            <a:lvl2pPr marL="342900" indent="0">
              <a:buNone/>
              <a:defRPr sz="700" b="0" i="0">
                <a:solidFill>
                  <a:srgbClr val="515151"/>
                </a:solidFill>
                <a:latin typeface="Proxima Nova Rg" panose="02000506030000020004" pitchFamily="2" charset="0"/>
              </a:defRPr>
            </a:lvl2pPr>
            <a:lvl3pPr marL="685800" indent="0">
              <a:buNone/>
              <a:defRPr sz="400" b="0" i="0">
                <a:solidFill>
                  <a:srgbClr val="515151"/>
                </a:solidFill>
                <a:latin typeface="Proxima Nova Rg" panose="02000506030000020004" pitchFamily="2" charset="0"/>
              </a:defRPr>
            </a:lvl3pPr>
            <a:lvl4pPr marL="1028700" indent="0">
              <a:buNone/>
              <a:defRPr sz="300" b="0" i="0">
                <a:solidFill>
                  <a:srgbClr val="515151"/>
                </a:solidFill>
                <a:latin typeface="Proxima Nova Rg" panose="02000506030000020004" pitchFamily="2" charset="0"/>
              </a:defRPr>
            </a:lvl4pPr>
            <a:lvl5pPr marL="1371600" indent="0">
              <a:buNone/>
              <a:defRPr sz="200" b="0" i="0">
                <a:solidFill>
                  <a:srgbClr val="515151"/>
                </a:solidFill>
                <a:latin typeface="Proxima Nova Rg" panose="02000506030000020004" pitchFamily="2" charset="0"/>
              </a:defRPr>
            </a:lvl5pPr>
          </a:lstStyle>
          <a:p>
            <a:pPr lvl="0"/>
            <a:r>
              <a:rPr lang="en-US" dirty="0"/>
              <a:t>Click to edit Master text styles</a:t>
            </a:r>
          </a:p>
        </p:txBody>
      </p:sp>
      <p:pic>
        <p:nvPicPr>
          <p:cNvPr id="13" name="Graphic 12">
            <a:extLst>
              <a:ext uri="{FF2B5EF4-FFF2-40B4-BE49-F238E27FC236}">
                <a16:creationId xmlns:a16="http://schemas.microsoft.com/office/drawing/2014/main" id="{A86770EE-7B2B-DB7A-317E-A9D23028CC1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2248423" y="4158656"/>
            <a:ext cx="988540" cy="988540"/>
          </a:xfrm>
          <a:prstGeom prst="rect">
            <a:avLst/>
          </a:prstGeom>
        </p:spPr>
      </p:pic>
      <p:pic>
        <p:nvPicPr>
          <p:cNvPr id="17" name="Graphic 16">
            <a:extLst>
              <a:ext uri="{FF2B5EF4-FFF2-40B4-BE49-F238E27FC236}">
                <a16:creationId xmlns:a16="http://schemas.microsoft.com/office/drawing/2014/main" id="{5995ABE7-DDAB-7D05-622B-80F10D2D060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8730641" y="4755326"/>
            <a:ext cx="329184" cy="329184"/>
          </a:xfrm>
          <a:prstGeom prst="rect">
            <a:avLst/>
          </a:prstGeom>
        </p:spPr>
      </p:pic>
    </p:spTree>
    <p:extLst>
      <p:ext uri="{BB962C8B-B14F-4D97-AF65-F5344CB8AC3E}">
        <p14:creationId xmlns:p14="http://schemas.microsoft.com/office/powerpoint/2010/main" val="2179696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AFB059-0405-44EA-FFAF-B987FB246B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7696"/>
          <a:stretch/>
        </p:blipFill>
        <p:spPr>
          <a:xfrm>
            <a:off x="3542696" y="-1"/>
            <a:ext cx="5601304" cy="5148263"/>
          </a:xfrm>
          <a:prstGeom prst="rect">
            <a:avLst/>
          </a:prstGeom>
        </p:spPr>
      </p:pic>
      <p:pic>
        <p:nvPicPr>
          <p:cNvPr id="2" name="Graphic 1">
            <a:extLst>
              <a:ext uri="{FF2B5EF4-FFF2-40B4-BE49-F238E27FC236}">
                <a16:creationId xmlns:a16="http://schemas.microsoft.com/office/drawing/2014/main" id="{A17F821B-9D3D-BF3D-6FAE-401C36428C79}"/>
              </a:ext>
            </a:extLst>
          </p:cNvPr>
          <p:cNvPicPr>
            <a:picLocks noChangeAspect="1"/>
          </p:cNvPicPr>
          <p:nvPr userDrawn="1"/>
        </p:nvPicPr>
        <p:blipFill>
          <a:blip r:embed="rId3">
            <a:extLst>
              <a:ext uri="{96DAC541-7B7A-43D3-8B79-37D633B846F1}">
                <asvg:svgBlip xmlns:asvg="http://schemas.microsoft.com/office/drawing/2016/SVG/main" r:embed="rId4"/>
              </a:ext>
            </a:extLst>
          </a:blip>
          <a:srcRect b="50319"/>
          <a:stretch/>
        </p:blipFill>
        <p:spPr>
          <a:xfrm>
            <a:off x="0" y="1"/>
            <a:ext cx="1114697" cy="553792"/>
          </a:xfrm>
          <a:prstGeom prst="rect">
            <a:avLst/>
          </a:prstGeom>
        </p:spPr>
      </p:pic>
      <p:pic>
        <p:nvPicPr>
          <p:cNvPr id="3" name="Graphic 2">
            <a:extLst>
              <a:ext uri="{FF2B5EF4-FFF2-40B4-BE49-F238E27FC236}">
                <a16:creationId xmlns:a16="http://schemas.microsoft.com/office/drawing/2014/main" id="{508CA87C-28B7-DD65-A459-359C85C6882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4159723"/>
            <a:ext cx="988540" cy="988540"/>
          </a:xfrm>
          <a:prstGeom prst="rect">
            <a:avLst/>
          </a:prstGeom>
        </p:spPr>
      </p:pic>
      <p:pic>
        <p:nvPicPr>
          <p:cNvPr id="4" name="Picture 2">
            <a:extLst>
              <a:ext uri="{FF2B5EF4-FFF2-40B4-BE49-F238E27FC236}">
                <a16:creationId xmlns:a16="http://schemas.microsoft.com/office/drawing/2014/main" id="{F711B3BD-DAB1-717C-72D6-BB498EE906BD}"/>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405108" y="4686060"/>
            <a:ext cx="1452556" cy="306595"/>
          </a:xfrm>
          <a:prstGeom prst="rect">
            <a:avLst/>
          </a:prstGeom>
        </p:spPr>
      </p:pic>
    </p:spTree>
    <p:extLst>
      <p:ext uri="{BB962C8B-B14F-4D97-AF65-F5344CB8AC3E}">
        <p14:creationId xmlns:p14="http://schemas.microsoft.com/office/powerpoint/2010/main" val="1564548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High-Fidelity Sty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CD1756C-065B-CC72-DE9F-806E768AA9D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155459" y="0"/>
            <a:ext cx="988541" cy="988541"/>
          </a:xfrm>
          <a:prstGeom prst="rect">
            <a:avLst/>
          </a:prstGeom>
        </p:spPr>
      </p:pic>
      <p:pic>
        <p:nvPicPr>
          <p:cNvPr id="4" name="Graphic 3">
            <a:extLst>
              <a:ext uri="{FF2B5EF4-FFF2-40B4-BE49-F238E27FC236}">
                <a16:creationId xmlns:a16="http://schemas.microsoft.com/office/drawing/2014/main" id="{965AA892-9034-D96F-9017-1DA7F2F3365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4159723"/>
            <a:ext cx="988540" cy="988540"/>
          </a:xfrm>
          <a:prstGeom prst="rect">
            <a:avLst/>
          </a:prstGeom>
        </p:spPr>
      </p:pic>
      <p:pic>
        <p:nvPicPr>
          <p:cNvPr id="5" name="Picture 2">
            <a:extLst>
              <a:ext uri="{FF2B5EF4-FFF2-40B4-BE49-F238E27FC236}">
                <a16:creationId xmlns:a16="http://schemas.microsoft.com/office/drawing/2014/main" id="{7EAE4D2C-D40C-B691-2F65-63C96F918CB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405108" y="4686060"/>
            <a:ext cx="1452556" cy="306595"/>
          </a:xfrm>
          <a:prstGeom prst="rect">
            <a:avLst/>
          </a:prstGeom>
        </p:spPr>
      </p:pic>
    </p:spTree>
    <p:extLst>
      <p:ext uri="{BB962C8B-B14F-4D97-AF65-F5344CB8AC3E}">
        <p14:creationId xmlns:p14="http://schemas.microsoft.com/office/powerpoint/2010/main" val="263635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High-Fidelity Sty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780BA60-8225-8BAA-D698-E51851F7AB2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4159723"/>
            <a:ext cx="988540" cy="988540"/>
          </a:xfrm>
          <a:prstGeom prst="rect">
            <a:avLst/>
          </a:prstGeom>
        </p:spPr>
      </p:pic>
      <p:pic>
        <p:nvPicPr>
          <p:cNvPr id="5" name="Picture 2">
            <a:extLst>
              <a:ext uri="{FF2B5EF4-FFF2-40B4-BE49-F238E27FC236}">
                <a16:creationId xmlns:a16="http://schemas.microsoft.com/office/drawing/2014/main" id="{63C680E0-4F42-82C3-1914-84C734F0D5D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05108" y="4686060"/>
            <a:ext cx="1452556" cy="306595"/>
          </a:xfrm>
          <a:prstGeom prst="rect">
            <a:avLst/>
          </a:prstGeom>
        </p:spPr>
      </p:pic>
    </p:spTree>
    <p:extLst>
      <p:ext uri="{BB962C8B-B14F-4D97-AF65-F5344CB8AC3E}">
        <p14:creationId xmlns:p14="http://schemas.microsoft.com/office/powerpoint/2010/main" val="4120943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High-Fidelity Sty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AF22315-AB1E-AFE7-D9DF-41F8EDAB6C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5400000">
            <a:off x="0" y="0"/>
            <a:ext cx="988541" cy="988541"/>
          </a:xfrm>
          <a:prstGeom prst="rect">
            <a:avLst/>
          </a:prstGeom>
        </p:spPr>
      </p:pic>
      <p:pic>
        <p:nvPicPr>
          <p:cNvPr id="11" name="Graphic 10">
            <a:extLst>
              <a:ext uri="{FF2B5EF4-FFF2-40B4-BE49-F238E27FC236}">
                <a16:creationId xmlns:a16="http://schemas.microsoft.com/office/drawing/2014/main" id="{D4388337-8300-CEF1-A643-8526624515C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4159723"/>
            <a:ext cx="988540" cy="988540"/>
          </a:xfrm>
          <a:prstGeom prst="rect">
            <a:avLst/>
          </a:prstGeom>
        </p:spPr>
      </p:pic>
      <p:pic>
        <p:nvPicPr>
          <p:cNvPr id="12" name="Picture 2">
            <a:extLst>
              <a:ext uri="{FF2B5EF4-FFF2-40B4-BE49-F238E27FC236}">
                <a16:creationId xmlns:a16="http://schemas.microsoft.com/office/drawing/2014/main" id="{0C640C17-BFBF-D0A3-3F76-DAC5B35EC64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05108" y="4686060"/>
            <a:ext cx="1452556" cy="306595"/>
          </a:xfrm>
          <a:prstGeom prst="rect">
            <a:avLst/>
          </a:prstGeom>
        </p:spPr>
      </p:pic>
    </p:spTree>
    <p:extLst>
      <p:ext uri="{BB962C8B-B14F-4D97-AF65-F5344CB8AC3E}">
        <p14:creationId xmlns:p14="http://schemas.microsoft.com/office/powerpoint/2010/main" val="2136185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High-Fidelity Sty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A215F-88EA-75F7-840E-E14F328472A6}"/>
              </a:ext>
            </a:extLst>
          </p:cNvPr>
          <p:cNvPicPr>
            <a:picLocks noChangeAspect="1"/>
          </p:cNvPicPr>
          <p:nvPr userDrawn="1"/>
        </p:nvPicPr>
        <p:blipFill>
          <a:blip r:embed="rId2"/>
          <a:srcRect l="9313" r="9313"/>
          <a:stretch/>
        </p:blipFill>
        <p:spPr>
          <a:xfrm>
            <a:off x="1696278" y="0"/>
            <a:ext cx="7447722" cy="5148263"/>
          </a:xfrm>
          <a:prstGeom prst="rect">
            <a:avLst/>
          </a:prstGeom>
        </p:spPr>
      </p:pic>
      <p:sp>
        <p:nvSpPr>
          <p:cNvPr id="22" name="Text Placeholder 2">
            <a:extLst>
              <a:ext uri="{FF2B5EF4-FFF2-40B4-BE49-F238E27FC236}">
                <a16:creationId xmlns:a16="http://schemas.microsoft.com/office/drawing/2014/main" id="{5E72943F-BB3E-DC36-3294-74017EE73AF4}"/>
              </a:ext>
            </a:extLst>
          </p:cNvPr>
          <p:cNvSpPr>
            <a:spLocks noGrp="1"/>
          </p:cNvSpPr>
          <p:nvPr>
            <p:ph type="body" sz="quarter" idx="10"/>
          </p:nvPr>
        </p:nvSpPr>
        <p:spPr>
          <a:xfrm>
            <a:off x="838566" y="585127"/>
            <a:ext cx="4014787" cy="2555527"/>
          </a:xfrm>
          <a:prstGeom prst="rect">
            <a:avLst/>
          </a:prstGeom>
        </p:spPr>
        <p:txBody>
          <a:bodyPr anchor="ctr"/>
          <a:lstStyle>
            <a:lvl1pPr marL="0" indent="0">
              <a:lnSpc>
                <a:spcPct val="100000"/>
              </a:lnSpc>
              <a:buNone/>
              <a:defRPr sz="4000" b="0" i="0">
                <a:solidFill>
                  <a:schemeClr val="bg1"/>
                </a:solidFill>
                <a:latin typeface="Arial" panose="020B0604020202020204" pitchFamily="34" charset="0"/>
              </a:defRPr>
            </a:lvl1pPr>
            <a:lvl2pPr marL="342900" indent="0">
              <a:buNone/>
              <a:defRPr sz="2800" b="1" i="0">
                <a:solidFill>
                  <a:schemeClr val="bg1"/>
                </a:solidFill>
                <a:latin typeface="Proxima Nova Rg" panose="02000506030000020004" pitchFamily="2" charset="0"/>
              </a:defRPr>
            </a:lvl2pPr>
            <a:lvl3pPr marL="685800" indent="0">
              <a:buNone/>
              <a:defRPr sz="2800" b="1" i="0">
                <a:solidFill>
                  <a:schemeClr val="bg1"/>
                </a:solidFill>
                <a:latin typeface="Proxima Nova Rg" panose="02000506030000020004" pitchFamily="2" charset="0"/>
              </a:defRPr>
            </a:lvl3pPr>
            <a:lvl4pPr marL="1028700" indent="0">
              <a:buNone/>
              <a:defRPr sz="2800" b="1" i="0">
                <a:solidFill>
                  <a:schemeClr val="bg1"/>
                </a:solidFill>
                <a:latin typeface="Proxima Nova Rg" panose="02000506030000020004" pitchFamily="2" charset="0"/>
              </a:defRPr>
            </a:lvl4pPr>
            <a:lvl5pPr marL="1371600" indent="0">
              <a:buNone/>
              <a:defRPr sz="2800" b="1" i="0">
                <a:solidFill>
                  <a:schemeClr val="bg1"/>
                </a:solidFill>
                <a:latin typeface="Proxima Nova Rg" panose="02000506030000020004" pitchFamily="2" charset="0"/>
              </a:defRPr>
            </a:lvl5pPr>
          </a:lstStyle>
          <a:p>
            <a:pPr lvl="0"/>
            <a:r>
              <a:rPr lang="en-US" dirty="0"/>
              <a:t>Click to edit Master text styles</a:t>
            </a:r>
          </a:p>
        </p:txBody>
      </p:sp>
      <p:sp>
        <p:nvSpPr>
          <p:cNvPr id="23" name="Text Placeholder 5">
            <a:extLst>
              <a:ext uri="{FF2B5EF4-FFF2-40B4-BE49-F238E27FC236}">
                <a16:creationId xmlns:a16="http://schemas.microsoft.com/office/drawing/2014/main" id="{B71EF121-C335-2E7E-AB3E-BCD5B2764D7C}"/>
              </a:ext>
            </a:extLst>
          </p:cNvPr>
          <p:cNvSpPr>
            <a:spLocks noGrp="1"/>
          </p:cNvSpPr>
          <p:nvPr>
            <p:ph type="body" sz="quarter" idx="11"/>
          </p:nvPr>
        </p:nvSpPr>
        <p:spPr>
          <a:xfrm>
            <a:off x="832892" y="3252748"/>
            <a:ext cx="4020462" cy="557212"/>
          </a:xfrm>
          <a:prstGeom prst="rect">
            <a:avLst/>
          </a:prstGeom>
        </p:spPr>
        <p:txBody>
          <a:bodyPr/>
          <a:lstStyle>
            <a:lvl1pPr marL="0" indent="0">
              <a:buNone/>
              <a:defRPr sz="2400" b="0" i="0">
                <a:solidFill>
                  <a:schemeClr val="bg1"/>
                </a:solidFill>
                <a:latin typeface="Arial" panose="020B0604020202020204" pitchFamily="34" charset="0"/>
              </a:defRPr>
            </a:lvl1pPr>
            <a:lvl2pPr marL="342900" indent="0">
              <a:buNone/>
              <a:defRPr sz="2400" b="0" i="0">
                <a:solidFill>
                  <a:schemeClr val="bg1"/>
                </a:solidFill>
                <a:latin typeface="Proxima Nova Rg" panose="02000506030000020004" pitchFamily="2" charset="0"/>
              </a:defRPr>
            </a:lvl2pPr>
            <a:lvl3pPr marL="685800" indent="0">
              <a:buNone/>
              <a:defRPr sz="2400" b="0" i="0">
                <a:solidFill>
                  <a:schemeClr val="bg1"/>
                </a:solidFill>
                <a:latin typeface="Proxima Nova Rg" panose="02000506030000020004" pitchFamily="2" charset="0"/>
              </a:defRPr>
            </a:lvl3pPr>
            <a:lvl4pPr marL="1028700" indent="0">
              <a:buNone/>
              <a:defRPr sz="2400" b="0" i="0">
                <a:solidFill>
                  <a:schemeClr val="bg1"/>
                </a:solidFill>
                <a:latin typeface="Proxima Nova Rg" panose="02000506030000020004" pitchFamily="2" charset="0"/>
              </a:defRPr>
            </a:lvl4pPr>
            <a:lvl5pPr marL="1371600" indent="0">
              <a:buNone/>
              <a:defRPr sz="2400" b="0" i="0">
                <a:solidFill>
                  <a:schemeClr val="bg1"/>
                </a:solidFill>
                <a:latin typeface="Proxima Nova Rg" panose="02000506030000020004" pitchFamily="2" charset="0"/>
              </a:defRPr>
            </a:lvl5pPr>
          </a:lstStyle>
          <a:p>
            <a:pPr lvl="0"/>
            <a:r>
              <a:rPr lang="en-US" dirty="0"/>
              <a:t>Click to edit Master text styles</a:t>
            </a:r>
          </a:p>
        </p:txBody>
      </p:sp>
      <p:pic>
        <p:nvPicPr>
          <p:cNvPr id="3" name="Graphic 2" descr="Open quotation mark outline">
            <a:extLst>
              <a:ext uri="{FF2B5EF4-FFF2-40B4-BE49-F238E27FC236}">
                <a16:creationId xmlns:a16="http://schemas.microsoft.com/office/drawing/2014/main" id="{664E5B93-C3A0-BCAD-C65F-AD9104894F5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0445" y="-90435"/>
            <a:ext cx="1764906" cy="1764906"/>
          </a:xfrm>
          <a:prstGeom prst="rect">
            <a:avLst/>
          </a:prstGeom>
        </p:spPr>
      </p:pic>
      <p:pic>
        <p:nvPicPr>
          <p:cNvPr id="4" name="Graphic 3">
            <a:extLst>
              <a:ext uri="{FF2B5EF4-FFF2-40B4-BE49-F238E27FC236}">
                <a16:creationId xmlns:a16="http://schemas.microsoft.com/office/drawing/2014/main" id="{D896E907-1AD3-0E05-A4BE-78642704AF3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4159723"/>
            <a:ext cx="988540" cy="988540"/>
          </a:xfrm>
          <a:prstGeom prst="rect">
            <a:avLst/>
          </a:prstGeom>
        </p:spPr>
      </p:pic>
      <p:pic>
        <p:nvPicPr>
          <p:cNvPr id="6" name="Picture 2">
            <a:extLst>
              <a:ext uri="{FF2B5EF4-FFF2-40B4-BE49-F238E27FC236}">
                <a16:creationId xmlns:a16="http://schemas.microsoft.com/office/drawing/2014/main" id="{06ECCC47-F586-9314-BC40-BC7B01047FB8}"/>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405108" y="4686060"/>
            <a:ext cx="1452556" cy="306595"/>
          </a:xfrm>
          <a:prstGeom prst="rect">
            <a:avLst/>
          </a:prstGeom>
        </p:spPr>
      </p:pic>
    </p:spTree>
    <p:extLst>
      <p:ext uri="{BB962C8B-B14F-4D97-AF65-F5344CB8AC3E}">
        <p14:creationId xmlns:p14="http://schemas.microsoft.com/office/powerpoint/2010/main" val="133087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High-Fidelity Style">
    <p:spTree>
      <p:nvGrpSpPr>
        <p:cNvPr id="1" name=""/>
        <p:cNvGrpSpPr/>
        <p:nvPr/>
      </p:nvGrpSpPr>
      <p:grpSpPr>
        <a:xfrm>
          <a:off x="0" y="0"/>
          <a:ext cx="0" cy="0"/>
          <a:chOff x="0" y="0"/>
          <a:chExt cx="0" cy="0"/>
        </a:xfrm>
      </p:grpSpPr>
      <p:pic>
        <p:nvPicPr>
          <p:cNvPr id="10" name="Graphic 9" descr="Open quotation mark outline">
            <a:extLst>
              <a:ext uri="{FF2B5EF4-FFF2-40B4-BE49-F238E27FC236}">
                <a16:creationId xmlns:a16="http://schemas.microsoft.com/office/drawing/2014/main" id="{D6B0F4D7-1510-D6F8-7E44-7F4377DD95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80445" y="-90435"/>
            <a:ext cx="1764906" cy="1764906"/>
          </a:xfrm>
          <a:prstGeom prst="rect">
            <a:avLst/>
          </a:prstGeom>
        </p:spPr>
      </p:pic>
      <p:sp>
        <p:nvSpPr>
          <p:cNvPr id="15" name="Text Placeholder 2">
            <a:extLst>
              <a:ext uri="{FF2B5EF4-FFF2-40B4-BE49-F238E27FC236}">
                <a16:creationId xmlns:a16="http://schemas.microsoft.com/office/drawing/2014/main" id="{3191D192-8525-760A-69FA-2AFB7B870D25}"/>
              </a:ext>
            </a:extLst>
          </p:cNvPr>
          <p:cNvSpPr>
            <a:spLocks noGrp="1"/>
          </p:cNvSpPr>
          <p:nvPr>
            <p:ph type="body" sz="quarter" idx="12"/>
          </p:nvPr>
        </p:nvSpPr>
        <p:spPr>
          <a:xfrm>
            <a:off x="838566" y="585127"/>
            <a:ext cx="4014787" cy="2555527"/>
          </a:xfrm>
          <a:prstGeom prst="rect">
            <a:avLst/>
          </a:prstGeom>
        </p:spPr>
        <p:txBody>
          <a:bodyPr anchor="ctr"/>
          <a:lstStyle>
            <a:lvl1pPr marL="0" indent="0">
              <a:lnSpc>
                <a:spcPct val="100000"/>
              </a:lnSpc>
              <a:buNone/>
              <a:defRPr sz="4000" b="0" i="0">
                <a:solidFill>
                  <a:schemeClr val="bg1"/>
                </a:solidFill>
                <a:latin typeface="Arial" panose="020B0604020202020204" pitchFamily="34" charset="0"/>
              </a:defRPr>
            </a:lvl1pPr>
            <a:lvl2pPr marL="342900" indent="0">
              <a:buNone/>
              <a:defRPr sz="2800" b="1" i="0">
                <a:solidFill>
                  <a:schemeClr val="bg1"/>
                </a:solidFill>
                <a:latin typeface="Proxima Nova Rg" panose="02000506030000020004" pitchFamily="2" charset="0"/>
              </a:defRPr>
            </a:lvl2pPr>
            <a:lvl3pPr marL="685800" indent="0">
              <a:buNone/>
              <a:defRPr sz="2800" b="1" i="0">
                <a:solidFill>
                  <a:schemeClr val="bg1"/>
                </a:solidFill>
                <a:latin typeface="Proxima Nova Rg" panose="02000506030000020004" pitchFamily="2" charset="0"/>
              </a:defRPr>
            </a:lvl3pPr>
            <a:lvl4pPr marL="1028700" indent="0">
              <a:buNone/>
              <a:defRPr sz="2800" b="1" i="0">
                <a:solidFill>
                  <a:schemeClr val="bg1"/>
                </a:solidFill>
                <a:latin typeface="Proxima Nova Rg" panose="02000506030000020004" pitchFamily="2" charset="0"/>
              </a:defRPr>
            </a:lvl4pPr>
            <a:lvl5pPr marL="1371600" indent="0">
              <a:buNone/>
              <a:defRPr sz="2800" b="1" i="0">
                <a:solidFill>
                  <a:schemeClr val="bg1"/>
                </a:solidFill>
                <a:latin typeface="Proxima Nova Rg" panose="02000506030000020004" pitchFamily="2" charset="0"/>
              </a:defRPr>
            </a:lvl5pPr>
          </a:lstStyle>
          <a:p>
            <a:pPr lvl="0"/>
            <a:r>
              <a:rPr lang="en-US" dirty="0"/>
              <a:t>Click to edit Master text styles</a:t>
            </a:r>
          </a:p>
        </p:txBody>
      </p:sp>
      <p:sp>
        <p:nvSpPr>
          <p:cNvPr id="16" name="Text Placeholder 5">
            <a:extLst>
              <a:ext uri="{FF2B5EF4-FFF2-40B4-BE49-F238E27FC236}">
                <a16:creationId xmlns:a16="http://schemas.microsoft.com/office/drawing/2014/main" id="{9F2E2FF4-F30E-D8DC-4D45-8501B3C7CA50}"/>
              </a:ext>
            </a:extLst>
          </p:cNvPr>
          <p:cNvSpPr>
            <a:spLocks noGrp="1"/>
          </p:cNvSpPr>
          <p:nvPr>
            <p:ph type="body" sz="quarter" idx="13"/>
          </p:nvPr>
        </p:nvSpPr>
        <p:spPr>
          <a:xfrm>
            <a:off x="832892" y="3252748"/>
            <a:ext cx="4020462" cy="557212"/>
          </a:xfrm>
          <a:prstGeom prst="rect">
            <a:avLst/>
          </a:prstGeom>
        </p:spPr>
        <p:txBody>
          <a:bodyPr/>
          <a:lstStyle>
            <a:lvl1pPr marL="0" indent="0">
              <a:buNone/>
              <a:defRPr sz="2400" b="0" i="0">
                <a:solidFill>
                  <a:schemeClr val="bg1"/>
                </a:solidFill>
                <a:latin typeface="Arial" panose="020B0604020202020204" pitchFamily="34" charset="0"/>
              </a:defRPr>
            </a:lvl1pPr>
            <a:lvl2pPr marL="342900" indent="0">
              <a:buNone/>
              <a:defRPr sz="2400" b="0" i="0">
                <a:solidFill>
                  <a:schemeClr val="bg1"/>
                </a:solidFill>
                <a:latin typeface="Proxima Nova Rg" panose="02000506030000020004" pitchFamily="2" charset="0"/>
              </a:defRPr>
            </a:lvl2pPr>
            <a:lvl3pPr marL="685800" indent="0">
              <a:buNone/>
              <a:defRPr sz="2400" b="0" i="0">
                <a:solidFill>
                  <a:schemeClr val="bg1"/>
                </a:solidFill>
                <a:latin typeface="Proxima Nova Rg" panose="02000506030000020004" pitchFamily="2" charset="0"/>
              </a:defRPr>
            </a:lvl3pPr>
            <a:lvl4pPr marL="1028700" indent="0">
              <a:buNone/>
              <a:defRPr sz="2400" b="0" i="0">
                <a:solidFill>
                  <a:schemeClr val="bg1"/>
                </a:solidFill>
                <a:latin typeface="Proxima Nova Rg" panose="02000506030000020004" pitchFamily="2" charset="0"/>
              </a:defRPr>
            </a:lvl4pPr>
            <a:lvl5pPr marL="1371600" indent="0">
              <a:buNone/>
              <a:defRPr sz="2400" b="0" i="0">
                <a:solidFill>
                  <a:schemeClr val="bg1"/>
                </a:solidFill>
                <a:latin typeface="Proxima Nova Rg" panose="02000506030000020004" pitchFamily="2" charset="0"/>
              </a:defRPr>
            </a:lvl5pPr>
          </a:lstStyle>
          <a:p>
            <a:pPr lvl="0"/>
            <a:r>
              <a:rPr lang="en-US" dirty="0"/>
              <a:t>Click to edit Master text styles</a:t>
            </a:r>
          </a:p>
        </p:txBody>
      </p:sp>
      <p:pic>
        <p:nvPicPr>
          <p:cNvPr id="9" name="Picture 8">
            <a:extLst>
              <a:ext uri="{FF2B5EF4-FFF2-40B4-BE49-F238E27FC236}">
                <a16:creationId xmlns:a16="http://schemas.microsoft.com/office/drawing/2014/main" id="{5DE2FF4F-7994-193D-A03F-05E90593D087}"/>
              </a:ext>
            </a:extLst>
          </p:cNvPr>
          <p:cNvPicPr>
            <a:picLocks noChangeAspect="1"/>
          </p:cNvPicPr>
          <p:nvPr userDrawn="1"/>
        </p:nvPicPr>
        <p:blipFill>
          <a:blip r:embed="rId4"/>
          <a:srcRect l="6436" r="6436"/>
          <a:stretch/>
        </p:blipFill>
        <p:spPr>
          <a:xfrm>
            <a:off x="1169581" y="0"/>
            <a:ext cx="7974419" cy="5148263"/>
          </a:xfrm>
          <a:prstGeom prst="rect">
            <a:avLst/>
          </a:prstGeom>
        </p:spPr>
      </p:pic>
      <p:pic>
        <p:nvPicPr>
          <p:cNvPr id="11" name="Graphic 10">
            <a:extLst>
              <a:ext uri="{FF2B5EF4-FFF2-40B4-BE49-F238E27FC236}">
                <a16:creationId xmlns:a16="http://schemas.microsoft.com/office/drawing/2014/main" id="{66BA0B6B-5E7B-BF37-77B0-CEF3B097AB7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4159723"/>
            <a:ext cx="988540" cy="988540"/>
          </a:xfrm>
          <a:prstGeom prst="rect">
            <a:avLst/>
          </a:prstGeom>
        </p:spPr>
      </p:pic>
      <p:pic>
        <p:nvPicPr>
          <p:cNvPr id="13" name="Picture 2">
            <a:extLst>
              <a:ext uri="{FF2B5EF4-FFF2-40B4-BE49-F238E27FC236}">
                <a16:creationId xmlns:a16="http://schemas.microsoft.com/office/drawing/2014/main" id="{B5FA8816-642D-FF1C-85E2-165031B39F5A}"/>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405108" y="4686060"/>
            <a:ext cx="1452556" cy="306595"/>
          </a:xfrm>
          <a:prstGeom prst="rect">
            <a:avLst/>
          </a:prstGeom>
        </p:spPr>
      </p:pic>
      <p:pic>
        <p:nvPicPr>
          <p:cNvPr id="18" name="Picture 2">
            <a:extLst>
              <a:ext uri="{FF2B5EF4-FFF2-40B4-BE49-F238E27FC236}">
                <a16:creationId xmlns:a16="http://schemas.microsoft.com/office/drawing/2014/main" id="{6FDB222D-B396-1E7B-0F3F-CA2388475717}"/>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7405109" y="4688747"/>
            <a:ext cx="1452554" cy="301221"/>
          </a:xfrm>
          <a:prstGeom prst="rect">
            <a:avLst/>
          </a:prstGeom>
        </p:spPr>
      </p:pic>
    </p:spTree>
    <p:extLst>
      <p:ext uri="{BB962C8B-B14F-4D97-AF65-F5344CB8AC3E}">
        <p14:creationId xmlns:p14="http://schemas.microsoft.com/office/powerpoint/2010/main" val="308299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3269-8029-0894-FAC2-3D7C9E25FE41}"/>
              </a:ext>
            </a:extLst>
          </p:cNvPr>
          <p:cNvSpPr>
            <a:spLocks noGrp="1"/>
          </p:cNvSpPr>
          <p:nvPr>
            <p:ph type="title" hasCustomPrompt="1"/>
          </p:nvPr>
        </p:nvSpPr>
        <p:spPr>
          <a:xfrm>
            <a:off x="322727" y="365761"/>
            <a:ext cx="8315939" cy="542222"/>
          </a:xfrm>
          <a:prstGeom prst="rect">
            <a:avLst/>
          </a:prstGeom>
        </p:spPr>
        <p:txBody>
          <a:bodyPr wrap="square" anchor="ctr" anchorCtr="0">
            <a:noAutofit/>
          </a:bodyPr>
          <a:lstStyle>
            <a:lvl1pPr algn="l">
              <a:lnSpc>
                <a:spcPct val="120000"/>
              </a:lnSpc>
              <a:defRPr sz="2798" b="0" i="0">
                <a:solidFill>
                  <a:srgbClr val="515151"/>
                </a:solidFill>
                <a:latin typeface="Arial" panose="020B0604020202020204" pitchFamily="34" charset="0"/>
                <a:ea typeface="Source Sans Pro" panose="020B0503030403020204" pitchFamily="34" charset="0"/>
                <a:cs typeface="Poppins" pitchFamily="2" charset="77"/>
              </a:defRPr>
            </a:lvl1pPr>
          </a:lstStyle>
          <a:p>
            <a:r>
              <a:rPr lang="en-US" dirty="0"/>
              <a:t>Click to edit title style</a:t>
            </a:r>
          </a:p>
        </p:txBody>
      </p:sp>
      <p:pic>
        <p:nvPicPr>
          <p:cNvPr id="10" name="Graphic 9">
            <a:extLst>
              <a:ext uri="{FF2B5EF4-FFF2-40B4-BE49-F238E27FC236}">
                <a16:creationId xmlns:a16="http://schemas.microsoft.com/office/drawing/2014/main" id="{6AC1A729-C4DF-9C2D-39FF-225198E4B78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155459" y="0"/>
            <a:ext cx="988541" cy="988541"/>
          </a:xfrm>
          <a:prstGeom prst="rect">
            <a:avLst/>
          </a:prstGeom>
        </p:spPr>
      </p:pic>
      <p:pic>
        <p:nvPicPr>
          <p:cNvPr id="4" name="Graphic 3">
            <a:extLst>
              <a:ext uri="{FF2B5EF4-FFF2-40B4-BE49-F238E27FC236}">
                <a16:creationId xmlns:a16="http://schemas.microsoft.com/office/drawing/2014/main" id="{615EDC8A-9BD3-C323-A194-1E2CD47B7AA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4159723"/>
            <a:ext cx="988540" cy="988540"/>
          </a:xfrm>
          <a:prstGeom prst="rect">
            <a:avLst/>
          </a:prstGeom>
        </p:spPr>
      </p:pic>
      <p:pic>
        <p:nvPicPr>
          <p:cNvPr id="7" name="Picture 2">
            <a:extLst>
              <a:ext uri="{FF2B5EF4-FFF2-40B4-BE49-F238E27FC236}">
                <a16:creationId xmlns:a16="http://schemas.microsoft.com/office/drawing/2014/main" id="{B8A38FF4-100A-8232-19C2-7E902458D44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405109" y="4688747"/>
            <a:ext cx="1452554" cy="301221"/>
          </a:xfrm>
          <a:prstGeom prst="rect">
            <a:avLst/>
          </a:prstGeom>
        </p:spPr>
      </p:pic>
    </p:spTree>
    <p:extLst>
      <p:ext uri="{BB962C8B-B14F-4D97-AF65-F5344CB8AC3E}">
        <p14:creationId xmlns:p14="http://schemas.microsoft.com/office/powerpoint/2010/main" val="398974939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8391DD-7F95-F1E9-D4B0-9E3A0CC57F1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155459" y="0"/>
            <a:ext cx="988541" cy="988541"/>
          </a:xfrm>
          <a:prstGeom prst="rect">
            <a:avLst/>
          </a:prstGeom>
        </p:spPr>
      </p:pic>
      <p:sp>
        <p:nvSpPr>
          <p:cNvPr id="2" name="Title 1">
            <a:extLst>
              <a:ext uri="{FF2B5EF4-FFF2-40B4-BE49-F238E27FC236}">
                <a16:creationId xmlns:a16="http://schemas.microsoft.com/office/drawing/2014/main" id="{D38E3269-8029-0894-FAC2-3D7C9E25FE41}"/>
              </a:ext>
            </a:extLst>
          </p:cNvPr>
          <p:cNvSpPr>
            <a:spLocks noGrp="1"/>
          </p:cNvSpPr>
          <p:nvPr>
            <p:ph type="title" hasCustomPrompt="1"/>
          </p:nvPr>
        </p:nvSpPr>
        <p:spPr>
          <a:xfrm>
            <a:off x="322727" y="365761"/>
            <a:ext cx="8315939" cy="542222"/>
          </a:xfrm>
          <a:prstGeom prst="rect">
            <a:avLst/>
          </a:prstGeom>
        </p:spPr>
        <p:txBody>
          <a:bodyPr wrap="square" anchor="ctr" anchorCtr="0">
            <a:noAutofit/>
          </a:bodyPr>
          <a:lstStyle>
            <a:lvl1pPr algn="l">
              <a:lnSpc>
                <a:spcPct val="120000"/>
              </a:lnSpc>
              <a:defRPr sz="2798" b="0" i="0">
                <a:solidFill>
                  <a:srgbClr val="515151"/>
                </a:solidFill>
                <a:latin typeface="Arial" panose="020B0604020202020204" pitchFamily="34" charset="0"/>
                <a:ea typeface="Source Sans Pro" panose="020B0503030403020204" pitchFamily="34" charset="0"/>
                <a:cs typeface="Poppins" pitchFamily="2" charset="77"/>
              </a:defRPr>
            </a:lvl1pPr>
          </a:lstStyle>
          <a:p>
            <a:r>
              <a:rPr lang="en-US" dirty="0"/>
              <a:t>Click to edit title style</a:t>
            </a:r>
          </a:p>
        </p:txBody>
      </p:sp>
      <p:pic>
        <p:nvPicPr>
          <p:cNvPr id="5" name="Picture 2">
            <a:extLst>
              <a:ext uri="{FF2B5EF4-FFF2-40B4-BE49-F238E27FC236}">
                <a16:creationId xmlns:a16="http://schemas.microsoft.com/office/drawing/2014/main" id="{77C3A969-974B-0713-97FC-76782F3CCD4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392152" y="4388717"/>
            <a:ext cx="1478471" cy="526235"/>
          </a:xfrm>
          <a:prstGeom prst="rect">
            <a:avLst/>
          </a:prstGeom>
        </p:spPr>
      </p:pic>
      <p:sp>
        <p:nvSpPr>
          <p:cNvPr id="3" name="Chart Placeholder 3">
            <a:extLst>
              <a:ext uri="{FF2B5EF4-FFF2-40B4-BE49-F238E27FC236}">
                <a16:creationId xmlns:a16="http://schemas.microsoft.com/office/drawing/2014/main" id="{915F982F-BCB9-B4FC-3655-789B755CDA9D}"/>
              </a:ext>
            </a:extLst>
          </p:cNvPr>
          <p:cNvSpPr>
            <a:spLocks noGrp="1"/>
          </p:cNvSpPr>
          <p:nvPr>
            <p:ph type="chart" sz="quarter" idx="11"/>
          </p:nvPr>
        </p:nvSpPr>
        <p:spPr>
          <a:xfrm>
            <a:off x="322727" y="1234067"/>
            <a:ext cx="8315939" cy="3065462"/>
          </a:xfrm>
          <a:prstGeom prst="rect">
            <a:avLst/>
          </a:prstGeom>
        </p:spPr>
        <p:txBody>
          <a:bodyPr/>
          <a:lstStyle>
            <a:lvl1pPr>
              <a:defRPr>
                <a:ln>
                  <a:solidFill>
                    <a:schemeClr val="bg1"/>
                  </a:solidFill>
                </a:ln>
                <a:solidFill>
                  <a:srgbClr val="515151"/>
                </a:solidFill>
              </a:defRPr>
            </a:lvl1pPr>
          </a:lstStyle>
          <a:p>
            <a:endParaRPr lang="en-US" dirty="0"/>
          </a:p>
        </p:txBody>
      </p:sp>
      <p:pic>
        <p:nvPicPr>
          <p:cNvPr id="4" name="Graphic 3">
            <a:extLst>
              <a:ext uri="{FF2B5EF4-FFF2-40B4-BE49-F238E27FC236}">
                <a16:creationId xmlns:a16="http://schemas.microsoft.com/office/drawing/2014/main" id="{9EDB653A-AEC2-BB08-FA13-19BFE6435B3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4159723"/>
            <a:ext cx="988540" cy="988540"/>
          </a:xfrm>
          <a:prstGeom prst="rect">
            <a:avLst/>
          </a:prstGeom>
        </p:spPr>
      </p:pic>
      <p:pic>
        <p:nvPicPr>
          <p:cNvPr id="6" name="Picture 2">
            <a:extLst>
              <a:ext uri="{FF2B5EF4-FFF2-40B4-BE49-F238E27FC236}">
                <a16:creationId xmlns:a16="http://schemas.microsoft.com/office/drawing/2014/main" id="{03FD7FBA-2DEF-1747-FB24-9930CE23C5EA}"/>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7405109" y="4688747"/>
            <a:ext cx="1452554" cy="301221"/>
          </a:xfrm>
          <a:prstGeom prst="rect">
            <a:avLst/>
          </a:prstGeom>
        </p:spPr>
      </p:pic>
    </p:spTree>
    <p:extLst>
      <p:ext uri="{BB962C8B-B14F-4D97-AF65-F5344CB8AC3E}">
        <p14:creationId xmlns:p14="http://schemas.microsoft.com/office/powerpoint/2010/main" val="21722304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3269-8029-0894-FAC2-3D7C9E25FE41}"/>
              </a:ext>
            </a:extLst>
          </p:cNvPr>
          <p:cNvSpPr>
            <a:spLocks noGrp="1"/>
          </p:cNvSpPr>
          <p:nvPr>
            <p:ph type="title" hasCustomPrompt="1"/>
          </p:nvPr>
        </p:nvSpPr>
        <p:spPr>
          <a:xfrm>
            <a:off x="322727" y="365761"/>
            <a:ext cx="8315939" cy="542222"/>
          </a:xfrm>
          <a:prstGeom prst="rect">
            <a:avLst/>
          </a:prstGeom>
        </p:spPr>
        <p:txBody>
          <a:bodyPr wrap="square" anchor="ctr" anchorCtr="0">
            <a:noAutofit/>
          </a:bodyPr>
          <a:lstStyle>
            <a:lvl1pPr algn="l">
              <a:lnSpc>
                <a:spcPct val="120000"/>
              </a:lnSpc>
              <a:defRPr sz="2798" b="0" i="0">
                <a:solidFill>
                  <a:schemeClr val="bg1"/>
                </a:solidFill>
                <a:latin typeface="Arial" panose="020B0604020202020204" pitchFamily="34" charset="0"/>
                <a:ea typeface="Source Sans Pro" panose="020B0503030403020204" pitchFamily="34" charset="0"/>
                <a:cs typeface="Poppins" pitchFamily="2" charset="77"/>
              </a:defRPr>
            </a:lvl1pPr>
          </a:lstStyle>
          <a:p>
            <a:r>
              <a:rPr lang="en-US" dirty="0"/>
              <a:t>Click to edit title style</a:t>
            </a:r>
          </a:p>
        </p:txBody>
      </p:sp>
      <p:sp>
        <p:nvSpPr>
          <p:cNvPr id="6" name="Chart Placeholder 3">
            <a:extLst>
              <a:ext uri="{FF2B5EF4-FFF2-40B4-BE49-F238E27FC236}">
                <a16:creationId xmlns:a16="http://schemas.microsoft.com/office/drawing/2014/main" id="{6B78B9C7-8AF6-C3E8-AA65-9B284DA9C90E}"/>
              </a:ext>
            </a:extLst>
          </p:cNvPr>
          <p:cNvSpPr>
            <a:spLocks noGrp="1"/>
          </p:cNvSpPr>
          <p:nvPr>
            <p:ph type="chart" sz="quarter" idx="11"/>
          </p:nvPr>
        </p:nvSpPr>
        <p:spPr>
          <a:xfrm>
            <a:off x="4572000" y="1234067"/>
            <a:ext cx="4066666" cy="2505998"/>
          </a:xfrm>
          <a:prstGeom prst="rect">
            <a:avLst/>
          </a:prstGeom>
        </p:spPr>
        <p:txBody>
          <a:bodyPr/>
          <a:lstStyle>
            <a:lvl1pPr>
              <a:defRPr>
                <a:ln>
                  <a:solidFill>
                    <a:schemeClr val="bg1"/>
                  </a:solidFill>
                </a:ln>
                <a:solidFill>
                  <a:schemeClr val="bg1"/>
                </a:solidFill>
              </a:defRPr>
            </a:lvl1pPr>
          </a:lstStyle>
          <a:p>
            <a:endParaRPr lang="en-US" dirty="0"/>
          </a:p>
        </p:txBody>
      </p:sp>
      <p:sp>
        <p:nvSpPr>
          <p:cNvPr id="9" name="Text Placeholder 5">
            <a:extLst>
              <a:ext uri="{FF2B5EF4-FFF2-40B4-BE49-F238E27FC236}">
                <a16:creationId xmlns:a16="http://schemas.microsoft.com/office/drawing/2014/main" id="{CF4A8842-E6F1-CA73-5F33-449226E00547}"/>
              </a:ext>
            </a:extLst>
          </p:cNvPr>
          <p:cNvSpPr>
            <a:spLocks noGrp="1"/>
          </p:cNvSpPr>
          <p:nvPr>
            <p:ph type="body" sz="quarter" idx="12"/>
          </p:nvPr>
        </p:nvSpPr>
        <p:spPr>
          <a:xfrm>
            <a:off x="322727" y="1234067"/>
            <a:ext cx="3928260" cy="2505998"/>
          </a:xfrm>
          <a:prstGeom prst="rect">
            <a:avLst/>
          </a:prstGeom>
        </p:spPr>
        <p:txBody>
          <a:bodyPr/>
          <a:lstStyle>
            <a:lvl1pPr marL="0" indent="0">
              <a:buNone/>
              <a:defRPr sz="2400" b="0" i="0">
                <a:solidFill>
                  <a:schemeClr val="bg1"/>
                </a:solidFill>
                <a:latin typeface="Arial" panose="020B0604020202020204" pitchFamily="34" charset="0"/>
              </a:defRPr>
            </a:lvl1pPr>
            <a:lvl2pPr marL="342900" indent="0">
              <a:buNone/>
              <a:defRPr sz="2400" b="0" i="0">
                <a:solidFill>
                  <a:schemeClr val="bg1"/>
                </a:solidFill>
                <a:latin typeface="Proxima Nova Rg" panose="02000506030000020004" pitchFamily="2" charset="0"/>
              </a:defRPr>
            </a:lvl2pPr>
            <a:lvl3pPr marL="685800" indent="0">
              <a:buNone/>
              <a:defRPr sz="2400" b="0" i="0">
                <a:solidFill>
                  <a:schemeClr val="bg1"/>
                </a:solidFill>
                <a:latin typeface="Proxima Nova Rg" panose="02000506030000020004" pitchFamily="2" charset="0"/>
              </a:defRPr>
            </a:lvl3pPr>
            <a:lvl4pPr marL="1028700" indent="0">
              <a:buNone/>
              <a:defRPr sz="2400" b="0" i="0">
                <a:solidFill>
                  <a:schemeClr val="bg1"/>
                </a:solidFill>
                <a:latin typeface="Proxima Nova Rg" panose="02000506030000020004" pitchFamily="2" charset="0"/>
              </a:defRPr>
            </a:lvl4pPr>
            <a:lvl5pPr marL="1371600" indent="0">
              <a:buNone/>
              <a:defRPr sz="2400" b="0" i="0">
                <a:solidFill>
                  <a:schemeClr val="bg1"/>
                </a:solidFill>
                <a:latin typeface="Proxima Nova Rg" panose="02000506030000020004" pitchFamily="2" charset="0"/>
              </a:defRPr>
            </a:lvl5pPr>
          </a:lstStyle>
          <a:p>
            <a:pPr lvl="0"/>
            <a:r>
              <a:rPr lang="en-US" dirty="0"/>
              <a:t>Click to edit Master text styles</a:t>
            </a:r>
          </a:p>
        </p:txBody>
      </p:sp>
      <p:pic>
        <p:nvPicPr>
          <p:cNvPr id="4" name="Graphic 3">
            <a:extLst>
              <a:ext uri="{FF2B5EF4-FFF2-40B4-BE49-F238E27FC236}">
                <a16:creationId xmlns:a16="http://schemas.microsoft.com/office/drawing/2014/main" id="{DE1CF39D-CCB0-0783-A43A-108FEC6223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155459" y="0"/>
            <a:ext cx="988541" cy="988541"/>
          </a:xfrm>
          <a:prstGeom prst="rect">
            <a:avLst/>
          </a:prstGeom>
        </p:spPr>
      </p:pic>
      <p:pic>
        <p:nvPicPr>
          <p:cNvPr id="12" name="Graphic 11">
            <a:extLst>
              <a:ext uri="{FF2B5EF4-FFF2-40B4-BE49-F238E27FC236}">
                <a16:creationId xmlns:a16="http://schemas.microsoft.com/office/drawing/2014/main" id="{108BF2D3-D556-1F4D-68EF-59275D1B54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4159723"/>
            <a:ext cx="988540" cy="988540"/>
          </a:xfrm>
          <a:prstGeom prst="rect">
            <a:avLst/>
          </a:prstGeom>
        </p:spPr>
      </p:pic>
      <p:pic>
        <p:nvPicPr>
          <p:cNvPr id="13" name="Picture 2">
            <a:extLst>
              <a:ext uri="{FF2B5EF4-FFF2-40B4-BE49-F238E27FC236}">
                <a16:creationId xmlns:a16="http://schemas.microsoft.com/office/drawing/2014/main" id="{584FDB22-154F-D467-9A24-4A8D40EE098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405108" y="4686060"/>
            <a:ext cx="1452556" cy="306595"/>
          </a:xfrm>
          <a:prstGeom prst="rect">
            <a:avLst/>
          </a:prstGeom>
        </p:spPr>
      </p:pic>
    </p:spTree>
    <p:extLst>
      <p:ext uri="{BB962C8B-B14F-4D97-AF65-F5344CB8AC3E}">
        <p14:creationId xmlns:p14="http://schemas.microsoft.com/office/powerpoint/2010/main" val="1298067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4000">
              <a:srgbClr val="00205B"/>
            </a:gs>
            <a:gs pos="100000">
              <a:srgbClr val="049CDE"/>
            </a:gs>
          </a:gsLst>
          <a:lin ang="5400000" scaled="0"/>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097280"/>
            <a:ext cx="8485632" cy="326652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9821332"/>
      </p:ext>
    </p:extLst>
  </p:cSld>
  <p:clrMap bg1="lt1" tx1="dk1" bg2="lt2" tx2="dk2" accent1="accent1" accent2="accent2" accent3="accent3" accent4="accent4" accent5="accent5" accent6="accent6" hlink="hlink" folHlink="folHlink"/>
  <p:sldLayoutIdLst>
    <p:sldLayoutId id="2147483840" r:id="rId1"/>
    <p:sldLayoutId id="2147483874" r:id="rId2"/>
    <p:sldLayoutId id="2147483875" r:id="rId3"/>
    <p:sldLayoutId id="2147483876" r:id="rId4"/>
    <p:sldLayoutId id="2147483865" r:id="rId5"/>
    <p:sldLayoutId id="2147483866" r:id="rId6"/>
    <p:sldLayoutId id="2147483872" r:id="rId7"/>
    <p:sldLayoutId id="2147483864" r:id="rId8"/>
    <p:sldLayoutId id="2147483869" r:id="rId9"/>
    <p:sldLayoutId id="2147483870" r:id="rId10"/>
    <p:sldLayoutId id="2147483854" r:id="rId11"/>
    <p:sldLayoutId id="2147483855" r:id="rId12"/>
    <p:sldLayoutId id="2147483857" r:id="rId13"/>
  </p:sldLayoutIdLst>
  <p:txStyles>
    <p:titleStyle>
      <a:lvl1pPr algn="l" defTabSz="685800" rtl="0" eaLnBrk="1" latinLnBrk="0" hangingPunct="1">
        <a:lnSpc>
          <a:spcPct val="120000"/>
        </a:lnSpc>
        <a:spcBef>
          <a:spcPct val="0"/>
        </a:spcBef>
        <a:buNone/>
        <a:defRPr sz="3400" kern="1200" baseline="0">
          <a:solidFill>
            <a:schemeClr val="accent1"/>
          </a:solidFill>
          <a:latin typeface="Proxima Nova Rg" panose="02000506030000020004" pitchFamily="2" charset="0"/>
          <a:ea typeface="+mj-ea"/>
          <a:cs typeface="Poppins" pitchFamily="2" charset="77"/>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3000" b="1" i="0" kern="1200">
          <a:solidFill>
            <a:schemeClr val="tx1"/>
          </a:solidFill>
          <a:latin typeface="Arial" panose="020B0604020202020204" pitchFamily="34" charset="0"/>
          <a:ea typeface="+mn-ea"/>
          <a:cs typeface="Poppins" pitchFamily="2" charset="77"/>
        </a:defRPr>
      </a:lvl1pPr>
      <a:lvl2pPr marL="514350" indent="-171450" algn="l" defTabSz="685800" rtl="0" eaLnBrk="1" latinLnBrk="0" hangingPunct="1">
        <a:lnSpc>
          <a:spcPct val="120000"/>
        </a:lnSpc>
        <a:spcBef>
          <a:spcPts val="375"/>
        </a:spcBef>
        <a:buFont typeface="Arial" panose="020B0604020202020204" pitchFamily="34" charset="0"/>
        <a:buChar char="•"/>
        <a:defRPr sz="2400" b="1" i="0" kern="1200">
          <a:solidFill>
            <a:schemeClr val="tx1"/>
          </a:solidFill>
          <a:latin typeface="Arial" panose="020B0604020202020204" pitchFamily="34" charset="0"/>
          <a:ea typeface="+mn-ea"/>
          <a:cs typeface="Poppins" pitchFamily="2" charset="77"/>
        </a:defRPr>
      </a:lvl2pPr>
      <a:lvl3pPr marL="857250" indent="-171450" algn="l" defTabSz="685800" rtl="0" eaLnBrk="1" latinLnBrk="0" hangingPunct="1">
        <a:lnSpc>
          <a:spcPct val="120000"/>
        </a:lnSpc>
        <a:spcBef>
          <a:spcPts val="375"/>
        </a:spcBef>
        <a:buFont typeface="Arial" panose="020B0604020202020204" pitchFamily="34" charset="0"/>
        <a:buChar char="•"/>
        <a:defRPr sz="1600" b="1" i="0" kern="1200">
          <a:solidFill>
            <a:schemeClr val="accent2"/>
          </a:solidFill>
          <a:latin typeface="Arial" panose="020B0604020202020204" pitchFamily="34" charset="0"/>
          <a:ea typeface="+mn-ea"/>
          <a:cs typeface="Poppins" pitchFamily="2" charset="77"/>
        </a:defRPr>
      </a:lvl3pPr>
      <a:lvl4pPr marL="1200150" indent="-171450" algn="l" defTabSz="685800" rtl="0" eaLnBrk="1" latinLnBrk="0" hangingPunct="1">
        <a:lnSpc>
          <a:spcPct val="120000"/>
        </a:lnSpc>
        <a:spcBef>
          <a:spcPts val="375"/>
        </a:spcBef>
        <a:buFont typeface="Arial" panose="020B0604020202020204" pitchFamily="34" charset="0"/>
        <a:buChar char="•"/>
        <a:defRPr sz="1400" b="1" i="0" kern="1200">
          <a:solidFill>
            <a:srgbClr val="000000"/>
          </a:solidFill>
          <a:latin typeface="Arial" panose="020B0604020202020204" pitchFamily="34" charset="0"/>
          <a:ea typeface="+mn-ea"/>
          <a:cs typeface="Poppins" pitchFamily="2" charset="77"/>
        </a:defRPr>
      </a:lvl4pPr>
      <a:lvl5pPr marL="1543050" indent="-171450" algn="l" defTabSz="685800" rtl="0" eaLnBrk="1" latinLnBrk="0" hangingPunct="1">
        <a:lnSpc>
          <a:spcPct val="120000"/>
        </a:lnSpc>
        <a:spcBef>
          <a:spcPts val="375"/>
        </a:spcBef>
        <a:buFont typeface="Arial" panose="020B0604020202020204" pitchFamily="34" charset="0"/>
        <a:buChar char="•"/>
        <a:defRPr sz="1200" b="1" i="0" kern="1200">
          <a:solidFill>
            <a:srgbClr val="000000"/>
          </a:solidFill>
          <a:latin typeface="Arial" panose="020B0604020202020204" pitchFamily="34" charset="0"/>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A24E6-F7E4-D9FF-1C3D-56D4494A5AC9}"/>
            </a:ext>
          </a:extLst>
        </p:cNvPr>
        <p:cNvGrpSpPr/>
        <p:nvPr/>
      </p:nvGrpSpPr>
      <p:grpSpPr>
        <a:xfrm>
          <a:off x="0" y="0"/>
          <a:ext cx="0" cy="0"/>
          <a:chOff x="0" y="0"/>
          <a:chExt cx="0" cy="0"/>
        </a:xfrm>
      </p:grpSpPr>
      <p:sp>
        <p:nvSpPr>
          <p:cNvPr id="24" name="Text Placeholder 5">
            <a:extLst>
              <a:ext uri="{FF2B5EF4-FFF2-40B4-BE49-F238E27FC236}">
                <a16:creationId xmlns:a16="http://schemas.microsoft.com/office/drawing/2014/main" id="{EFF52D8E-E8D8-5C08-8C8E-79D4F6F0C6A1}"/>
              </a:ext>
            </a:extLst>
          </p:cNvPr>
          <p:cNvSpPr txBox="1">
            <a:spLocks noChangeArrowheads="1"/>
          </p:cNvSpPr>
          <p:nvPr/>
        </p:nvSpPr>
        <p:spPr bwMode="auto">
          <a:xfrm>
            <a:off x="1114207" y="2742142"/>
            <a:ext cx="310896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685800">
              <a:defRPr sz="2400">
                <a:solidFill>
                  <a:schemeClr val="tx1"/>
                </a:solidFill>
                <a:latin typeface="Calibri" panose="020F0502020204030204" pitchFamily="34" charset="0"/>
                <a:ea typeface="MS PGothic" panose="020B0600070205080204" pitchFamily="34" charset="-128"/>
              </a:defRPr>
            </a:lvl1pPr>
            <a:lvl2pPr marL="742950" indent="-285750" defTabSz="685800">
              <a:defRPr sz="2400">
                <a:solidFill>
                  <a:schemeClr val="tx1"/>
                </a:solidFill>
                <a:latin typeface="Calibri" panose="020F0502020204030204" pitchFamily="34" charset="0"/>
                <a:ea typeface="MS PGothic" panose="020B0600070205080204" pitchFamily="34" charset="-128"/>
              </a:defRPr>
            </a:lvl2pPr>
            <a:lvl3pPr marL="1143000" indent="-228600" defTabSz="685800">
              <a:defRPr sz="2400">
                <a:solidFill>
                  <a:schemeClr val="tx1"/>
                </a:solidFill>
                <a:latin typeface="Calibri" panose="020F0502020204030204" pitchFamily="34" charset="0"/>
                <a:ea typeface="MS PGothic" panose="020B0600070205080204" pitchFamily="34" charset="-128"/>
              </a:defRPr>
            </a:lvl3pPr>
            <a:lvl4pPr marL="1600200" indent="-228600" defTabSz="685800">
              <a:defRPr sz="2400">
                <a:solidFill>
                  <a:schemeClr val="tx1"/>
                </a:solidFill>
                <a:latin typeface="Calibri" panose="020F0502020204030204" pitchFamily="34" charset="0"/>
                <a:ea typeface="MS PGothic" panose="020B0600070205080204" pitchFamily="34" charset="-128"/>
              </a:defRPr>
            </a:lvl4pPr>
            <a:lvl5pPr marL="2057400" indent="-228600" defTabSz="685800">
              <a:defRPr sz="24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Arial" panose="020B0604020202020204" pitchFamily="34" charset="0"/>
              </a:rPr>
              <a:t>Automate Your Employee Support with a Custom Chatbot</a:t>
            </a:r>
          </a:p>
        </p:txBody>
      </p:sp>
      <p:pic>
        <p:nvPicPr>
          <p:cNvPr id="6" name="Picture 5">
            <a:extLst>
              <a:ext uri="{FF2B5EF4-FFF2-40B4-BE49-F238E27FC236}">
                <a16:creationId xmlns:a16="http://schemas.microsoft.com/office/drawing/2014/main" id="{713ED6C7-1D69-4BF7-0209-4F5B5682F9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02849" y="1056565"/>
            <a:ext cx="2598360" cy="1469007"/>
          </a:xfrm>
          <a:prstGeom prst="rect">
            <a:avLst/>
          </a:prstGeom>
        </p:spPr>
      </p:pic>
      <p:grpSp>
        <p:nvGrpSpPr>
          <p:cNvPr id="11" name="Group 10">
            <a:extLst>
              <a:ext uri="{FF2B5EF4-FFF2-40B4-BE49-F238E27FC236}">
                <a16:creationId xmlns:a16="http://schemas.microsoft.com/office/drawing/2014/main" id="{F5EC002F-A90D-5E2A-1304-FCA8ACDE4425}"/>
              </a:ext>
            </a:extLst>
          </p:cNvPr>
          <p:cNvGrpSpPr/>
          <p:nvPr/>
        </p:nvGrpSpPr>
        <p:grpSpPr>
          <a:xfrm>
            <a:off x="5835085" y="716296"/>
            <a:ext cx="2006066" cy="2948625"/>
            <a:chOff x="4400256" y="880333"/>
            <a:chExt cx="2379543" cy="3497582"/>
          </a:xfrm>
        </p:grpSpPr>
        <p:sp>
          <p:nvSpPr>
            <p:cNvPr id="9" name="Rectangle 8">
              <a:extLst>
                <a:ext uri="{FF2B5EF4-FFF2-40B4-BE49-F238E27FC236}">
                  <a16:creationId xmlns:a16="http://schemas.microsoft.com/office/drawing/2014/main" id="{163C7364-DAF2-D3DA-222A-711D3337FD21}"/>
                </a:ext>
              </a:extLst>
            </p:cNvPr>
            <p:cNvSpPr/>
            <p:nvPr/>
          </p:nvSpPr>
          <p:spPr>
            <a:xfrm>
              <a:off x="4778923" y="1282600"/>
              <a:ext cx="2000876" cy="1929697"/>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7" name="Picture 6">
              <a:extLst>
                <a:ext uri="{FF2B5EF4-FFF2-40B4-BE49-F238E27FC236}">
                  <a16:creationId xmlns:a16="http://schemas.microsoft.com/office/drawing/2014/main" id="{8268E579-BABB-B9A6-D593-5C33D5A2E42B}"/>
                </a:ext>
              </a:extLst>
            </p:cNvPr>
            <p:cNvPicPr>
              <a:picLocks noChangeAspect="1"/>
            </p:cNvPicPr>
            <p:nvPr/>
          </p:nvPicPr>
          <p:blipFill>
            <a:blip r:embed="rId5"/>
            <a:srcRect l="6850" t="9071" r="1496" b="22029"/>
            <a:stretch/>
          </p:blipFill>
          <p:spPr>
            <a:xfrm>
              <a:off x="4400256" y="880333"/>
              <a:ext cx="2131126" cy="2146116"/>
            </a:xfrm>
            <a:prstGeom prst="rect">
              <a:avLst/>
            </a:prstGeom>
            <a:ln w="76200">
              <a:noFill/>
            </a:ln>
            <a:effectLst>
              <a:outerShdw blurRad="50800" dist="38100" dir="2700000" algn="tl" rotWithShape="0">
                <a:prstClr val="black">
                  <a:alpha val="40000"/>
                </a:prstClr>
              </a:outerShdw>
            </a:effectLst>
          </p:spPr>
        </p:pic>
        <p:sp>
          <p:nvSpPr>
            <p:cNvPr id="10" name="Text Placeholder 5">
              <a:extLst>
                <a:ext uri="{FF2B5EF4-FFF2-40B4-BE49-F238E27FC236}">
                  <a16:creationId xmlns:a16="http://schemas.microsoft.com/office/drawing/2014/main" id="{1EE862AA-46E0-2032-F417-921249691C91}"/>
                </a:ext>
              </a:extLst>
            </p:cNvPr>
            <p:cNvSpPr txBox="1">
              <a:spLocks noChangeArrowheads="1"/>
            </p:cNvSpPr>
            <p:nvPr/>
          </p:nvSpPr>
          <p:spPr bwMode="auto">
            <a:xfrm>
              <a:off x="4400256" y="3428716"/>
              <a:ext cx="2379543" cy="94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685800">
                <a:defRPr sz="2400">
                  <a:solidFill>
                    <a:schemeClr val="tx1"/>
                  </a:solidFill>
                  <a:latin typeface="Calibri" panose="020F0502020204030204" pitchFamily="34" charset="0"/>
                  <a:ea typeface="MS PGothic" panose="020B0600070205080204" pitchFamily="34" charset="-128"/>
                </a:defRPr>
              </a:lvl1pPr>
              <a:lvl2pPr marL="742950" indent="-285750" defTabSz="685800">
                <a:defRPr sz="2400">
                  <a:solidFill>
                    <a:schemeClr val="tx1"/>
                  </a:solidFill>
                  <a:latin typeface="Calibri" panose="020F0502020204030204" pitchFamily="34" charset="0"/>
                  <a:ea typeface="MS PGothic" panose="020B0600070205080204" pitchFamily="34" charset="-128"/>
                </a:defRPr>
              </a:lvl2pPr>
              <a:lvl3pPr marL="1143000" indent="-228600" defTabSz="685800">
                <a:defRPr sz="2400">
                  <a:solidFill>
                    <a:schemeClr val="tx1"/>
                  </a:solidFill>
                  <a:latin typeface="Calibri" panose="020F0502020204030204" pitchFamily="34" charset="0"/>
                  <a:ea typeface="MS PGothic" panose="020B0600070205080204" pitchFamily="34" charset="-128"/>
                </a:defRPr>
              </a:lvl3pPr>
              <a:lvl4pPr marL="1600200" indent="-228600" defTabSz="685800">
                <a:defRPr sz="2400">
                  <a:solidFill>
                    <a:schemeClr val="tx1"/>
                  </a:solidFill>
                  <a:latin typeface="Calibri" panose="020F0502020204030204" pitchFamily="34" charset="0"/>
                  <a:ea typeface="MS PGothic" panose="020B0600070205080204" pitchFamily="34" charset="-128"/>
                </a:defRPr>
              </a:lvl4pPr>
              <a:lvl5pPr marL="2057400" indent="-228600" defTabSz="685800">
                <a:defRPr sz="24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Arial" panose="020B0604020202020204" pitchFamily="34" charset="0"/>
                </a:rPr>
                <a:t>Josh Lemon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Arial" panose="020B0604020202020204" pitchFamily="34" charset="0"/>
                </a:rPr>
                <a:t>Sr Dir Global Total Rewards | </a:t>
              </a:r>
              <a:r>
                <a:rPr lang="en-US" sz="1400" dirty="0" err="1">
                  <a:solidFill>
                    <a:srgbClr val="FFFFFF"/>
                  </a:solidFill>
                  <a:latin typeface="Arial" panose="020B0604020202020204" pitchFamily="34" charset="0"/>
                </a:rPr>
                <a:t>Resideo</a:t>
              </a:r>
              <a:endParaRPr lang="en-US" sz="800" dirty="0">
                <a:solidFill>
                  <a:srgbClr val="FFFFFF"/>
                </a:solidFill>
                <a:effectLst/>
                <a:latin typeface="Arial" panose="020B0604020202020204" pitchFamily="34" charset="0"/>
              </a:endParaRPr>
            </a:p>
          </p:txBody>
        </p:sp>
      </p:grpSp>
    </p:spTree>
    <p:extLst>
      <p:ext uri="{BB962C8B-B14F-4D97-AF65-F5344CB8AC3E}">
        <p14:creationId xmlns:p14="http://schemas.microsoft.com/office/powerpoint/2010/main" val="259954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DFAC4-C3F7-F0D0-4D85-069FFF24D33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717E989-2FF4-A64D-EB27-1E8005DC2A81}"/>
              </a:ext>
            </a:extLst>
          </p:cNvPr>
          <p:cNvSpPr>
            <a:spLocks noGrp="1"/>
          </p:cNvSpPr>
          <p:nvPr>
            <p:ph type="body" sz="quarter" idx="4294967295"/>
          </p:nvPr>
        </p:nvSpPr>
        <p:spPr>
          <a:xfrm>
            <a:off x="3506527" y="890596"/>
            <a:ext cx="627063" cy="598716"/>
          </a:xfrm>
        </p:spPr>
        <p:txBody>
          <a:bodyPr/>
          <a:lstStyle/>
          <a:p>
            <a:r>
              <a:rPr lang="en-US"/>
              <a:t>xx</a:t>
            </a:r>
          </a:p>
        </p:txBody>
      </p:sp>
      <p:sp>
        <p:nvSpPr>
          <p:cNvPr id="15" name="Text Placeholder 14">
            <a:extLst>
              <a:ext uri="{FF2B5EF4-FFF2-40B4-BE49-F238E27FC236}">
                <a16:creationId xmlns:a16="http://schemas.microsoft.com/office/drawing/2014/main" id="{4F896A72-FD21-76ED-D228-AE0A7A460340}"/>
              </a:ext>
            </a:extLst>
          </p:cNvPr>
          <p:cNvSpPr>
            <a:spLocks noGrp="1"/>
          </p:cNvSpPr>
          <p:nvPr>
            <p:ph type="body" sz="quarter" idx="31"/>
          </p:nvPr>
        </p:nvSpPr>
        <p:spPr>
          <a:xfrm>
            <a:off x="4223316" y="2438540"/>
            <a:ext cx="4158639" cy="271181"/>
          </a:xfrm>
        </p:spPr>
        <p:txBody>
          <a:bodyPr/>
          <a:lstStyle/>
          <a:p>
            <a:r>
              <a:rPr lang="en-US" dirty="0"/>
              <a:t>Customize Your Chatbot</a:t>
            </a:r>
          </a:p>
        </p:txBody>
      </p:sp>
      <p:sp>
        <p:nvSpPr>
          <p:cNvPr id="16" name="Text Placeholder 15">
            <a:extLst>
              <a:ext uri="{FF2B5EF4-FFF2-40B4-BE49-F238E27FC236}">
                <a16:creationId xmlns:a16="http://schemas.microsoft.com/office/drawing/2014/main" id="{DF6FC6BE-4275-1658-8E24-5B7CB7721F85}"/>
              </a:ext>
            </a:extLst>
          </p:cNvPr>
          <p:cNvSpPr>
            <a:spLocks noGrp="1"/>
          </p:cNvSpPr>
          <p:nvPr>
            <p:ph type="body" sz="quarter" idx="32"/>
          </p:nvPr>
        </p:nvSpPr>
        <p:spPr>
          <a:xfrm>
            <a:off x="4223316" y="1353721"/>
            <a:ext cx="4158641" cy="271181"/>
          </a:xfrm>
        </p:spPr>
        <p:txBody>
          <a:bodyPr/>
          <a:lstStyle/>
          <a:p>
            <a:r>
              <a:rPr lang="en-US" dirty="0"/>
              <a:t>Learn How to Build a Chatbot</a:t>
            </a:r>
          </a:p>
        </p:txBody>
      </p:sp>
      <p:sp>
        <p:nvSpPr>
          <p:cNvPr id="17" name="Text Placeholder 16">
            <a:extLst>
              <a:ext uri="{FF2B5EF4-FFF2-40B4-BE49-F238E27FC236}">
                <a16:creationId xmlns:a16="http://schemas.microsoft.com/office/drawing/2014/main" id="{DA2CA98D-720A-B15D-68A9-AEE31574480E}"/>
              </a:ext>
            </a:extLst>
          </p:cNvPr>
          <p:cNvSpPr>
            <a:spLocks noGrp="1"/>
          </p:cNvSpPr>
          <p:nvPr>
            <p:ph type="body" sz="quarter" idx="33"/>
          </p:nvPr>
        </p:nvSpPr>
        <p:spPr>
          <a:xfrm>
            <a:off x="4223316" y="3402814"/>
            <a:ext cx="4158641" cy="271181"/>
          </a:xfrm>
        </p:spPr>
        <p:txBody>
          <a:bodyPr/>
          <a:lstStyle/>
          <a:p>
            <a:r>
              <a:rPr lang="en-US" dirty="0"/>
              <a:t>Risks and Best Practices</a:t>
            </a:r>
          </a:p>
        </p:txBody>
      </p:sp>
      <p:sp>
        <p:nvSpPr>
          <p:cNvPr id="10" name="Content Placeholder 13">
            <a:extLst>
              <a:ext uri="{FF2B5EF4-FFF2-40B4-BE49-F238E27FC236}">
                <a16:creationId xmlns:a16="http://schemas.microsoft.com/office/drawing/2014/main" id="{9B04ED55-8CAA-88A9-D59D-596825A9F518}"/>
              </a:ext>
            </a:extLst>
          </p:cNvPr>
          <p:cNvSpPr txBox="1">
            <a:spLocks/>
          </p:cNvSpPr>
          <p:nvPr/>
        </p:nvSpPr>
        <p:spPr>
          <a:xfrm>
            <a:off x="384059" y="1996449"/>
            <a:ext cx="2366962" cy="607617"/>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3000" b="0" i="0" kern="1200">
                <a:solidFill>
                  <a:schemeClr val="tx1"/>
                </a:solidFill>
                <a:latin typeface="Source Sans Pro" panose="020B0503030403020204" pitchFamily="34" charset="0"/>
                <a:ea typeface="+mn-ea"/>
                <a:cs typeface="Poppins" pitchFamily="2" charset="77"/>
              </a:defRPr>
            </a:lvl1pPr>
            <a:lvl2pPr marL="342900" indent="0" algn="l" defTabSz="685800" rtl="0" eaLnBrk="1" latinLnBrk="0" hangingPunct="1">
              <a:lnSpc>
                <a:spcPct val="120000"/>
              </a:lnSpc>
              <a:spcBef>
                <a:spcPts val="375"/>
              </a:spcBef>
              <a:buFont typeface="Arial" panose="020B0604020202020204" pitchFamily="34" charset="0"/>
              <a:buNone/>
              <a:defRPr sz="2400" b="1" i="0" kern="1200">
                <a:solidFill>
                  <a:schemeClr val="tx1"/>
                </a:solidFill>
                <a:latin typeface="Proxima Nova Rg" panose="02000506030000020004" pitchFamily="2" charset="0"/>
                <a:ea typeface="+mn-ea"/>
                <a:cs typeface="Poppins" pitchFamily="2" charset="77"/>
              </a:defRPr>
            </a:lvl2pPr>
            <a:lvl3pPr marL="685800" indent="0" algn="l" defTabSz="685800" rtl="0" eaLnBrk="1" latinLnBrk="0" hangingPunct="1">
              <a:lnSpc>
                <a:spcPct val="120000"/>
              </a:lnSpc>
              <a:spcBef>
                <a:spcPts val="375"/>
              </a:spcBef>
              <a:buFont typeface="Arial" panose="020B0604020202020204" pitchFamily="34" charset="0"/>
              <a:buNone/>
              <a:defRPr sz="1600" b="1" i="0" kern="1200">
                <a:solidFill>
                  <a:schemeClr val="accent2"/>
                </a:solidFill>
                <a:latin typeface="Proxima Nova Rg" panose="02000506030000020004" pitchFamily="2" charset="0"/>
                <a:ea typeface="+mn-ea"/>
                <a:cs typeface="Poppins" pitchFamily="2" charset="77"/>
              </a:defRPr>
            </a:lvl3pPr>
            <a:lvl4pPr marL="1028700" indent="0" algn="l" defTabSz="685800" rtl="0" eaLnBrk="1" latinLnBrk="0" hangingPunct="1">
              <a:lnSpc>
                <a:spcPct val="120000"/>
              </a:lnSpc>
              <a:spcBef>
                <a:spcPts val="375"/>
              </a:spcBef>
              <a:buFont typeface="Arial" panose="020B0604020202020204" pitchFamily="34" charset="0"/>
              <a:buNone/>
              <a:defRPr sz="1400" b="1" i="0" kern="1200">
                <a:solidFill>
                  <a:srgbClr val="000000"/>
                </a:solidFill>
                <a:latin typeface="Proxima Nova Rg" panose="02000506030000020004" pitchFamily="2" charset="0"/>
                <a:ea typeface="+mn-ea"/>
                <a:cs typeface="Poppins" pitchFamily="2" charset="77"/>
              </a:defRPr>
            </a:lvl4pPr>
            <a:lvl5pPr marL="1371600" indent="0" algn="l" defTabSz="685800" rtl="0" eaLnBrk="1" latinLnBrk="0" hangingPunct="1">
              <a:lnSpc>
                <a:spcPct val="120000"/>
              </a:lnSpc>
              <a:spcBef>
                <a:spcPts val="375"/>
              </a:spcBef>
              <a:buFont typeface="Arial" panose="020B0604020202020204" pitchFamily="34" charset="0"/>
              <a:buNone/>
              <a:defRPr sz="1200" b="1" i="0" kern="1200">
                <a:solidFill>
                  <a:srgbClr val="000000"/>
                </a:solidFill>
                <a:latin typeface="Proxima Nova Rg" panose="02000506030000020004" pitchFamily="2" charset="0"/>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latin typeface="Arial" panose="020B0604020202020204" pitchFamily="34" charset="0"/>
              </a:rPr>
              <a:t>AGENDA</a:t>
            </a:r>
          </a:p>
        </p:txBody>
      </p:sp>
      <p:pic>
        <p:nvPicPr>
          <p:cNvPr id="4" name="Graphic 3" descr="Classroom with solid fill">
            <a:extLst>
              <a:ext uri="{FF2B5EF4-FFF2-40B4-BE49-F238E27FC236}">
                <a16:creationId xmlns:a16="http://schemas.microsoft.com/office/drawing/2014/main" id="{5A06373C-A029-BCE3-37BC-A1D67A9095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6698" y="1151468"/>
            <a:ext cx="848719" cy="816373"/>
          </a:xfrm>
          <a:prstGeom prst="rect">
            <a:avLst/>
          </a:prstGeom>
        </p:spPr>
      </p:pic>
      <p:pic>
        <p:nvPicPr>
          <p:cNvPr id="8" name="Graphic 7" descr="Gears with solid fill">
            <a:extLst>
              <a:ext uri="{FF2B5EF4-FFF2-40B4-BE49-F238E27FC236}">
                <a16:creationId xmlns:a16="http://schemas.microsoft.com/office/drawing/2014/main" id="{5C0B6901-35FB-7FEC-990D-9CEE5909CA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6700" y="2195879"/>
            <a:ext cx="848719" cy="816373"/>
          </a:xfrm>
          <a:prstGeom prst="rect">
            <a:avLst/>
          </a:prstGeom>
        </p:spPr>
      </p:pic>
      <p:pic>
        <p:nvPicPr>
          <p:cNvPr id="14" name="Graphic 13" descr="Warning with solid fill">
            <a:extLst>
              <a:ext uri="{FF2B5EF4-FFF2-40B4-BE49-F238E27FC236}">
                <a16:creationId xmlns:a16="http://schemas.microsoft.com/office/drawing/2014/main" id="{0A743EAC-12AA-C73A-3F3E-6FF1CC9696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6699" y="3130217"/>
            <a:ext cx="848719" cy="816373"/>
          </a:xfrm>
          <a:prstGeom prst="rect">
            <a:avLst/>
          </a:prstGeom>
        </p:spPr>
      </p:pic>
    </p:spTree>
    <p:extLst>
      <p:ext uri="{BB962C8B-B14F-4D97-AF65-F5344CB8AC3E}">
        <p14:creationId xmlns:p14="http://schemas.microsoft.com/office/powerpoint/2010/main" val="318769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C6E85C3-7A99-E9A4-8246-18078877D0C3}"/>
              </a:ext>
            </a:extLst>
          </p:cNvPr>
          <p:cNvSpPr>
            <a:spLocks noGrp="1"/>
          </p:cNvSpPr>
          <p:nvPr>
            <p:ph type="body" sz="quarter" idx="12"/>
          </p:nvPr>
        </p:nvSpPr>
        <p:spPr>
          <a:xfrm>
            <a:off x="293621" y="2073524"/>
            <a:ext cx="4014787" cy="1893745"/>
          </a:xfrm>
        </p:spPr>
        <p:txBody>
          <a:bodyPr/>
          <a:lstStyle/>
          <a:p>
            <a:r>
              <a:rPr lang="en-US" sz="2000" b="0" dirty="0"/>
              <a:t>Great Total Rewards programs only matter if people understand them—and chatbots make that understanding instant, accessible, and scalable for everyone.</a:t>
            </a:r>
          </a:p>
        </p:txBody>
      </p:sp>
      <p:sp>
        <p:nvSpPr>
          <p:cNvPr id="10" name="Text Placeholder 9">
            <a:extLst>
              <a:ext uri="{FF2B5EF4-FFF2-40B4-BE49-F238E27FC236}">
                <a16:creationId xmlns:a16="http://schemas.microsoft.com/office/drawing/2014/main" id="{94600FFA-E68E-7361-3FE0-1B32F3C4A0F9}"/>
              </a:ext>
            </a:extLst>
          </p:cNvPr>
          <p:cNvSpPr>
            <a:spLocks noGrp="1"/>
          </p:cNvSpPr>
          <p:nvPr>
            <p:ph type="body" sz="quarter" idx="13"/>
          </p:nvPr>
        </p:nvSpPr>
        <p:spPr>
          <a:xfrm>
            <a:off x="293621" y="1516312"/>
            <a:ext cx="4509288" cy="557212"/>
          </a:xfrm>
        </p:spPr>
        <p:txBody>
          <a:bodyPr/>
          <a:lstStyle/>
          <a:p>
            <a:r>
              <a:rPr lang="en-US" dirty="0"/>
              <a:t>Why chatbots for Total Rewards?</a:t>
            </a:r>
          </a:p>
        </p:txBody>
      </p:sp>
    </p:spTree>
    <p:extLst>
      <p:ext uri="{BB962C8B-B14F-4D97-AF65-F5344CB8AC3E}">
        <p14:creationId xmlns:p14="http://schemas.microsoft.com/office/powerpoint/2010/main" val="2560992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162A-3F31-0FDF-1196-BCEAB661742B}"/>
              </a:ext>
            </a:extLst>
          </p:cNvPr>
          <p:cNvSpPr>
            <a:spLocks noGrp="1"/>
          </p:cNvSpPr>
          <p:nvPr>
            <p:ph type="title"/>
          </p:nvPr>
        </p:nvSpPr>
        <p:spPr/>
        <p:txBody>
          <a:bodyPr/>
          <a:lstStyle/>
          <a:p>
            <a:r>
              <a:rPr lang="en-US" dirty="0"/>
              <a:t>What We’ll Build Today</a:t>
            </a:r>
          </a:p>
        </p:txBody>
      </p:sp>
      <p:sp>
        <p:nvSpPr>
          <p:cNvPr id="3" name="Chart Placeholder 2">
            <a:extLst>
              <a:ext uri="{FF2B5EF4-FFF2-40B4-BE49-F238E27FC236}">
                <a16:creationId xmlns:a16="http://schemas.microsoft.com/office/drawing/2014/main" id="{16E7CD19-58E9-B8AE-E8EE-62DC3D53CA27}"/>
              </a:ext>
            </a:extLst>
          </p:cNvPr>
          <p:cNvSpPr>
            <a:spLocks noGrp="1"/>
          </p:cNvSpPr>
          <p:nvPr>
            <p:ph type="chart" sz="quarter" idx="11"/>
          </p:nvPr>
        </p:nvSpPr>
        <p:spPr>
          <a:xfrm>
            <a:off x="322728" y="1234067"/>
            <a:ext cx="4040617" cy="3065462"/>
          </a:xfrm>
        </p:spPr>
        <p:txBody>
          <a:bodyPr/>
          <a:lstStyle/>
          <a:p>
            <a:pPr marL="0" indent="0">
              <a:buNone/>
            </a:pPr>
            <a:r>
              <a:rPr lang="en-US" sz="2400" dirty="0"/>
              <a:t>Chatbot: </a:t>
            </a:r>
            <a:r>
              <a:rPr lang="en-US" sz="2400" b="0" dirty="0"/>
              <a:t>Rae (Rewards Assistance Engine)</a:t>
            </a:r>
          </a:p>
          <a:p>
            <a:pPr marL="0" indent="0">
              <a:buNone/>
            </a:pPr>
            <a:r>
              <a:rPr lang="en-US" sz="2400" dirty="0"/>
              <a:t>Purpose: </a:t>
            </a:r>
            <a:r>
              <a:rPr lang="en-US" sz="2400" b="0" dirty="0"/>
              <a:t>Provide basic assistance on comp and benefits programs at ABC Company</a:t>
            </a:r>
          </a:p>
        </p:txBody>
      </p:sp>
      <p:grpSp>
        <p:nvGrpSpPr>
          <p:cNvPr id="6" name="Group 5">
            <a:extLst>
              <a:ext uri="{FF2B5EF4-FFF2-40B4-BE49-F238E27FC236}">
                <a16:creationId xmlns:a16="http://schemas.microsoft.com/office/drawing/2014/main" id="{87E7D79C-8092-8EA7-E819-12620F7EA88A}"/>
              </a:ext>
            </a:extLst>
          </p:cNvPr>
          <p:cNvGrpSpPr/>
          <p:nvPr/>
        </p:nvGrpSpPr>
        <p:grpSpPr>
          <a:xfrm>
            <a:off x="4480696" y="750549"/>
            <a:ext cx="4245994" cy="3876682"/>
            <a:chOff x="4480696" y="636872"/>
            <a:chExt cx="4340576" cy="4057866"/>
          </a:xfrm>
        </p:grpSpPr>
        <p:sp>
          <p:nvSpPr>
            <p:cNvPr id="4" name="Chart Placeholder 2">
              <a:extLst>
                <a:ext uri="{FF2B5EF4-FFF2-40B4-BE49-F238E27FC236}">
                  <a16:creationId xmlns:a16="http://schemas.microsoft.com/office/drawing/2014/main" id="{3FD4ECC7-AE7B-87F0-1FC5-0CD12278AAA4}"/>
                </a:ext>
              </a:extLst>
            </p:cNvPr>
            <p:cNvSpPr txBox="1">
              <a:spLocks/>
            </p:cNvSpPr>
            <p:nvPr/>
          </p:nvSpPr>
          <p:spPr>
            <a:xfrm>
              <a:off x="4572000" y="685968"/>
              <a:ext cx="4040617" cy="3958589"/>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3000" b="1" i="0" kern="1200">
                  <a:ln>
                    <a:solidFill>
                      <a:schemeClr val="bg1"/>
                    </a:solidFill>
                  </a:ln>
                  <a:solidFill>
                    <a:srgbClr val="515151"/>
                  </a:solidFill>
                  <a:latin typeface="Arial" panose="020B0604020202020204" pitchFamily="34" charset="0"/>
                  <a:ea typeface="+mn-ea"/>
                  <a:cs typeface="Poppins" pitchFamily="2" charset="77"/>
                </a:defRPr>
              </a:lvl1pPr>
              <a:lvl2pPr marL="514350" indent="-171450" algn="l" defTabSz="685800" rtl="0" eaLnBrk="1" latinLnBrk="0" hangingPunct="1">
                <a:lnSpc>
                  <a:spcPct val="120000"/>
                </a:lnSpc>
                <a:spcBef>
                  <a:spcPts val="375"/>
                </a:spcBef>
                <a:buFont typeface="Arial" panose="020B0604020202020204" pitchFamily="34" charset="0"/>
                <a:buChar char="•"/>
                <a:defRPr sz="2400" b="1" i="0" kern="1200">
                  <a:solidFill>
                    <a:schemeClr val="tx1"/>
                  </a:solidFill>
                  <a:latin typeface="Arial" panose="020B0604020202020204" pitchFamily="34" charset="0"/>
                  <a:ea typeface="+mn-ea"/>
                  <a:cs typeface="Poppins" pitchFamily="2" charset="77"/>
                </a:defRPr>
              </a:lvl2pPr>
              <a:lvl3pPr marL="857250" indent="-171450" algn="l" defTabSz="685800" rtl="0" eaLnBrk="1" latinLnBrk="0" hangingPunct="1">
                <a:lnSpc>
                  <a:spcPct val="120000"/>
                </a:lnSpc>
                <a:spcBef>
                  <a:spcPts val="375"/>
                </a:spcBef>
                <a:buFont typeface="Arial" panose="020B0604020202020204" pitchFamily="34" charset="0"/>
                <a:buChar char="•"/>
                <a:defRPr sz="1600" b="1" i="0" kern="1200">
                  <a:solidFill>
                    <a:schemeClr val="accent2"/>
                  </a:solidFill>
                  <a:latin typeface="Arial" panose="020B0604020202020204" pitchFamily="34" charset="0"/>
                  <a:ea typeface="+mn-ea"/>
                  <a:cs typeface="Poppins" pitchFamily="2" charset="77"/>
                </a:defRPr>
              </a:lvl3pPr>
              <a:lvl4pPr marL="1200150" indent="-171450" algn="l" defTabSz="685800" rtl="0" eaLnBrk="1" latinLnBrk="0" hangingPunct="1">
                <a:lnSpc>
                  <a:spcPct val="120000"/>
                </a:lnSpc>
                <a:spcBef>
                  <a:spcPts val="375"/>
                </a:spcBef>
                <a:buFont typeface="Arial" panose="020B0604020202020204" pitchFamily="34" charset="0"/>
                <a:buChar char="•"/>
                <a:defRPr sz="1400" b="1" i="0" kern="1200">
                  <a:solidFill>
                    <a:srgbClr val="000000"/>
                  </a:solidFill>
                  <a:latin typeface="Arial" panose="020B0604020202020204" pitchFamily="34" charset="0"/>
                  <a:ea typeface="+mn-ea"/>
                  <a:cs typeface="Poppins" pitchFamily="2" charset="77"/>
                </a:defRPr>
              </a:lvl4pPr>
              <a:lvl5pPr marL="1543050" indent="-171450" algn="l" defTabSz="685800" rtl="0" eaLnBrk="1" latinLnBrk="0" hangingPunct="1">
                <a:lnSpc>
                  <a:spcPct val="120000"/>
                </a:lnSpc>
                <a:spcBef>
                  <a:spcPts val="375"/>
                </a:spcBef>
                <a:buFont typeface="Arial" panose="020B0604020202020204" pitchFamily="34" charset="0"/>
                <a:buChar char="•"/>
                <a:defRPr sz="1200" b="1" i="0" kern="1200">
                  <a:solidFill>
                    <a:srgbClr val="000000"/>
                  </a:solidFill>
                  <a:latin typeface="Arial" panose="020B0604020202020204" pitchFamily="34" charset="0"/>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dirty="0"/>
                <a:t>Quick Start Guide</a:t>
              </a:r>
            </a:p>
            <a:p>
              <a:r>
                <a:rPr lang="en-US" sz="1800" dirty="0">
                  <a:solidFill>
                    <a:schemeClr val="tx1"/>
                  </a:solidFill>
                </a:rPr>
                <a:t>Step 1:</a:t>
              </a:r>
              <a:r>
                <a:rPr lang="en-US" sz="1800" b="0" dirty="0">
                  <a:solidFill>
                    <a:schemeClr val="tx1"/>
                  </a:solidFill>
                </a:rPr>
                <a:t> Choose your platform</a:t>
              </a:r>
            </a:p>
            <a:p>
              <a:r>
                <a:rPr lang="en-US" sz="1800" dirty="0">
                  <a:solidFill>
                    <a:schemeClr val="tx1"/>
                  </a:solidFill>
                </a:rPr>
                <a:t>Step 2: </a:t>
              </a:r>
              <a:r>
                <a:rPr lang="en-US" sz="1800" b="0" dirty="0">
                  <a:solidFill>
                    <a:schemeClr val="tx1"/>
                  </a:solidFill>
                </a:rPr>
                <a:t>Upload training materials to the knowledge base</a:t>
              </a:r>
            </a:p>
            <a:p>
              <a:r>
                <a:rPr lang="en-US" sz="1800" dirty="0">
                  <a:solidFill>
                    <a:schemeClr val="tx1"/>
                  </a:solidFill>
                </a:rPr>
                <a:t>Step 3:</a:t>
              </a:r>
              <a:r>
                <a:rPr lang="en-US" sz="1800" b="0" dirty="0">
                  <a:solidFill>
                    <a:schemeClr val="tx1"/>
                  </a:solidFill>
                </a:rPr>
                <a:t> Customize the chatbot</a:t>
              </a:r>
            </a:p>
            <a:p>
              <a:pPr lvl="1"/>
              <a:r>
                <a:rPr lang="en-US" sz="1200" b="0" dirty="0"/>
                <a:t>Welcome message</a:t>
              </a:r>
            </a:p>
            <a:p>
              <a:pPr lvl="1"/>
              <a:r>
                <a:rPr lang="en-US" sz="1200" b="0" dirty="0"/>
                <a:t>Branding</a:t>
              </a:r>
            </a:p>
            <a:p>
              <a:pPr lvl="1"/>
              <a:r>
                <a:rPr lang="en-US" sz="1200" b="0" dirty="0"/>
                <a:t>Custom Instructions</a:t>
              </a:r>
            </a:p>
            <a:p>
              <a:r>
                <a:rPr lang="en-US" sz="1800" dirty="0">
                  <a:solidFill>
                    <a:schemeClr val="tx1"/>
                  </a:solidFill>
                </a:rPr>
                <a:t>Step 4: </a:t>
              </a:r>
              <a:r>
                <a:rPr lang="en-US" sz="1800" b="0" dirty="0">
                  <a:solidFill>
                    <a:schemeClr val="tx1"/>
                  </a:solidFill>
                </a:rPr>
                <a:t>Test the chatbot</a:t>
              </a:r>
            </a:p>
            <a:p>
              <a:r>
                <a:rPr lang="en-US" sz="1800" dirty="0">
                  <a:solidFill>
                    <a:schemeClr val="tx1"/>
                  </a:solidFill>
                </a:rPr>
                <a:t>Step 5:</a:t>
              </a:r>
              <a:r>
                <a:rPr lang="en-US" sz="1800" b="0" dirty="0">
                  <a:solidFill>
                    <a:schemeClr val="tx1"/>
                  </a:solidFill>
                </a:rPr>
                <a:t> Deploy</a:t>
              </a:r>
              <a:endParaRPr lang="en-US" sz="1800" dirty="0">
                <a:solidFill>
                  <a:schemeClr val="tx1"/>
                </a:solidFill>
              </a:endParaRPr>
            </a:p>
          </p:txBody>
        </p:sp>
        <p:sp>
          <p:nvSpPr>
            <p:cNvPr id="5" name="Rectangle 4">
              <a:extLst>
                <a:ext uri="{FF2B5EF4-FFF2-40B4-BE49-F238E27FC236}">
                  <a16:creationId xmlns:a16="http://schemas.microsoft.com/office/drawing/2014/main" id="{7EEAE59A-11FD-C98B-EA7F-7F2187ED0943}"/>
                </a:ext>
              </a:extLst>
            </p:cNvPr>
            <p:cNvSpPr/>
            <p:nvPr/>
          </p:nvSpPr>
          <p:spPr>
            <a:xfrm>
              <a:off x="4480696" y="636872"/>
              <a:ext cx="4340576" cy="405786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grpSp>
    </p:spTree>
    <p:extLst>
      <p:ext uri="{BB962C8B-B14F-4D97-AF65-F5344CB8AC3E}">
        <p14:creationId xmlns:p14="http://schemas.microsoft.com/office/powerpoint/2010/main" val="2004281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4CA9-3CEF-941B-B197-B6ED24656224}"/>
              </a:ext>
            </a:extLst>
          </p:cNvPr>
          <p:cNvSpPr>
            <a:spLocks noGrp="1"/>
          </p:cNvSpPr>
          <p:nvPr>
            <p:ph type="title"/>
          </p:nvPr>
        </p:nvSpPr>
        <p:spPr/>
        <p:txBody>
          <a:bodyPr/>
          <a:lstStyle/>
          <a:p>
            <a:r>
              <a:rPr lang="en-US" dirty="0"/>
              <a:t>Features Used in Rae</a:t>
            </a:r>
          </a:p>
        </p:txBody>
      </p:sp>
      <p:sp>
        <p:nvSpPr>
          <p:cNvPr id="3" name="Chart Placeholder 2">
            <a:extLst>
              <a:ext uri="{FF2B5EF4-FFF2-40B4-BE49-F238E27FC236}">
                <a16:creationId xmlns:a16="http://schemas.microsoft.com/office/drawing/2014/main" id="{2FF4B193-9DFC-C6A9-D81A-4BB06AD66B9E}"/>
              </a:ext>
            </a:extLst>
          </p:cNvPr>
          <p:cNvSpPr>
            <a:spLocks noGrp="1"/>
          </p:cNvSpPr>
          <p:nvPr>
            <p:ph type="chart" sz="quarter" idx="11"/>
          </p:nvPr>
        </p:nvSpPr>
        <p:spPr>
          <a:xfrm>
            <a:off x="322727" y="1234067"/>
            <a:ext cx="4077439" cy="3065462"/>
          </a:xfrm>
        </p:spPr>
        <p:txBody>
          <a:bodyPr/>
          <a:lstStyle/>
          <a:p>
            <a:pPr marL="0" indent="0">
              <a:buNone/>
            </a:pPr>
            <a:r>
              <a:rPr lang="en-US" sz="1800" dirty="0"/>
              <a:t>Sources:</a:t>
            </a:r>
          </a:p>
          <a:p>
            <a:pPr lvl="1"/>
            <a:r>
              <a:rPr lang="en-US" sz="1400" dirty="0"/>
              <a:t>Benefits FAQs</a:t>
            </a:r>
          </a:p>
          <a:p>
            <a:pPr lvl="1"/>
            <a:r>
              <a:rPr lang="en-US" sz="1400" dirty="0"/>
              <a:t>Medical Plan Supplement</a:t>
            </a:r>
          </a:p>
          <a:p>
            <a:pPr lvl="1"/>
            <a:r>
              <a:rPr lang="en-US" sz="1400" dirty="0"/>
              <a:t>Benefits Pricing Supplement</a:t>
            </a:r>
          </a:p>
          <a:p>
            <a:pPr lvl="1"/>
            <a:r>
              <a:rPr lang="en-US" sz="1400" dirty="0"/>
              <a:t>Compensation Philosophy</a:t>
            </a:r>
          </a:p>
          <a:p>
            <a:pPr lvl="1"/>
            <a:r>
              <a:rPr lang="en-US" sz="1400" dirty="0"/>
              <a:t>Job Leveling Guide</a:t>
            </a:r>
          </a:p>
          <a:p>
            <a:pPr marL="0" indent="0">
              <a:buNone/>
            </a:pPr>
            <a:r>
              <a:rPr lang="en-US" sz="1800" dirty="0"/>
              <a:t>Analytics, Actions, Contacts: </a:t>
            </a:r>
          </a:p>
          <a:p>
            <a:pPr lvl="1"/>
            <a:r>
              <a:rPr lang="en-US" sz="1400" dirty="0"/>
              <a:t>Not used</a:t>
            </a:r>
          </a:p>
        </p:txBody>
      </p:sp>
      <p:sp>
        <p:nvSpPr>
          <p:cNvPr id="4" name="Chart Placeholder 2">
            <a:extLst>
              <a:ext uri="{FF2B5EF4-FFF2-40B4-BE49-F238E27FC236}">
                <a16:creationId xmlns:a16="http://schemas.microsoft.com/office/drawing/2014/main" id="{3EE57320-9E56-AC38-DB67-AAC149DA6BAD}"/>
              </a:ext>
            </a:extLst>
          </p:cNvPr>
          <p:cNvSpPr txBox="1">
            <a:spLocks/>
          </p:cNvSpPr>
          <p:nvPr/>
        </p:nvSpPr>
        <p:spPr>
          <a:xfrm>
            <a:off x="4572000" y="1234067"/>
            <a:ext cx="4249273" cy="3065462"/>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3000" b="1" i="0" kern="1200">
                <a:ln>
                  <a:solidFill>
                    <a:schemeClr val="bg1"/>
                  </a:solidFill>
                </a:ln>
                <a:solidFill>
                  <a:srgbClr val="515151"/>
                </a:solidFill>
                <a:latin typeface="Arial" panose="020B0604020202020204" pitchFamily="34" charset="0"/>
                <a:ea typeface="+mn-ea"/>
                <a:cs typeface="Poppins" pitchFamily="2" charset="77"/>
              </a:defRPr>
            </a:lvl1pPr>
            <a:lvl2pPr marL="514350" indent="-171450" algn="l" defTabSz="685800" rtl="0" eaLnBrk="1" latinLnBrk="0" hangingPunct="1">
              <a:lnSpc>
                <a:spcPct val="120000"/>
              </a:lnSpc>
              <a:spcBef>
                <a:spcPts val="375"/>
              </a:spcBef>
              <a:buFont typeface="Arial" panose="020B0604020202020204" pitchFamily="34" charset="0"/>
              <a:buChar char="•"/>
              <a:defRPr sz="2400" b="1" i="0" kern="1200">
                <a:solidFill>
                  <a:schemeClr val="tx1"/>
                </a:solidFill>
                <a:latin typeface="Arial" panose="020B0604020202020204" pitchFamily="34" charset="0"/>
                <a:ea typeface="+mn-ea"/>
                <a:cs typeface="Poppins" pitchFamily="2" charset="77"/>
              </a:defRPr>
            </a:lvl2pPr>
            <a:lvl3pPr marL="857250" indent="-171450" algn="l" defTabSz="685800" rtl="0" eaLnBrk="1" latinLnBrk="0" hangingPunct="1">
              <a:lnSpc>
                <a:spcPct val="120000"/>
              </a:lnSpc>
              <a:spcBef>
                <a:spcPts val="375"/>
              </a:spcBef>
              <a:buFont typeface="Arial" panose="020B0604020202020204" pitchFamily="34" charset="0"/>
              <a:buChar char="•"/>
              <a:defRPr sz="1600" b="1" i="0" kern="1200">
                <a:solidFill>
                  <a:schemeClr val="accent2"/>
                </a:solidFill>
                <a:latin typeface="Arial" panose="020B0604020202020204" pitchFamily="34" charset="0"/>
                <a:ea typeface="+mn-ea"/>
                <a:cs typeface="Poppins" pitchFamily="2" charset="77"/>
              </a:defRPr>
            </a:lvl3pPr>
            <a:lvl4pPr marL="1200150" indent="-171450" algn="l" defTabSz="685800" rtl="0" eaLnBrk="1" latinLnBrk="0" hangingPunct="1">
              <a:lnSpc>
                <a:spcPct val="120000"/>
              </a:lnSpc>
              <a:spcBef>
                <a:spcPts val="375"/>
              </a:spcBef>
              <a:buFont typeface="Arial" panose="020B0604020202020204" pitchFamily="34" charset="0"/>
              <a:buChar char="•"/>
              <a:defRPr sz="1400" b="1" i="0" kern="1200">
                <a:solidFill>
                  <a:srgbClr val="000000"/>
                </a:solidFill>
                <a:latin typeface="Arial" panose="020B0604020202020204" pitchFamily="34" charset="0"/>
                <a:ea typeface="+mn-ea"/>
                <a:cs typeface="Poppins" pitchFamily="2" charset="77"/>
              </a:defRPr>
            </a:lvl4pPr>
            <a:lvl5pPr marL="1543050" indent="-171450" algn="l" defTabSz="685800" rtl="0" eaLnBrk="1" latinLnBrk="0" hangingPunct="1">
              <a:lnSpc>
                <a:spcPct val="120000"/>
              </a:lnSpc>
              <a:spcBef>
                <a:spcPts val="375"/>
              </a:spcBef>
              <a:buFont typeface="Arial" panose="020B0604020202020204" pitchFamily="34" charset="0"/>
              <a:buChar char="•"/>
              <a:defRPr sz="1200" b="1" i="0" kern="1200">
                <a:solidFill>
                  <a:srgbClr val="000000"/>
                </a:solidFill>
                <a:latin typeface="Arial" panose="020B0604020202020204" pitchFamily="34" charset="0"/>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5" name="Chart Placeholder 2">
            <a:extLst>
              <a:ext uri="{FF2B5EF4-FFF2-40B4-BE49-F238E27FC236}">
                <a16:creationId xmlns:a16="http://schemas.microsoft.com/office/drawing/2014/main" id="{7EA7D9D4-36B2-DC80-9EAE-8E5CB1A2F6ED}"/>
              </a:ext>
            </a:extLst>
          </p:cNvPr>
          <p:cNvSpPr txBox="1">
            <a:spLocks/>
          </p:cNvSpPr>
          <p:nvPr/>
        </p:nvSpPr>
        <p:spPr>
          <a:xfrm>
            <a:off x="4743834" y="1240751"/>
            <a:ext cx="4077439" cy="3065462"/>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3000" b="1" i="0" kern="1200">
                <a:ln>
                  <a:solidFill>
                    <a:schemeClr val="bg1"/>
                  </a:solidFill>
                </a:ln>
                <a:solidFill>
                  <a:srgbClr val="515151"/>
                </a:solidFill>
                <a:latin typeface="Arial" panose="020B0604020202020204" pitchFamily="34" charset="0"/>
                <a:ea typeface="+mn-ea"/>
                <a:cs typeface="Poppins" pitchFamily="2" charset="77"/>
              </a:defRPr>
            </a:lvl1pPr>
            <a:lvl2pPr marL="514350" indent="-171450" algn="l" defTabSz="685800" rtl="0" eaLnBrk="1" latinLnBrk="0" hangingPunct="1">
              <a:lnSpc>
                <a:spcPct val="120000"/>
              </a:lnSpc>
              <a:spcBef>
                <a:spcPts val="375"/>
              </a:spcBef>
              <a:buFont typeface="Arial" panose="020B0604020202020204" pitchFamily="34" charset="0"/>
              <a:buChar char="•"/>
              <a:defRPr sz="2400" b="1" i="0" kern="1200">
                <a:solidFill>
                  <a:schemeClr val="tx1"/>
                </a:solidFill>
                <a:latin typeface="Arial" panose="020B0604020202020204" pitchFamily="34" charset="0"/>
                <a:ea typeface="+mn-ea"/>
                <a:cs typeface="Poppins" pitchFamily="2" charset="77"/>
              </a:defRPr>
            </a:lvl2pPr>
            <a:lvl3pPr marL="857250" indent="-171450" algn="l" defTabSz="685800" rtl="0" eaLnBrk="1" latinLnBrk="0" hangingPunct="1">
              <a:lnSpc>
                <a:spcPct val="120000"/>
              </a:lnSpc>
              <a:spcBef>
                <a:spcPts val="375"/>
              </a:spcBef>
              <a:buFont typeface="Arial" panose="020B0604020202020204" pitchFamily="34" charset="0"/>
              <a:buChar char="•"/>
              <a:defRPr sz="1600" b="1" i="0" kern="1200">
                <a:solidFill>
                  <a:schemeClr val="accent2"/>
                </a:solidFill>
                <a:latin typeface="Arial" panose="020B0604020202020204" pitchFamily="34" charset="0"/>
                <a:ea typeface="+mn-ea"/>
                <a:cs typeface="Poppins" pitchFamily="2" charset="77"/>
              </a:defRPr>
            </a:lvl3pPr>
            <a:lvl4pPr marL="1200150" indent="-171450" algn="l" defTabSz="685800" rtl="0" eaLnBrk="1" latinLnBrk="0" hangingPunct="1">
              <a:lnSpc>
                <a:spcPct val="120000"/>
              </a:lnSpc>
              <a:spcBef>
                <a:spcPts val="375"/>
              </a:spcBef>
              <a:buFont typeface="Arial" panose="020B0604020202020204" pitchFamily="34" charset="0"/>
              <a:buChar char="•"/>
              <a:defRPr sz="1400" b="1" i="0" kern="1200">
                <a:solidFill>
                  <a:srgbClr val="000000"/>
                </a:solidFill>
                <a:latin typeface="Arial" panose="020B0604020202020204" pitchFamily="34" charset="0"/>
                <a:ea typeface="+mn-ea"/>
                <a:cs typeface="Poppins" pitchFamily="2" charset="77"/>
              </a:defRPr>
            </a:lvl4pPr>
            <a:lvl5pPr marL="1543050" indent="-171450" algn="l" defTabSz="685800" rtl="0" eaLnBrk="1" latinLnBrk="0" hangingPunct="1">
              <a:lnSpc>
                <a:spcPct val="120000"/>
              </a:lnSpc>
              <a:spcBef>
                <a:spcPts val="375"/>
              </a:spcBef>
              <a:buFont typeface="Arial" panose="020B0604020202020204" pitchFamily="34" charset="0"/>
              <a:buChar char="•"/>
              <a:defRPr sz="1200" b="1" i="0" kern="1200">
                <a:solidFill>
                  <a:srgbClr val="000000"/>
                </a:solidFill>
                <a:latin typeface="Arial" panose="020B0604020202020204" pitchFamily="34" charset="0"/>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6" name="Chart Placeholder 2">
            <a:extLst>
              <a:ext uri="{FF2B5EF4-FFF2-40B4-BE49-F238E27FC236}">
                <a16:creationId xmlns:a16="http://schemas.microsoft.com/office/drawing/2014/main" id="{97C37703-D146-5B8F-FF9B-97B3C4FEEB58}"/>
              </a:ext>
            </a:extLst>
          </p:cNvPr>
          <p:cNvSpPr txBox="1">
            <a:spLocks/>
          </p:cNvSpPr>
          <p:nvPr/>
        </p:nvSpPr>
        <p:spPr>
          <a:xfrm>
            <a:off x="4743834" y="848734"/>
            <a:ext cx="4077439" cy="4048522"/>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3000" b="1" i="0" kern="1200">
                <a:ln>
                  <a:solidFill>
                    <a:schemeClr val="bg1"/>
                  </a:solidFill>
                </a:ln>
                <a:solidFill>
                  <a:srgbClr val="515151"/>
                </a:solidFill>
                <a:latin typeface="Arial" panose="020B0604020202020204" pitchFamily="34" charset="0"/>
                <a:ea typeface="+mn-ea"/>
                <a:cs typeface="Poppins" pitchFamily="2" charset="77"/>
              </a:defRPr>
            </a:lvl1pPr>
            <a:lvl2pPr marL="514350" indent="-171450" algn="l" defTabSz="685800" rtl="0" eaLnBrk="1" latinLnBrk="0" hangingPunct="1">
              <a:lnSpc>
                <a:spcPct val="120000"/>
              </a:lnSpc>
              <a:spcBef>
                <a:spcPts val="375"/>
              </a:spcBef>
              <a:buFont typeface="Arial" panose="020B0604020202020204" pitchFamily="34" charset="0"/>
              <a:buChar char="•"/>
              <a:defRPr sz="2400" b="1" i="0" kern="1200">
                <a:solidFill>
                  <a:schemeClr val="tx1"/>
                </a:solidFill>
                <a:latin typeface="Arial" panose="020B0604020202020204" pitchFamily="34" charset="0"/>
                <a:ea typeface="+mn-ea"/>
                <a:cs typeface="Poppins" pitchFamily="2" charset="77"/>
              </a:defRPr>
            </a:lvl2pPr>
            <a:lvl3pPr marL="857250" indent="-171450" algn="l" defTabSz="685800" rtl="0" eaLnBrk="1" latinLnBrk="0" hangingPunct="1">
              <a:lnSpc>
                <a:spcPct val="120000"/>
              </a:lnSpc>
              <a:spcBef>
                <a:spcPts val="375"/>
              </a:spcBef>
              <a:buFont typeface="Arial" panose="020B0604020202020204" pitchFamily="34" charset="0"/>
              <a:buChar char="•"/>
              <a:defRPr sz="1600" b="1" i="0" kern="1200">
                <a:solidFill>
                  <a:schemeClr val="accent2"/>
                </a:solidFill>
                <a:latin typeface="Arial" panose="020B0604020202020204" pitchFamily="34" charset="0"/>
                <a:ea typeface="+mn-ea"/>
                <a:cs typeface="Poppins" pitchFamily="2" charset="77"/>
              </a:defRPr>
            </a:lvl3pPr>
            <a:lvl4pPr marL="1200150" indent="-171450" algn="l" defTabSz="685800" rtl="0" eaLnBrk="1" latinLnBrk="0" hangingPunct="1">
              <a:lnSpc>
                <a:spcPct val="120000"/>
              </a:lnSpc>
              <a:spcBef>
                <a:spcPts val="375"/>
              </a:spcBef>
              <a:buFont typeface="Arial" panose="020B0604020202020204" pitchFamily="34" charset="0"/>
              <a:buChar char="•"/>
              <a:defRPr sz="1400" b="1" i="0" kern="1200">
                <a:solidFill>
                  <a:srgbClr val="000000"/>
                </a:solidFill>
                <a:latin typeface="Arial" panose="020B0604020202020204" pitchFamily="34" charset="0"/>
                <a:ea typeface="+mn-ea"/>
                <a:cs typeface="Poppins" pitchFamily="2" charset="77"/>
              </a:defRPr>
            </a:lvl4pPr>
            <a:lvl5pPr marL="1543050" indent="-171450" algn="l" defTabSz="685800" rtl="0" eaLnBrk="1" latinLnBrk="0" hangingPunct="1">
              <a:lnSpc>
                <a:spcPct val="120000"/>
              </a:lnSpc>
              <a:spcBef>
                <a:spcPts val="375"/>
              </a:spcBef>
              <a:buFont typeface="Arial" panose="020B0604020202020204" pitchFamily="34" charset="0"/>
              <a:buChar char="•"/>
              <a:defRPr sz="1200" b="1" i="0" kern="1200">
                <a:solidFill>
                  <a:srgbClr val="000000"/>
                </a:solidFill>
                <a:latin typeface="Arial" panose="020B0604020202020204" pitchFamily="34" charset="0"/>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800" dirty="0"/>
              <a:t>Connect:</a:t>
            </a:r>
          </a:p>
          <a:p>
            <a:pPr lvl="1"/>
            <a:r>
              <a:rPr lang="en-US" sz="1400" dirty="0"/>
              <a:t>Public, Embed</a:t>
            </a:r>
          </a:p>
          <a:p>
            <a:pPr lvl="2"/>
            <a:r>
              <a:rPr lang="en-US" sz="1400" dirty="0"/>
              <a:t>Chat Bubble: Icon you click to enter chat</a:t>
            </a:r>
          </a:p>
          <a:p>
            <a:pPr lvl="2"/>
            <a:r>
              <a:rPr lang="en-US" sz="1400" dirty="0" err="1"/>
              <a:t>iFrame</a:t>
            </a:r>
            <a:r>
              <a:rPr lang="en-US" sz="1400" dirty="0"/>
              <a:t>: creates a section for the chat specifically</a:t>
            </a:r>
          </a:p>
          <a:p>
            <a:pPr marL="0" indent="0">
              <a:buFont typeface="Arial" panose="020B0604020202020204" pitchFamily="34" charset="0"/>
              <a:buNone/>
            </a:pPr>
            <a:r>
              <a:rPr lang="en-US" sz="1800" dirty="0"/>
              <a:t>Settings: </a:t>
            </a:r>
          </a:p>
          <a:p>
            <a:pPr lvl="1"/>
            <a:r>
              <a:rPr lang="en-US" sz="1400" dirty="0"/>
              <a:t>Name: Rae</a:t>
            </a:r>
          </a:p>
          <a:p>
            <a:pPr lvl="1"/>
            <a:r>
              <a:rPr lang="en-US" sz="1400" dirty="0"/>
              <a:t>AI: GPT-4o mini, AI agent instructions (small role modification), Temperature: Reserved</a:t>
            </a:r>
          </a:p>
          <a:p>
            <a:pPr lvl="1"/>
            <a:r>
              <a:rPr lang="en-US" sz="1400" dirty="0"/>
              <a:t>Chat Interface: Several customizations</a:t>
            </a:r>
          </a:p>
        </p:txBody>
      </p:sp>
    </p:spTree>
    <p:extLst>
      <p:ext uri="{BB962C8B-B14F-4D97-AF65-F5344CB8AC3E}">
        <p14:creationId xmlns:p14="http://schemas.microsoft.com/office/powerpoint/2010/main" val="169935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84B8D-4B09-575F-7F62-8BBC79A5CCFF}"/>
              </a:ext>
            </a:extLst>
          </p:cNvPr>
          <p:cNvSpPr>
            <a:spLocks noGrp="1"/>
          </p:cNvSpPr>
          <p:nvPr>
            <p:ph type="title"/>
          </p:nvPr>
        </p:nvSpPr>
        <p:spPr/>
        <p:txBody>
          <a:bodyPr/>
          <a:lstStyle/>
          <a:p>
            <a:r>
              <a:rPr lang="en-US" dirty="0"/>
              <a:t>Tips to Expand Functionality</a:t>
            </a:r>
          </a:p>
        </p:txBody>
      </p:sp>
      <p:sp>
        <p:nvSpPr>
          <p:cNvPr id="3" name="Chart Placeholder 2">
            <a:extLst>
              <a:ext uri="{FF2B5EF4-FFF2-40B4-BE49-F238E27FC236}">
                <a16:creationId xmlns:a16="http://schemas.microsoft.com/office/drawing/2014/main" id="{2346AF80-36D8-DDD3-7411-95AD39A56A6E}"/>
              </a:ext>
            </a:extLst>
          </p:cNvPr>
          <p:cNvSpPr>
            <a:spLocks noGrp="1"/>
          </p:cNvSpPr>
          <p:nvPr>
            <p:ph type="chart" sz="quarter" idx="11"/>
          </p:nvPr>
        </p:nvSpPr>
        <p:spPr>
          <a:xfrm>
            <a:off x="322727" y="1041400"/>
            <a:ext cx="8315939" cy="3065462"/>
          </a:xfrm>
        </p:spPr>
        <p:txBody>
          <a:bodyPr/>
          <a:lstStyle/>
          <a:p>
            <a:r>
              <a:rPr lang="en-US" sz="2000" dirty="0"/>
              <a:t>Add multiple data sources (docs, PDFs, web pages, text)</a:t>
            </a:r>
          </a:p>
          <a:p>
            <a:r>
              <a:rPr lang="en-US" sz="2000" dirty="0"/>
              <a:t>Branding and tone customization</a:t>
            </a:r>
          </a:p>
          <a:p>
            <a:r>
              <a:rPr lang="en-US" sz="2000" dirty="0"/>
              <a:t>Set fallback/redirect rules for complex inquiries</a:t>
            </a:r>
          </a:p>
          <a:p>
            <a:pPr lvl="1"/>
            <a:r>
              <a:rPr lang="en-US" sz="1400" dirty="0"/>
              <a:t>Highly recommend including a disclaimer like, “Rae provides helpful info, but if there's a conflict with official plan documents, the plan documents will always take precedence.”</a:t>
            </a:r>
          </a:p>
          <a:p>
            <a:r>
              <a:rPr lang="en-US" sz="2000" dirty="0"/>
              <a:t>Integrate with Slack, intranet / SharePoint, social accounts, websites, or Teams*, </a:t>
            </a:r>
          </a:p>
          <a:p>
            <a:r>
              <a:rPr lang="en-US" sz="2000" dirty="0"/>
              <a:t>Pilot Internally First</a:t>
            </a:r>
          </a:p>
        </p:txBody>
      </p:sp>
      <p:sp>
        <p:nvSpPr>
          <p:cNvPr id="4" name="TextBox 3">
            <a:extLst>
              <a:ext uri="{FF2B5EF4-FFF2-40B4-BE49-F238E27FC236}">
                <a16:creationId xmlns:a16="http://schemas.microsoft.com/office/drawing/2014/main" id="{4BE53C9E-4DBD-E357-A122-4A467A4522E5}"/>
              </a:ext>
            </a:extLst>
          </p:cNvPr>
          <p:cNvSpPr txBox="1"/>
          <p:nvPr/>
        </p:nvSpPr>
        <p:spPr>
          <a:xfrm>
            <a:off x="710654" y="4391938"/>
            <a:ext cx="7039040" cy="276999"/>
          </a:xfrm>
          <a:prstGeom prst="rect">
            <a:avLst/>
          </a:prstGeom>
          <a:noFill/>
        </p:spPr>
        <p:txBody>
          <a:bodyPr wrap="square" rtlCol="0">
            <a:spAutoFit/>
          </a:bodyPr>
          <a:lstStyle/>
          <a:p>
            <a:r>
              <a:rPr lang="en-US" sz="1200" dirty="0"/>
              <a:t>*For integration with Teams, you may find Copilot Studio to be a more effective chatbot solution</a:t>
            </a:r>
          </a:p>
        </p:txBody>
      </p:sp>
    </p:spTree>
    <p:extLst>
      <p:ext uri="{BB962C8B-B14F-4D97-AF65-F5344CB8AC3E}">
        <p14:creationId xmlns:p14="http://schemas.microsoft.com/office/powerpoint/2010/main" val="4105430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943B7-AEAC-9AEC-A0B2-2260345A8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A5902-3B0A-3065-433C-C3906AFB0707}"/>
              </a:ext>
            </a:extLst>
          </p:cNvPr>
          <p:cNvSpPr>
            <a:spLocks noGrp="1"/>
          </p:cNvSpPr>
          <p:nvPr>
            <p:ph type="title"/>
          </p:nvPr>
        </p:nvSpPr>
        <p:spPr/>
        <p:txBody>
          <a:bodyPr/>
          <a:lstStyle/>
          <a:p>
            <a:r>
              <a:rPr lang="en-US" dirty="0"/>
              <a:t>Risks and Best Practices</a:t>
            </a:r>
          </a:p>
        </p:txBody>
      </p:sp>
      <p:sp>
        <p:nvSpPr>
          <p:cNvPr id="3" name="Chart Placeholder 2">
            <a:extLst>
              <a:ext uri="{FF2B5EF4-FFF2-40B4-BE49-F238E27FC236}">
                <a16:creationId xmlns:a16="http://schemas.microsoft.com/office/drawing/2014/main" id="{C8D7F9F4-E5EC-76EE-4BF2-0BC0E10E1791}"/>
              </a:ext>
            </a:extLst>
          </p:cNvPr>
          <p:cNvSpPr>
            <a:spLocks noGrp="1"/>
          </p:cNvSpPr>
          <p:nvPr>
            <p:ph type="chart" sz="quarter" idx="11"/>
          </p:nvPr>
        </p:nvSpPr>
        <p:spPr>
          <a:xfrm>
            <a:off x="1466462" y="1523999"/>
            <a:ext cx="7354811" cy="2775529"/>
          </a:xfrm>
        </p:spPr>
        <p:txBody>
          <a:bodyPr/>
          <a:lstStyle/>
          <a:p>
            <a:pPr marL="0" indent="0">
              <a:buNone/>
            </a:pPr>
            <a:r>
              <a:rPr lang="en-US" sz="2000" dirty="0"/>
              <a:t>Privacy &amp; data protection tips</a:t>
            </a:r>
          </a:p>
          <a:p>
            <a:pPr marL="0" indent="0">
              <a:buNone/>
            </a:pPr>
            <a:endParaRPr lang="en-US" sz="2000" dirty="0"/>
          </a:p>
          <a:p>
            <a:pPr marL="0" indent="0">
              <a:buNone/>
            </a:pPr>
            <a:r>
              <a:rPr lang="en-US" sz="2000" dirty="0"/>
              <a:t>Don't replace human HR—enhance it</a:t>
            </a:r>
          </a:p>
          <a:p>
            <a:pPr marL="0" indent="0">
              <a:buNone/>
            </a:pPr>
            <a:endParaRPr lang="en-US" sz="2000" dirty="0"/>
          </a:p>
          <a:p>
            <a:pPr marL="0" indent="0">
              <a:buNone/>
            </a:pPr>
            <a:r>
              <a:rPr lang="en-US" sz="2000" dirty="0"/>
              <a:t>Keep content updated and chatbot trained</a:t>
            </a:r>
            <a:endParaRPr lang="en-US" sz="1400" dirty="0"/>
          </a:p>
        </p:txBody>
      </p:sp>
      <p:pic>
        <p:nvPicPr>
          <p:cNvPr id="6" name="Graphic 5" descr="Lock with solid fill">
            <a:extLst>
              <a:ext uri="{FF2B5EF4-FFF2-40B4-BE49-F238E27FC236}">
                <a16:creationId xmlns:a16="http://schemas.microsoft.com/office/drawing/2014/main" id="{7E8EF19D-023B-453C-3DA1-0DD25BDB47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634" y="1212221"/>
            <a:ext cx="755577" cy="755577"/>
          </a:xfrm>
          <a:prstGeom prst="rect">
            <a:avLst/>
          </a:prstGeom>
        </p:spPr>
      </p:pic>
      <p:pic>
        <p:nvPicPr>
          <p:cNvPr id="8" name="Graphic 7" descr="User with solid fill">
            <a:extLst>
              <a:ext uri="{FF2B5EF4-FFF2-40B4-BE49-F238E27FC236}">
                <a16:creationId xmlns:a16="http://schemas.microsoft.com/office/drawing/2014/main" id="{DF0145DE-8283-7B97-B2B0-1018AFF229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635" y="2196343"/>
            <a:ext cx="755577" cy="755577"/>
          </a:xfrm>
          <a:prstGeom prst="rect">
            <a:avLst/>
          </a:prstGeom>
        </p:spPr>
      </p:pic>
      <p:pic>
        <p:nvPicPr>
          <p:cNvPr id="10" name="Graphic 9" descr="Repeat with solid fill">
            <a:extLst>
              <a:ext uri="{FF2B5EF4-FFF2-40B4-BE49-F238E27FC236}">
                <a16:creationId xmlns:a16="http://schemas.microsoft.com/office/drawing/2014/main" id="{F0E5BCA4-2E94-6C6C-6CD3-1639A8C9F3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3636" y="3162445"/>
            <a:ext cx="755577" cy="755577"/>
          </a:xfrm>
          <a:prstGeom prst="rect">
            <a:avLst/>
          </a:prstGeom>
        </p:spPr>
      </p:pic>
    </p:spTree>
    <p:extLst>
      <p:ext uri="{BB962C8B-B14F-4D97-AF65-F5344CB8AC3E}">
        <p14:creationId xmlns:p14="http://schemas.microsoft.com/office/powerpoint/2010/main" val="2473837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01837-7698-920D-11CE-F821E6595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1B5D6-E52F-8607-9304-3826390D016F}"/>
              </a:ext>
            </a:extLst>
          </p:cNvPr>
          <p:cNvSpPr>
            <a:spLocks noGrp="1"/>
          </p:cNvSpPr>
          <p:nvPr>
            <p:ph type="title"/>
          </p:nvPr>
        </p:nvSpPr>
        <p:spPr/>
        <p:txBody>
          <a:bodyPr/>
          <a:lstStyle/>
          <a:p>
            <a:r>
              <a:rPr lang="en-US" dirty="0"/>
              <a:t>Key Takeaways</a:t>
            </a:r>
          </a:p>
        </p:txBody>
      </p:sp>
      <p:sp>
        <p:nvSpPr>
          <p:cNvPr id="3" name="Chart Placeholder 2">
            <a:extLst>
              <a:ext uri="{FF2B5EF4-FFF2-40B4-BE49-F238E27FC236}">
                <a16:creationId xmlns:a16="http://schemas.microsoft.com/office/drawing/2014/main" id="{3FD293EA-9898-810D-D921-5B47B327E86A}"/>
              </a:ext>
            </a:extLst>
          </p:cNvPr>
          <p:cNvSpPr>
            <a:spLocks noGrp="1"/>
          </p:cNvSpPr>
          <p:nvPr>
            <p:ph type="chart" sz="quarter" idx="11"/>
          </p:nvPr>
        </p:nvSpPr>
        <p:spPr>
          <a:xfrm>
            <a:off x="1484935" y="1212221"/>
            <a:ext cx="7354811" cy="2775529"/>
          </a:xfrm>
        </p:spPr>
        <p:txBody>
          <a:bodyPr/>
          <a:lstStyle/>
          <a:p>
            <a:pPr marL="0" indent="0">
              <a:buNone/>
            </a:pPr>
            <a:r>
              <a:rPr lang="en-US" sz="2000" dirty="0"/>
              <a:t>You can build and launch a chatbot in minutes – no coding required.</a:t>
            </a:r>
          </a:p>
          <a:p>
            <a:pPr marL="0" indent="0">
              <a:buNone/>
            </a:pPr>
            <a:endParaRPr lang="en-US" sz="2000" dirty="0"/>
          </a:p>
          <a:p>
            <a:pPr marL="0" indent="0">
              <a:buNone/>
            </a:pPr>
            <a:r>
              <a:rPr lang="en-US" sz="2000" dirty="0"/>
              <a:t>Custom chatbots can reduce repetitive questions and improve communication.</a:t>
            </a:r>
          </a:p>
          <a:p>
            <a:pPr marL="0" indent="0">
              <a:buNone/>
            </a:pPr>
            <a:endParaRPr lang="en-US" sz="2000" dirty="0"/>
          </a:p>
          <a:p>
            <a:pPr marL="0" indent="0">
              <a:buNone/>
            </a:pPr>
            <a:r>
              <a:rPr lang="en-US" sz="2000" dirty="0"/>
              <a:t>Start small, keep it accurate, and build from there.</a:t>
            </a:r>
            <a:endParaRPr lang="en-US" sz="1400" dirty="0"/>
          </a:p>
        </p:txBody>
      </p:sp>
      <p:pic>
        <p:nvPicPr>
          <p:cNvPr id="5" name="Graphic 4" descr="Chat bubble with solid fill">
            <a:extLst>
              <a:ext uri="{FF2B5EF4-FFF2-40B4-BE49-F238E27FC236}">
                <a16:creationId xmlns:a16="http://schemas.microsoft.com/office/drawing/2014/main" id="{45A4D556-90AC-558A-1541-535DF19147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090" y="1138330"/>
            <a:ext cx="813346" cy="813346"/>
          </a:xfrm>
          <a:prstGeom prst="rect">
            <a:avLst/>
          </a:prstGeom>
        </p:spPr>
      </p:pic>
      <p:pic>
        <p:nvPicPr>
          <p:cNvPr id="9" name="Graphic 8" descr="Badge Question Mark with solid fill">
            <a:extLst>
              <a:ext uri="{FF2B5EF4-FFF2-40B4-BE49-F238E27FC236}">
                <a16:creationId xmlns:a16="http://schemas.microsoft.com/office/drawing/2014/main" id="{DD3031BE-DE50-A3A5-635E-EB4E0422E1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090" y="2357757"/>
            <a:ext cx="813346" cy="813346"/>
          </a:xfrm>
          <a:prstGeom prst="rect">
            <a:avLst/>
          </a:prstGeom>
        </p:spPr>
      </p:pic>
      <p:pic>
        <p:nvPicPr>
          <p:cNvPr id="12" name="Graphic 11" descr="Play with solid fill">
            <a:extLst>
              <a:ext uri="{FF2B5EF4-FFF2-40B4-BE49-F238E27FC236}">
                <a16:creationId xmlns:a16="http://schemas.microsoft.com/office/drawing/2014/main" id="{21C44923-0FCA-5167-43DB-98C3B2FBEC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0508" y="3577185"/>
            <a:ext cx="813346" cy="813346"/>
          </a:xfrm>
          <a:prstGeom prst="rect">
            <a:avLst/>
          </a:prstGeom>
        </p:spPr>
      </p:pic>
    </p:spTree>
    <p:extLst>
      <p:ext uri="{BB962C8B-B14F-4D97-AF65-F5344CB8AC3E}">
        <p14:creationId xmlns:p14="http://schemas.microsoft.com/office/powerpoint/2010/main" val="1062921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24B1-DDFE-9DE7-B089-516BB48C196E}"/>
              </a:ext>
            </a:extLst>
          </p:cNvPr>
          <p:cNvSpPr>
            <a:spLocks noGrp="1"/>
          </p:cNvSpPr>
          <p:nvPr>
            <p:ph type="title"/>
          </p:nvPr>
        </p:nvSpPr>
        <p:spPr/>
        <p:txBody>
          <a:bodyPr/>
          <a:lstStyle/>
          <a:p>
            <a:r>
              <a:rPr lang="en-US" dirty="0"/>
              <a:t>Talk to Rae and Download the Tipsheet</a:t>
            </a:r>
          </a:p>
        </p:txBody>
      </p:sp>
      <p:sp>
        <p:nvSpPr>
          <p:cNvPr id="3" name="Chart Placeholder 2">
            <a:extLst>
              <a:ext uri="{FF2B5EF4-FFF2-40B4-BE49-F238E27FC236}">
                <a16:creationId xmlns:a16="http://schemas.microsoft.com/office/drawing/2014/main" id="{8805C43B-BB22-A4FA-3D5F-F99B2CA99189}"/>
              </a:ext>
            </a:extLst>
          </p:cNvPr>
          <p:cNvSpPr>
            <a:spLocks noGrp="1"/>
          </p:cNvSpPr>
          <p:nvPr>
            <p:ph type="chart" sz="quarter" idx="11"/>
          </p:nvPr>
        </p:nvSpPr>
        <p:spPr>
          <a:xfrm>
            <a:off x="2327030" y="1336430"/>
            <a:ext cx="4489939" cy="627186"/>
          </a:xfrm>
        </p:spPr>
        <p:txBody>
          <a:bodyPr/>
          <a:lstStyle/>
          <a:p>
            <a:pPr marL="0" indent="0">
              <a:buNone/>
            </a:pPr>
            <a:r>
              <a:rPr lang="en-US" dirty="0"/>
              <a:t>Visit JoshLemonAI.com</a:t>
            </a:r>
          </a:p>
        </p:txBody>
      </p:sp>
      <p:pic>
        <p:nvPicPr>
          <p:cNvPr id="5" name="Picture 4" descr="A qr code with a white background&#10;&#10;AI-generated content may be incorrect.">
            <a:extLst>
              <a:ext uri="{FF2B5EF4-FFF2-40B4-BE49-F238E27FC236}">
                <a16:creationId xmlns:a16="http://schemas.microsoft.com/office/drawing/2014/main" id="{2D2BA6BC-1210-953E-195C-8C66B278D6EF}"/>
              </a:ext>
            </a:extLst>
          </p:cNvPr>
          <p:cNvPicPr>
            <a:picLocks noChangeAspect="1"/>
          </p:cNvPicPr>
          <p:nvPr/>
        </p:nvPicPr>
        <p:blipFill>
          <a:blip r:embed="rId2"/>
          <a:stretch>
            <a:fillRect/>
          </a:stretch>
        </p:blipFill>
        <p:spPr>
          <a:xfrm>
            <a:off x="1330966" y="1963616"/>
            <a:ext cx="2721838" cy="2721838"/>
          </a:xfrm>
          <a:prstGeom prst="rect">
            <a:avLst/>
          </a:prstGeom>
        </p:spPr>
      </p:pic>
      <p:pic>
        <p:nvPicPr>
          <p:cNvPr id="7" name="Picture 6" descr="A blue and black logo&#10;&#10;AI-generated content may be incorrect.">
            <a:extLst>
              <a:ext uri="{FF2B5EF4-FFF2-40B4-BE49-F238E27FC236}">
                <a16:creationId xmlns:a16="http://schemas.microsoft.com/office/drawing/2014/main" id="{7C1A9201-3BC4-E772-2F27-0BBEDFD400BE}"/>
              </a:ext>
            </a:extLst>
          </p:cNvPr>
          <p:cNvPicPr>
            <a:picLocks noChangeAspect="1"/>
          </p:cNvPicPr>
          <p:nvPr/>
        </p:nvPicPr>
        <p:blipFill>
          <a:blip r:embed="rId3"/>
          <a:stretch>
            <a:fillRect/>
          </a:stretch>
        </p:blipFill>
        <p:spPr>
          <a:xfrm>
            <a:off x="4571999" y="2574131"/>
            <a:ext cx="3886200" cy="1278627"/>
          </a:xfrm>
          <a:prstGeom prst="rect">
            <a:avLst/>
          </a:prstGeom>
        </p:spPr>
      </p:pic>
    </p:spTree>
    <p:extLst>
      <p:ext uri="{BB962C8B-B14F-4D97-AF65-F5344CB8AC3E}">
        <p14:creationId xmlns:p14="http://schemas.microsoft.com/office/powerpoint/2010/main" val="565040314"/>
      </p:ext>
    </p:extLst>
  </p:cSld>
  <p:clrMapOvr>
    <a:masterClrMapping/>
  </p:clrMapOvr>
</p:sld>
</file>

<file path=ppt/theme/theme1.xml><?xml version="1.0" encoding="utf-8"?>
<a:theme xmlns:a="http://schemas.openxmlformats.org/drawingml/2006/main" name="4_Office Theme">
  <a:themeElements>
    <a:clrScheme name="World at Work">
      <a:dk1>
        <a:srgbClr val="00205B"/>
      </a:dk1>
      <a:lt1>
        <a:srgbClr val="FFFFFF"/>
      </a:lt1>
      <a:dk2>
        <a:srgbClr val="501178"/>
      </a:dk2>
      <a:lt2>
        <a:srgbClr val="A2AAAD"/>
      </a:lt2>
      <a:accent1>
        <a:srgbClr val="009CDE"/>
      </a:accent1>
      <a:accent2>
        <a:srgbClr val="004B87"/>
      </a:accent2>
      <a:accent3>
        <a:srgbClr val="00857D"/>
      </a:accent3>
      <a:accent4>
        <a:srgbClr val="80599C"/>
      </a:accent4>
      <a:accent5>
        <a:srgbClr val="00C389"/>
      </a:accent5>
      <a:accent6>
        <a:srgbClr val="E57100"/>
      </a:accent6>
      <a:hlink>
        <a:srgbClr val="009CDE"/>
      </a:hlink>
      <a:folHlink>
        <a:srgbClr val="A1AAAC"/>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Thinking TR V3_WIP [Autosaved]" id="{9DDC07C3-BDC5-5245-A28B-F5BF4F66235A}" vid="{89ACA37F-45AC-BF48-A71A-8B74616CE8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4652aa5-10a7-4552-9668-9bef202f0276">
      <Terms xmlns="http://schemas.microsoft.com/office/infopath/2007/PartnerControls"/>
    </lcf76f155ced4ddcb4097134ff3c332f>
    <TaxCatchAll xmlns="8c6681be-a4e6-4e89-96c8-92cf39ea6d5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55D25C55A4CB4AAA0C92C31A3CBC67" ma:contentTypeVersion="18" ma:contentTypeDescription="Create a new document." ma:contentTypeScope="" ma:versionID="db6fd12e16c897a507c03dc83509fea8">
  <xsd:schema xmlns:xsd="http://www.w3.org/2001/XMLSchema" xmlns:xs="http://www.w3.org/2001/XMLSchema" xmlns:p="http://schemas.microsoft.com/office/2006/metadata/properties" xmlns:ns2="8c6681be-a4e6-4e89-96c8-92cf39ea6d5f" xmlns:ns3="14652aa5-10a7-4552-9668-9bef202f0276" targetNamespace="http://schemas.microsoft.com/office/2006/metadata/properties" ma:root="true" ma:fieldsID="087666dd19f865c6bc3d34c7e4e5afbe" ns2:_="" ns3:_="">
    <xsd:import namespace="8c6681be-a4e6-4e89-96c8-92cf39ea6d5f"/>
    <xsd:import namespace="14652aa5-10a7-4552-9668-9bef202f0276"/>
    <xsd:element name="properties">
      <xsd:complexType>
        <xsd:sequence>
          <xsd:element name="documentManagement">
            <xsd:complexType>
              <xsd:all>
                <xsd:element ref="ns2:SharedWithUsers" minOccurs="0"/>
                <xsd:element ref="ns2:SharedWithDetails" minOccurs="0"/>
                <xsd:element ref="ns3:MediaServiceAutoTags"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LengthInSeconds" minOccurs="0"/>
                <xsd:element ref="ns3:MediaServiceAutoKeyPoints" minOccurs="0"/>
                <xsd:element ref="ns3:MediaServiceKeyPoints"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681be-a4e6-4e89-96c8-92cf39ea6d5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df78077-ffcc-4dea-ab48-7a67109dba8f}" ma:internalName="TaxCatchAll" ma:showField="CatchAllData" ma:web="8c6681be-a4e6-4e89-96c8-92cf39ea6d5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4652aa5-10a7-4552-9668-9bef202f0276" elementFormDefault="qualified">
    <xsd:import namespace="http://schemas.microsoft.com/office/2006/documentManagement/types"/>
    <xsd:import namespace="http://schemas.microsoft.com/office/infopath/2007/PartnerControls"/>
    <xsd:element name="MediaServiceAutoTags" ma:index="10" nillable="true" ma:displayName="Tags" ma:internalName="MediaServiceAutoTags" ma:readOnly="true">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6a7de7-1a35-4ffe-9987-df11541e3b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06DF16-C3F0-4FB4-AF35-C231C4C472DF}">
  <ds:schemaRefs>
    <ds:schemaRef ds:uri="http://schemas.microsoft.com/office/2006/documentManagement/types"/>
    <ds:schemaRef ds:uri="http://schemas.microsoft.com/office/2006/metadata/properties"/>
    <ds:schemaRef ds:uri="http://www.w3.org/XML/1998/namespace"/>
    <ds:schemaRef ds:uri="http://purl.org/dc/terms/"/>
    <ds:schemaRef ds:uri="http://purl.org/dc/dcmitype/"/>
    <ds:schemaRef ds:uri="8c6681be-a4e6-4e89-96c8-92cf39ea6d5f"/>
    <ds:schemaRef ds:uri="http://schemas.openxmlformats.org/package/2006/metadata/core-properties"/>
    <ds:schemaRef ds:uri="http://schemas.microsoft.com/office/infopath/2007/PartnerControls"/>
    <ds:schemaRef ds:uri="14652aa5-10a7-4552-9668-9bef202f0276"/>
    <ds:schemaRef ds:uri="http://purl.org/dc/elements/1.1/"/>
  </ds:schemaRefs>
</ds:datastoreItem>
</file>

<file path=customXml/itemProps2.xml><?xml version="1.0" encoding="utf-8"?>
<ds:datastoreItem xmlns:ds="http://schemas.openxmlformats.org/officeDocument/2006/customXml" ds:itemID="{823F2DDC-C03D-438B-AAA0-87851A57BC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6681be-a4e6-4e89-96c8-92cf39ea6d5f"/>
    <ds:schemaRef ds:uri="14652aa5-10a7-4552-9668-9bef202f02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EF2BD0-7CFB-4219-9664-BDF546D92B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4_Office Theme</Template>
  <TotalTime>1303</TotalTime>
  <Words>1593</Words>
  <Application>Microsoft Office PowerPoint</Application>
  <PresentationFormat>Custom</PresentationFormat>
  <Paragraphs>143</Paragraphs>
  <Slides>9</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Proxima Nova Rg</vt:lpstr>
      <vt:lpstr>Arial</vt:lpstr>
      <vt:lpstr>4_Office Theme</vt:lpstr>
      <vt:lpstr>PowerPoint Presentation</vt:lpstr>
      <vt:lpstr>PowerPoint Presentation</vt:lpstr>
      <vt:lpstr>PowerPoint Presentation</vt:lpstr>
      <vt:lpstr>What We’ll Build Today</vt:lpstr>
      <vt:lpstr>Features Used in Rae</vt:lpstr>
      <vt:lpstr>Tips to Expand Functionality</vt:lpstr>
      <vt:lpstr>Risks and Best Practices</vt:lpstr>
      <vt:lpstr>Key Takeaways</vt:lpstr>
      <vt:lpstr>Talk to Rae and Download the Tipsheet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Differentiation  in Total Rewards –  Money Isn’t Everything</dc:title>
  <dc:subject/>
  <dc:creator>Ludi McGill</dc:creator>
  <cp:keywords/>
  <dc:description/>
  <cp:lastModifiedBy>Joshua Lemon</cp:lastModifiedBy>
  <cp:revision>23</cp:revision>
  <dcterms:created xsi:type="dcterms:W3CDTF">2023-01-10T17:33:35Z</dcterms:created>
  <dcterms:modified xsi:type="dcterms:W3CDTF">2025-03-31T03:50:12Z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0x0101009555D25C55A4CB4AAA0C92C31A3CBC67</vt:lpwstr>
  </property>
  <property fmtid="{D5CDD505-2E9C-101B-9397-08002B2CF9AE}" pid="3" name="MediaServiceImageTags">
    <vt:lpwstr/>
  </property>
  <property fmtid="{D5CDD505-2E9C-101B-9397-08002B2CF9AE}" pid="4" name="MSIP_Label_b6e23623-9151-4c5e-9c8f-ea7d278c2d4c_Enabled">
    <vt:lpwstr>true</vt:lpwstr>
  </property>
  <property fmtid="{D5CDD505-2E9C-101B-9397-08002B2CF9AE}" pid="5" name="MSIP_Label_b6e23623-9151-4c5e-9c8f-ea7d278c2d4c_SetDate">
    <vt:lpwstr>2025-01-09T19:23:19Z</vt:lpwstr>
  </property>
  <property fmtid="{D5CDD505-2E9C-101B-9397-08002B2CF9AE}" pid="6" name="MSIP_Label_b6e23623-9151-4c5e-9c8f-ea7d278c2d4c_Method">
    <vt:lpwstr>Standard</vt:lpwstr>
  </property>
  <property fmtid="{D5CDD505-2E9C-101B-9397-08002B2CF9AE}" pid="7" name="MSIP_Label_b6e23623-9151-4c5e-9c8f-ea7d278c2d4c_Name">
    <vt:lpwstr>defa4170-0d19-0005-0003-bc88714345d2</vt:lpwstr>
  </property>
  <property fmtid="{D5CDD505-2E9C-101B-9397-08002B2CF9AE}" pid="8" name="MSIP_Label_b6e23623-9151-4c5e-9c8f-ea7d278c2d4c_SiteId">
    <vt:lpwstr>c1640dc3-56d7-4249-a2a5-5509354c307d</vt:lpwstr>
  </property>
  <property fmtid="{D5CDD505-2E9C-101B-9397-08002B2CF9AE}" pid="9" name="MSIP_Label_b6e23623-9151-4c5e-9c8f-ea7d278c2d4c_ActionId">
    <vt:lpwstr>38420cb2-d92e-4c18-b8a0-2a965803ebc5</vt:lpwstr>
  </property>
  <property fmtid="{D5CDD505-2E9C-101B-9397-08002B2CF9AE}" pid="10" name="MSIP_Label_b6e23623-9151-4c5e-9c8f-ea7d278c2d4c_ContentBits">
    <vt:lpwstr>0</vt:lpwstr>
  </property>
</Properties>
</file>