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18288000" cy="10287000"/>
  <p:notesSz cx="6858000" cy="9144000"/>
  <p:embeddedFontLst>
    <p:embeddedFont>
      <p:font typeface="HK Grotesk Bold" pitchFamily="2" charset="77"/>
      <p:regular r:id="rId8"/>
      <p:bold r:id="rId9"/>
    </p:embeddedFont>
    <p:embeddedFont>
      <p:font typeface="IBM Plex Sans" panose="020B0503050203000203" pitchFamily="34" charset="0"/>
      <p:regular r:id="rId10"/>
      <p:bold r:id="rId11"/>
      <p:italic r:id="rId12"/>
      <p:boldItalic r:id="rId13"/>
    </p:embeddedFont>
    <p:embeddedFont>
      <p:font typeface="IBM Plex Sans Bold" panose="020B0803050203000203" pitchFamily="34" charset="0"/>
      <p:regular r:id="rId14"/>
      <p:bold r:id="rId15"/>
    </p:embeddedFont>
    <p:embeddedFont>
      <p:font typeface="Playfair Display" pitchFamily="2" charset="77"/>
      <p:regular r:id="rId16"/>
      <p:bold r:id="rId17"/>
      <p:italic r:id="rId18"/>
      <p:boldItalic r:id="rId19"/>
    </p:embeddedFont>
    <p:embeddedFont>
      <p:font typeface="Sharis" pitchFamily="2" charset="77"/>
      <p:regular r:id="rId20"/>
    </p:embeddedFont>
    <p:embeddedFont>
      <p:font typeface="Sharis Bold" pitchFamily="2" charset="77"/>
      <p:regular r:id="rId21"/>
      <p:bold r:id="rId22"/>
    </p:embeddedFont>
    <p:embeddedFont>
      <p:font typeface="Six Hands Chalk" panose="030304020406050C0A03" pitchFamily="66" charset="0"/>
      <p:regular r:id="rId23"/>
    </p:embeddedFont>
    <p:embeddedFont>
      <p:font typeface="The Nautigal Bold" pitchFamily="2" charset="77"/>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4599" autoAdjust="0"/>
  </p:normalViewPr>
  <p:slideViewPr>
    <p:cSldViewPr>
      <p:cViewPr>
        <p:scale>
          <a:sx n="92" d="100"/>
          <a:sy n="92" d="100"/>
        </p:scale>
        <p:origin x="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theme" Target="theme/theme1.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3121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4674" t="-288813" r="-42380" b="-83333"/>
            </a:stretch>
          </a:blipFill>
        </p:spPr>
        <p:txBody>
          <a:bodyPr/>
          <a:lstStyle/>
          <a:p>
            <a:endParaRPr lang="es-MX"/>
          </a:p>
        </p:txBody>
      </p:sp>
      <p:grpSp>
        <p:nvGrpSpPr>
          <p:cNvPr id="3" name="Group 3"/>
          <p:cNvGrpSpPr/>
          <p:nvPr/>
        </p:nvGrpSpPr>
        <p:grpSpPr>
          <a:xfrm>
            <a:off x="914697" y="793573"/>
            <a:ext cx="16458607" cy="8699854"/>
            <a:chOff x="0" y="0"/>
            <a:chExt cx="8277467" cy="4375386"/>
          </a:xfrm>
        </p:grpSpPr>
        <p:sp>
          <p:nvSpPr>
            <p:cNvPr id="4" name="Freeform 4"/>
            <p:cNvSpPr/>
            <p:nvPr/>
          </p:nvSpPr>
          <p:spPr>
            <a:xfrm>
              <a:off x="0" y="0"/>
              <a:ext cx="8277467" cy="4375386"/>
            </a:xfrm>
            <a:custGeom>
              <a:avLst/>
              <a:gdLst/>
              <a:ahLst/>
              <a:cxnLst/>
              <a:rect l="l" t="t" r="r" b="b"/>
              <a:pathLst>
                <a:path w="8277467" h="4375386">
                  <a:moveTo>
                    <a:pt x="0" y="0"/>
                  </a:moveTo>
                  <a:lnTo>
                    <a:pt x="0" y="4375386"/>
                  </a:lnTo>
                  <a:lnTo>
                    <a:pt x="8277467" y="4375386"/>
                  </a:lnTo>
                  <a:lnTo>
                    <a:pt x="8277467" y="0"/>
                  </a:lnTo>
                  <a:lnTo>
                    <a:pt x="0" y="0"/>
                  </a:lnTo>
                  <a:close/>
                  <a:moveTo>
                    <a:pt x="8216507" y="4314426"/>
                  </a:moveTo>
                  <a:lnTo>
                    <a:pt x="59690" y="4314426"/>
                  </a:lnTo>
                  <a:lnTo>
                    <a:pt x="59690" y="59690"/>
                  </a:lnTo>
                  <a:lnTo>
                    <a:pt x="8216507" y="59690"/>
                  </a:lnTo>
                  <a:lnTo>
                    <a:pt x="8216507" y="4314426"/>
                  </a:lnTo>
                  <a:close/>
                </a:path>
              </a:pathLst>
            </a:custGeom>
            <a:solidFill>
              <a:srgbClr val="CAC3B7"/>
            </a:solidFill>
          </p:spPr>
          <p:txBody>
            <a:bodyPr/>
            <a:lstStyle/>
            <a:p>
              <a:endParaRPr lang="es-MX"/>
            </a:p>
          </p:txBody>
        </p:sp>
      </p:grpSp>
      <p:grpSp>
        <p:nvGrpSpPr>
          <p:cNvPr id="5" name="Group 5"/>
          <p:cNvGrpSpPr/>
          <p:nvPr/>
        </p:nvGrpSpPr>
        <p:grpSpPr>
          <a:xfrm>
            <a:off x="0" y="0"/>
            <a:ext cx="18288000" cy="3882410"/>
            <a:chOff x="0" y="0"/>
            <a:chExt cx="6186311" cy="1313309"/>
          </a:xfrm>
        </p:grpSpPr>
        <p:sp>
          <p:nvSpPr>
            <p:cNvPr id="6" name="Freeform 6"/>
            <p:cNvSpPr/>
            <p:nvPr/>
          </p:nvSpPr>
          <p:spPr>
            <a:xfrm>
              <a:off x="0" y="0"/>
              <a:ext cx="6186311" cy="1313309"/>
            </a:xfrm>
            <a:custGeom>
              <a:avLst/>
              <a:gdLst/>
              <a:ahLst/>
              <a:cxnLst/>
              <a:rect l="l" t="t" r="r" b="b"/>
              <a:pathLst>
                <a:path w="6186311" h="1313309">
                  <a:moveTo>
                    <a:pt x="0" y="0"/>
                  </a:moveTo>
                  <a:lnTo>
                    <a:pt x="6186311" y="0"/>
                  </a:lnTo>
                  <a:lnTo>
                    <a:pt x="6186311" y="1313309"/>
                  </a:lnTo>
                  <a:lnTo>
                    <a:pt x="0" y="1313309"/>
                  </a:lnTo>
                  <a:close/>
                </a:path>
              </a:pathLst>
            </a:custGeom>
            <a:solidFill>
              <a:srgbClr val="AFA89C"/>
            </a:solidFill>
          </p:spPr>
          <p:txBody>
            <a:bodyPr/>
            <a:lstStyle/>
            <a:p>
              <a:endParaRPr lang="es-MX"/>
            </a:p>
          </p:txBody>
        </p:sp>
      </p:grpSp>
      <p:sp>
        <p:nvSpPr>
          <p:cNvPr id="7" name="Freeform 7"/>
          <p:cNvSpPr/>
          <p:nvPr/>
        </p:nvSpPr>
        <p:spPr>
          <a:xfrm>
            <a:off x="12503149" y="2543176"/>
            <a:ext cx="8727621" cy="7743780"/>
          </a:xfrm>
          <a:custGeom>
            <a:avLst/>
            <a:gdLst/>
            <a:ahLst/>
            <a:cxnLst/>
            <a:rect l="l" t="t" r="r" b="b"/>
            <a:pathLst>
              <a:path w="8727621" h="7743780">
                <a:moveTo>
                  <a:pt x="0" y="0"/>
                </a:moveTo>
                <a:lnTo>
                  <a:pt x="8727622" y="0"/>
                </a:lnTo>
                <a:lnTo>
                  <a:pt x="8727622" y="7743780"/>
                </a:lnTo>
                <a:lnTo>
                  <a:pt x="0" y="774378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8" name="Group 8"/>
          <p:cNvGrpSpPr/>
          <p:nvPr/>
        </p:nvGrpSpPr>
        <p:grpSpPr>
          <a:xfrm>
            <a:off x="0" y="0"/>
            <a:ext cx="6895385" cy="10287000"/>
            <a:chOff x="0" y="0"/>
            <a:chExt cx="812800" cy="1212590"/>
          </a:xfrm>
        </p:grpSpPr>
        <p:sp>
          <p:nvSpPr>
            <p:cNvPr id="9" name="Freeform 9"/>
            <p:cNvSpPr/>
            <p:nvPr/>
          </p:nvSpPr>
          <p:spPr>
            <a:xfrm>
              <a:off x="0" y="0"/>
              <a:ext cx="812800" cy="1212590"/>
            </a:xfrm>
            <a:custGeom>
              <a:avLst/>
              <a:gdLst/>
              <a:ahLst/>
              <a:cxnLst/>
              <a:rect l="l" t="t" r="r" b="b"/>
              <a:pathLst>
                <a:path w="812800" h="1212590">
                  <a:moveTo>
                    <a:pt x="0" y="0"/>
                  </a:moveTo>
                  <a:lnTo>
                    <a:pt x="812800" y="0"/>
                  </a:lnTo>
                  <a:lnTo>
                    <a:pt x="812800" y="1212590"/>
                  </a:lnTo>
                  <a:lnTo>
                    <a:pt x="0" y="1212590"/>
                  </a:lnTo>
                  <a:close/>
                </a:path>
              </a:pathLst>
            </a:custGeom>
            <a:blipFill>
              <a:blip r:embed="rId6"/>
              <a:stretch>
                <a:fillRect t="-780" b="-780"/>
              </a:stretch>
            </a:blipFill>
          </p:spPr>
          <p:txBody>
            <a:bodyPr/>
            <a:lstStyle/>
            <a:p>
              <a:endParaRPr lang="es-MX"/>
            </a:p>
          </p:txBody>
        </p:sp>
      </p:grpSp>
      <p:sp>
        <p:nvSpPr>
          <p:cNvPr id="10" name="Freeform 10"/>
          <p:cNvSpPr/>
          <p:nvPr/>
        </p:nvSpPr>
        <p:spPr>
          <a:xfrm>
            <a:off x="11065099" y="7046011"/>
            <a:ext cx="2138490" cy="2138490"/>
          </a:xfrm>
          <a:custGeom>
            <a:avLst/>
            <a:gdLst/>
            <a:ahLst/>
            <a:cxnLst/>
            <a:rect l="l" t="t" r="r" b="b"/>
            <a:pathLst>
              <a:path w="2138490" h="2138490">
                <a:moveTo>
                  <a:pt x="0" y="0"/>
                </a:moveTo>
                <a:lnTo>
                  <a:pt x="2138490" y="0"/>
                </a:lnTo>
                <a:lnTo>
                  <a:pt x="2138490" y="2138490"/>
                </a:lnTo>
                <a:lnTo>
                  <a:pt x="0" y="2138490"/>
                </a:lnTo>
                <a:lnTo>
                  <a:pt x="0" y="0"/>
                </a:lnTo>
                <a:close/>
              </a:path>
            </a:pathLst>
          </a:custGeom>
          <a:blipFill>
            <a:blip r:embed="rId7"/>
            <a:stretch>
              <a:fillRect/>
            </a:stretch>
          </a:blipFill>
        </p:spPr>
        <p:txBody>
          <a:bodyPr/>
          <a:lstStyle/>
          <a:p>
            <a:endParaRPr lang="es-MX"/>
          </a:p>
        </p:txBody>
      </p:sp>
      <p:sp>
        <p:nvSpPr>
          <p:cNvPr id="11" name="TextBox 11"/>
          <p:cNvSpPr txBox="1"/>
          <p:nvPr/>
        </p:nvSpPr>
        <p:spPr>
          <a:xfrm>
            <a:off x="7746999" y="1028700"/>
            <a:ext cx="9512301" cy="1000125"/>
          </a:xfrm>
          <a:prstGeom prst="rect">
            <a:avLst/>
          </a:prstGeom>
        </p:spPr>
        <p:txBody>
          <a:bodyPr lIns="0" tIns="0" rIns="0" bIns="0" rtlCol="0" anchor="t">
            <a:spAutoFit/>
          </a:bodyPr>
          <a:lstStyle/>
          <a:p>
            <a:pPr marL="0" lvl="0" indent="0" algn="l">
              <a:lnSpc>
                <a:spcPts val="7920"/>
              </a:lnSpc>
              <a:spcBef>
                <a:spcPct val="0"/>
              </a:spcBef>
            </a:pPr>
            <a:r>
              <a:rPr lang="en-US" sz="6600" u="none">
                <a:solidFill>
                  <a:srgbClr val="FFFFFF"/>
                </a:solidFill>
                <a:latin typeface="Sharis"/>
                <a:ea typeface="Sharis"/>
                <a:cs typeface="Sharis"/>
                <a:sym typeface="Sharis"/>
              </a:rPr>
              <a:t>GABRIELA JUVERA</a:t>
            </a:r>
          </a:p>
        </p:txBody>
      </p:sp>
      <p:grpSp>
        <p:nvGrpSpPr>
          <p:cNvPr id="12" name="Group 12"/>
          <p:cNvGrpSpPr/>
          <p:nvPr/>
        </p:nvGrpSpPr>
        <p:grpSpPr>
          <a:xfrm>
            <a:off x="7746999" y="4962755"/>
            <a:ext cx="9512301" cy="1711985"/>
            <a:chOff x="0" y="-47625"/>
            <a:chExt cx="12683067" cy="2282645"/>
          </a:xfrm>
        </p:grpSpPr>
        <p:sp>
          <p:nvSpPr>
            <p:cNvPr id="13" name="TextBox 13"/>
            <p:cNvSpPr txBox="1"/>
            <p:nvPr/>
          </p:nvSpPr>
          <p:spPr>
            <a:xfrm>
              <a:off x="11577" y="1268088"/>
              <a:ext cx="12671490" cy="966932"/>
            </a:xfrm>
            <a:prstGeom prst="rect">
              <a:avLst/>
            </a:prstGeom>
          </p:spPr>
          <p:txBody>
            <a:bodyPr wrap="square" lIns="0" tIns="0" rIns="0" bIns="0" rtlCol="0" anchor="t">
              <a:spAutoFit/>
            </a:bodyPr>
            <a:lstStyle/>
            <a:p>
              <a:pPr marL="0" lvl="0" indent="0" algn="l">
                <a:lnSpc>
                  <a:spcPts val="4949"/>
                </a:lnSpc>
              </a:pPr>
              <a:r>
                <a:rPr lang="en-US" sz="6600" b="1" spc="-92" dirty="0">
                  <a:solidFill>
                    <a:srgbClr val="000000"/>
                  </a:solidFill>
                  <a:latin typeface="The Nautigal Bold"/>
                  <a:ea typeface="The Nautigal Bold"/>
                  <a:cs typeface="The Nautigal Bold"/>
                  <a:sym typeface="The Nautigal Bold"/>
                </a:rPr>
                <a:t>El </a:t>
              </a:r>
              <a:r>
                <a:rPr lang="en-US" sz="6600" b="1" spc="-92" dirty="0" err="1">
                  <a:solidFill>
                    <a:srgbClr val="000000"/>
                  </a:solidFill>
                  <a:latin typeface="The Nautigal Bold"/>
                  <a:ea typeface="The Nautigal Bold"/>
                  <a:cs typeface="The Nautigal Bold"/>
                  <a:sym typeface="The Nautigal Bold"/>
                </a:rPr>
                <a:t>poder</a:t>
              </a:r>
              <a:r>
                <a:rPr lang="en-US" sz="6600" b="1" spc="-92" dirty="0">
                  <a:solidFill>
                    <a:srgbClr val="000000"/>
                  </a:solidFill>
                  <a:latin typeface="The Nautigal Bold"/>
                  <a:ea typeface="The Nautigal Bold"/>
                  <a:cs typeface="The Nautigal Bold"/>
                  <a:sym typeface="The Nautigal Bold"/>
                </a:rPr>
                <a:t> de ser </a:t>
              </a:r>
              <a:r>
                <a:rPr lang="en-US" sz="6600" b="1" spc="-92" dirty="0" err="1">
                  <a:solidFill>
                    <a:srgbClr val="000000"/>
                  </a:solidFill>
                  <a:latin typeface="The Nautigal Bold"/>
                  <a:ea typeface="The Nautigal Bold"/>
                  <a:cs typeface="The Nautigal Bold"/>
                  <a:sym typeface="The Nautigal Bold"/>
                </a:rPr>
                <a:t>tú</a:t>
              </a:r>
              <a:endParaRPr lang="en-US" sz="6600" b="1" spc="-92" dirty="0">
                <a:solidFill>
                  <a:srgbClr val="000000"/>
                </a:solidFill>
                <a:latin typeface="The Nautigal Bold"/>
                <a:ea typeface="The Nautigal Bold"/>
                <a:cs typeface="The Nautigal Bold"/>
                <a:sym typeface="The Nautigal Bold"/>
              </a:endParaRPr>
            </a:p>
          </p:txBody>
        </p:sp>
        <p:sp>
          <p:nvSpPr>
            <p:cNvPr id="14" name="TextBox 14"/>
            <p:cNvSpPr txBox="1"/>
            <p:nvPr/>
          </p:nvSpPr>
          <p:spPr>
            <a:xfrm>
              <a:off x="0" y="-47625"/>
              <a:ext cx="12683067" cy="920593"/>
            </a:xfrm>
            <a:prstGeom prst="rect">
              <a:avLst/>
            </a:prstGeom>
          </p:spPr>
          <p:txBody>
            <a:bodyPr lIns="0" tIns="0" rIns="0" bIns="0" rtlCol="0" anchor="t">
              <a:spAutoFit/>
            </a:bodyPr>
            <a:lstStyle/>
            <a:p>
              <a:pPr marL="0" lvl="0" indent="0" algn="l">
                <a:lnSpc>
                  <a:spcPts val="5460"/>
                </a:lnSpc>
              </a:pPr>
              <a:r>
                <a:rPr lang="en-US" sz="4200" b="1" dirty="0">
                  <a:solidFill>
                    <a:srgbClr val="FFFFFF"/>
                  </a:solidFill>
                  <a:latin typeface="HK Grotesk Bold"/>
                  <a:ea typeface="HK Grotesk Bold"/>
                  <a:cs typeface="HK Grotesk Bold"/>
                  <a:sym typeface="HK Grotesk Bold"/>
                </a:rPr>
                <a:t>PROGRAMA ALKIMYA</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type.wav"/>
          </p:stSnd>
        </p:sndAc>
      </p:transition>
    </mc:Choice>
    <mc:Fallback xmlns="">
      <p:transition spd="slow">
        <p:fade/>
        <p:sndAc>
          <p:stSnd>
            <p:snd r:embed="rId8" name="typ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63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s-MX"/>
          </a:p>
        </p:txBody>
      </p:sp>
      <p:sp>
        <p:nvSpPr>
          <p:cNvPr id="3" name="AutoShape 3"/>
          <p:cNvSpPr/>
          <p:nvPr/>
        </p:nvSpPr>
        <p:spPr>
          <a:xfrm>
            <a:off x="9628395" y="3202889"/>
            <a:ext cx="319604" cy="285896"/>
          </a:xfrm>
          <a:prstGeom prst="rect">
            <a:avLst/>
          </a:prstGeom>
          <a:solidFill>
            <a:srgbClr val="6D675F"/>
          </a:solidFill>
        </p:spPr>
        <p:txBody>
          <a:bodyPr/>
          <a:lstStyle/>
          <a:p>
            <a:endParaRPr lang="es-MX"/>
          </a:p>
        </p:txBody>
      </p:sp>
      <p:sp>
        <p:nvSpPr>
          <p:cNvPr id="4" name="AutoShape 4"/>
          <p:cNvSpPr/>
          <p:nvPr/>
        </p:nvSpPr>
        <p:spPr>
          <a:xfrm>
            <a:off x="9628395" y="4705277"/>
            <a:ext cx="319604" cy="285896"/>
          </a:xfrm>
          <a:prstGeom prst="rect">
            <a:avLst/>
          </a:prstGeom>
          <a:solidFill>
            <a:srgbClr val="6D675F">
              <a:alpha val="19608"/>
            </a:srgbClr>
          </a:solidFill>
        </p:spPr>
        <p:txBody>
          <a:bodyPr/>
          <a:lstStyle/>
          <a:p>
            <a:endParaRPr lang="es-MX"/>
          </a:p>
        </p:txBody>
      </p:sp>
      <p:sp>
        <p:nvSpPr>
          <p:cNvPr id="5" name="AutoShape 5"/>
          <p:cNvSpPr/>
          <p:nvPr/>
        </p:nvSpPr>
        <p:spPr>
          <a:xfrm>
            <a:off x="9628395" y="6207665"/>
            <a:ext cx="319604" cy="285896"/>
          </a:xfrm>
          <a:prstGeom prst="rect">
            <a:avLst/>
          </a:prstGeom>
          <a:solidFill>
            <a:srgbClr val="6D675F">
              <a:alpha val="19608"/>
            </a:srgbClr>
          </a:solidFill>
        </p:spPr>
        <p:txBody>
          <a:bodyPr/>
          <a:lstStyle/>
          <a:p>
            <a:endParaRPr lang="es-MX"/>
          </a:p>
        </p:txBody>
      </p:sp>
      <p:sp>
        <p:nvSpPr>
          <p:cNvPr id="6" name="TextBox 6"/>
          <p:cNvSpPr txBox="1"/>
          <p:nvPr/>
        </p:nvSpPr>
        <p:spPr>
          <a:xfrm>
            <a:off x="1028700" y="1549761"/>
            <a:ext cx="6370994" cy="1238250"/>
          </a:xfrm>
          <a:prstGeom prst="rect">
            <a:avLst/>
          </a:prstGeom>
        </p:spPr>
        <p:txBody>
          <a:bodyPr lIns="0" tIns="0" rIns="0" bIns="0" rtlCol="0" anchor="t">
            <a:spAutoFit/>
          </a:bodyPr>
          <a:lstStyle/>
          <a:p>
            <a:pPr marL="0" lvl="0" indent="0" algn="l">
              <a:lnSpc>
                <a:spcPts val="9875"/>
              </a:lnSpc>
            </a:pPr>
            <a:r>
              <a:rPr lang="en-US" sz="8229" strike="noStrike" spc="-213">
                <a:solidFill>
                  <a:srgbClr val="FFFFFF"/>
                </a:solidFill>
                <a:latin typeface="Sharis"/>
                <a:ea typeface="Sharis"/>
                <a:cs typeface="Sharis"/>
                <a:sym typeface="Sharis"/>
              </a:rPr>
              <a:t>Introducción</a:t>
            </a:r>
          </a:p>
        </p:txBody>
      </p:sp>
      <p:grpSp>
        <p:nvGrpSpPr>
          <p:cNvPr id="7" name="Group 7"/>
          <p:cNvGrpSpPr/>
          <p:nvPr/>
        </p:nvGrpSpPr>
        <p:grpSpPr>
          <a:xfrm>
            <a:off x="10614749" y="1511661"/>
            <a:ext cx="6402042" cy="626110"/>
            <a:chOff x="0" y="-38100"/>
            <a:chExt cx="8536056" cy="834813"/>
          </a:xfrm>
        </p:grpSpPr>
        <p:sp>
          <p:nvSpPr>
            <p:cNvPr id="8" name="TextBox 8"/>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01</a:t>
              </a:r>
            </a:p>
          </p:txBody>
        </p:sp>
        <p:sp>
          <p:nvSpPr>
            <p:cNvPr id="9" name="TextBox 9"/>
            <p:cNvSpPr txBox="1"/>
            <p:nvPr/>
          </p:nvSpPr>
          <p:spPr>
            <a:xfrm>
              <a:off x="1345499" y="133351"/>
              <a:ext cx="7190557" cy="565625"/>
            </a:xfrm>
            <a:prstGeom prst="rect">
              <a:avLst/>
            </a:prstGeom>
          </p:spPr>
          <p:txBody>
            <a:bodyPr lIns="0" tIns="0" rIns="0" bIns="0" rtlCol="0" anchor="t">
              <a:spAutoFit/>
            </a:bodyPr>
            <a:lstStyle/>
            <a:p>
              <a:pPr marL="0" lvl="0" indent="0" algn="l">
                <a:lnSpc>
                  <a:spcPts val="1704"/>
                </a:lnSpc>
              </a:pPr>
              <a:r>
                <a:rPr lang="en-US" sz="1311" dirty="0" err="1">
                  <a:solidFill>
                    <a:srgbClr val="FEFFFE"/>
                  </a:solidFill>
                  <a:latin typeface="IBM Plex Sans"/>
                  <a:ea typeface="IBM Plex Sans"/>
                  <a:cs typeface="IBM Plex Sans"/>
                  <a:sym typeface="IBM Plex Sans"/>
                </a:rPr>
                <a:t>Elprograma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Alkimya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nace</a:t>
              </a:r>
              <a:r>
                <a:rPr lang="en-US" sz="1311" dirty="0">
                  <a:solidFill>
                    <a:srgbClr val="FEFFFE"/>
                  </a:solidFill>
                  <a:latin typeface="IBM Plex Sans"/>
                  <a:ea typeface="IBM Plex Sans"/>
                  <a:cs typeface="IBM Plex Sans"/>
                  <a:sym typeface="IBM Plex Sans"/>
                </a:rPr>
                <a:t> para </a:t>
              </a:r>
              <a:r>
                <a:rPr lang="en-US" sz="1311" dirty="0" err="1">
                  <a:solidFill>
                    <a:srgbClr val="FEFFFE"/>
                  </a:solidFill>
                  <a:latin typeface="IBM Plex Sans"/>
                  <a:ea typeface="IBM Plex Sans"/>
                  <a:cs typeface="IBM Plex Sans"/>
                  <a:sym typeface="IBM Plex Sans"/>
                </a:rPr>
                <a:t>acompañarte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en</a:t>
              </a:r>
              <a:r>
                <a:rPr lang="en-US" sz="1311" dirty="0">
                  <a:solidFill>
                    <a:srgbClr val="FEFFFE"/>
                  </a:solidFill>
                  <a:latin typeface="IBM Plex Sans"/>
                  <a:ea typeface="IBM Plex Sans"/>
                  <a:cs typeface="IBM Plex Sans"/>
                  <a:sym typeface="IBM Plex Sans"/>
                </a:rPr>
                <a:t> ese punto de </a:t>
              </a:r>
              <a:r>
                <a:rPr lang="en-US" sz="1311" dirty="0" err="1">
                  <a:solidFill>
                    <a:srgbClr val="FEFFFE"/>
                  </a:solidFill>
                  <a:latin typeface="IBM Plex Sans"/>
                  <a:ea typeface="IBM Plex Sans"/>
                  <a:cs typeface="IBM Plex Sans"/>
                  <a:sym typeface="IBM Plex Sans"/>
                </a:rPr>
                <a:t>quiebre</a:t>
              </a:r>
              <a:r>
                <a:rPr lang="en-US" sz="1311" dirty="0">
                  <a:solidFill>
                    <a:srgbClr val="FEFFFE"/>
                  </a:solidFill>
                  <a:latin typeface="IBM Plex Sans"/>
                  <a:ea typeface="IBM Plex Sans"/>
                  <a:cs typeface="IBM Plex Sans"/>
                  <a:sym typeface="IBM Plex Sans"/>
                </a:rPr>
                <a:t>.</a:t>
              </a:r>
            </a:p>
            <a:p>
              <a:pPr marL="0" lvl="0" indent="0" algn="l">
                <a:lnSpc>
                  <a:spcPts val="1704"/>
                </a:lnSpc>
              </a:pPr>
              <a:r>
                <a:rPr lang="en-US" sz="1311" dirty="0">
                  <a:solidFill>
                    <a:srgbClr val="FEFFFE"/>
                  </a:solidFill>
                  <a:latin typeface="IBM Plex Sans"/>
                  <a:ea typeface="IBM Plex Sans"/>
                  <a:cs typeface="IBM Plex Sans"/>
                  <a:sym typeface="IBM Plex Sans"/>
                </a:rPr>
                <a:t>Es un </a:t>
              </a:r>
              <a:r>
                <a:rPr lang="en-US" sz="1311" dirty="0" err="1">
                  <a:solidFill>
                    <a:srgbClr val="FEFFFE"/>
                  </a:solidFill>
                  <a:latin typeface="IBM Plex Sans"/>
                  <a:ea typeface="IBM Plex Sans"/>
                  <a:cs typeface="IBM Plex Sans"/>
                  <a:sym typeface="IBM Plex Sans"/>
                </a:rPr>
                <a:t>viaje</a:t>
              </a:r>
              <a:r>
                <a:rPr lang="en-US" sz="1311" dirty="0">
                  <a:solidFill>
                    <a:srgbClr val="FEFFFE"/>
                  </a:solidFill>
                  <a:latin typeface="IBM Plex Sans"/>
                  <a:ea typeface="IBM Plex Sans"/>
                  <a:cs typeface="IBM Plex Sans"/>
                  <a:sym typeface="IBM Plex Sans"/>
                </a:rPr>
                <a:t> profundo y amoroso </a:t>
              </a:r>
              <a:r>
                <a:rPr lang="en-US" sz="1311" dirty="0" err="1">
                  <a:solidFill>
                    <a:srgbClr val="FEFFFE"/>
                  </a:solidFill>
                  <a:latin typeface="IBM Plex Sans"/>
                  <a:ea typeface="IBM Plex Sans"/>
                  <a:cs typeface="IBM Plex Sans"/>
                  <a:sym typeface="IBM Plex Sans"/>
                </a:rPr>
                <a:t>hacia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ti</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mismo</a:t>
              </a:r>
              <a:r>
                <a:rPr lang="en-US" sz="1311" dirty="0">
                  <a:solidFill>
                    <a:srgbClr val="FEFFFE"/>
                  </a:solidFill>
                  <a:latin typeface="IBM Plex Sans"/>
                  <a:ea typeface="IBM Plex Sans"/>
                  <a:cs typeface="IBM Plex Sans"/>
                  <a:sym typeface="IBM Plex Sans"/>
                </a:rPr>
                <a:t>.</a:t>
              </a:r>
            </a:p>
          </p:txBody>
        </p:sp>
      </p:grpSp>
      <p:grpSp>
        <p:nvGrpSpPr>
          <p:cNvPr id="10" name="Group 10"/>
          <p:cNvGrpSpPr/>
          <p:nvPr/>
        </p:nvGrpSpPr>
        <p:grpSpPr>
          <a:xfrm>
            <a:off x="10614749" y="3042624"/>
            <a:ext cx="6402042" cy="726296"/>
            <a:chOff x="0" y="0"/>
            <a:chExt cx="8536056" cy="968395"/>
          </a:xfrm>
        </p:grpSpPr>
        <p:sp>
          <p:nvSpPr>
            <p:cNvPr id="11" name="TextBox 11"/>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02</a:t>
              </a:r>
            </a:p>
          </p:txBody>
        </p:sp>
        <p:sp>
          <p:nvSpPr>
            <p:cNvPr id="12" name="TextBox 12"/>
            <p:cNvSpPr txBox="1"/>
            <p:nvPr/>
          </p:nvSpPr>
          <p:spPr>
            <a:xfrm>
              <a:off x="1345499" y="133350"/>
              <a:ext cx="7190557" cy="835045"/>
            </a:xfrm>
            <a:prstGeom prst="rect">
              <a:avLst/>
            </a:prstGeom>
          </p:spPr>
          <p:txBody>
            <a:bodyPr lIns="0" tIns="0" rIns="0" bIns="0" rtlCol="0" anchor="t">
              <a:spAutoFit/>
            </a:bodyPr>
            <a:lstStyle/>
            <a:p>
              <a:pPr marL="0" lvl="0" indent="0" algn="l">
                <a:lnSpc>
                  <a:spcPts val="1704"/>
                </a:lnSpc>
              </a:pPr>
              <a:r>
                <a:rPr lang="en-US" sz="1311" dirty="0">
                  <a:solidFill>
                    <a:srgbClr val="FEFFFE"/>
                  </a:solidFill>
                  <a:latin typeface="IBM Plex Sans"/>
                  <a:ea typeface="IBM Plex Sans"/>
                  <a:cs typeface="IBM Plex Sans"/>
                  <a:sym typeface="IBM Plex Sans"/>
                </a:rPr>
                <a:t>Un </a:t>
              </a:r>
              <a:r>
                <a:rPr lang="en-US" sz="1311" dirty="0" err="1">
                  <a:solidFill>
                    <a:srgbClr val="FEFFFE"/>
                  </a:solidFill>
                  <a:latin typeface="IBM Plex Sans"/>
                  <a:ea typeface="IBM Plex Sans"/>
                  <a:cs typeface="IBM Plex Sans"/>
                  <a:sym typeface="IBM Plex Sans"/>
                </a:rPr>
                <a:t>espacio</a:t>
              </a:r>
              <a:r>
                <a:rPr lang="en-US" sz="1311" dirty="0">
                  <a:solidFill>
                    <a:srgbClr val="FEFFFE"/>
                  </a:solidFill>
                  <a:latin typeface="IBM Plex Sans"/>
                  <a:ea typeface="IBM Plex Sans"/>
                  <a:cs typeface="IBM Plex Sans"/>
                  <a:sym typeface="IBM Plex Sans"/>
                </a:rPr>
                <a:t> de </a:t>
              </a:r>
              <a:r>
                <a:rPr lang="en-US" sz="1311" dirty="0" err="1">
                  <a:solidFill>
                    <a:srgbClr val="FEFFFE"/>
                  </a:solidFill>
                  <a:latin typeface="IBM Plex Sans"/>
                  <a:ea typeface="IBM Plex Sans"/>
                  <a:cs typeface="IBM Plex Sans"/>
                  <a:sym typeface="IBM Plex Sans"/>
                </a:rPr>
                <a:t>transformación</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en</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el</a:t>
              </a:r>
              <a:r>
                <a:rPr lang="en-US" sz="1311" dirty="0">
                  <a:solidFill>
                    <a:srgbClr val="FEFFFE"/>
                  </a:solidFill>
                  <a:latin typeface="IBM Plex Sans"/>
                  <a:ea typeface="IBM Plex Sans"/>
                  <a:cs typeface="IBM Plex Sans"/>
                  <a:sym typeface="IBM Plex Sans"/>
                </a:rPr>
                <a:t> que juntas </a:t>
              </a:r>
              <a:r>
                <a:rPr lang="en-US" sz="1311" dirty="0" err="1">
                  <a:solidFill>
                    <a:srgbClr val="FEFFFE"/>
                  </a:solidFill>
                  <a:latin typeface="IBM Plex Sans"/>
                  <a:ea typeface="IBM Plex Sans"/>
                  <a:cs typeface="IBM Plex Sans"/>
                  <a:sym typeface="IBM Plex Sans"/>
                </a:rPr>
                <a:t>vamos</a:t>
              </a:r>
              <a:r>
                <a:rPr lang="en-US" sz="1311" dirty="0">
                  <a:solidFill>
                    <a:srgbClr val="FEFFFE"/>
                  </a:solidFill>
                  <a:latin typeface="IBM Plex Sans"/>
                  <a:ea typeface="IBM Plex Sans"/>
                  <a:cs typeface="IBM Plex Sans"/>
                  <a:sym typeface="IBM Plex Sans"/>
                </a:rPr>
                <a:t> a </a:t>
              </a:r>
              <a:r>
                <a:rPr lang="en-US" sz="1311" dirty="0" err="1">
                  <a:solidFill>
                    <a:srgbClr val="FEFFFE"/>
                  </a:solidFill>
                  <a:latin typeface="IBM Plex Sans"/>
                  <a:ea typeface="IBM Plex Sans"/>
                  <a:cs typeface="IBM Plex Sans"/>
                  <a:sym typeface="IBM Plex Sans"/>
                </a:rPr>
                <a:t>mirar</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tu</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historia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sanar</a:t>
              </a:r>
              <a:r>
                <a:rPr lang="en-US" sz="1311" dirty="0">
                  <a:solidFill>
                    <a:srgbClr val="FEFFFE"/>
                  </a:solidFill>
                  <a:latin typeface="IBM Plex Sans"/>
                  <a:ea typeface="IBM Plex Sans"/>
                  <a:cs typeface="IBM Plex Sans"/>
                  <a:sym typeface="IBM Plex Sans"/>
                </a:rPr>
                <a:t> las </a:t>
              </a:r>
              <a:r>
                <a:rPr lang="en-US" sz="1311" dirty="0" err="1">
                  <a:solidFill>
                    <a:srgbClr val="FEFFFE"/>
                  </a:solidFill>
                  <a:latin typeface="IBM Plex Sans"/>
                  <a:ea typeface="IBM Plex Sans"/>
                  <a:cs typeface="IBM Plex Sans"/>
                  <a:sym typeface="IBM Plex Sans"/>
                </a:rPr>
                <a:t>heridas</a:t>
              </a:r>
              <a:r>
                <a:rPr lang="en-US" sz="1311" dirty="0">
                  <a:solidFill>
                    <a:srgbClr val="FEFFFE"/>
                  </a:solidFill>
                  <a:latin typeface="IBM Plex Sans"/>
                  <a:ea typeface="IBM Plex Sans"/>
                  <a:cs typeface="IBM Plex Sans"/>
                  <a:sym typeface="IBM Plex Sans"/>
                </a:rPr>
                <a:t> que </a:t>
              </a:r>
              <a:r>
                <a:rPr lang="en-US" sz="1311" dirty="0" err="1">
                  <a:solidFill>
                    <a:srgbClr val="FEFFFE"/>
                  </a:solidFill>
                  <a:latin typeface="IBM Plex Sans"/>
                  <a:ea typeface="IBM Plex Sans"/>
                  <a:cs typeface="IBM Plex Sans"/>
                  <a:sym typeface="IBM Plex Sans"/>
                </a:rPr>
                <a:t>aún</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te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limitan</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liberar</a:t>
              </a:r>
              <a:r>
                <a:rPr lang="en-US" sz="1311" dirty="0">
                  <a:solidFill>
                    <a:srgbClr val="FEFFFE"/>
                  </a:solidFill>
                  <a:latin typeface="IBM Plex Sans"/>
                  <a:ea typeface="IBM Plex Sans"/>
                  <a:cs typeface="IBM Plex Sans"/>
                  <a:sym typeface="IBM Plex Sans"/>
                </a:rPr>
                <a:t> lo que </a:t>
              </a:r>
              <a:r>
                <a:rPr lang="en-US" sz="1311" dirty="0" err="1">
                  <a:solidFill>
                    <a:srgbClr val="FEFFFE"/>
                  </a:solidFill>
                  <a:latin typeface="IBM Plex Sans"/>
                  <a:ea typeface="IBM Plex Sans"/>
                  <a:cs typeface="IBM Plex Sans"/>
                  <a:sym typeface="IBM Plex Sans"/>
                </a:rPr>
                <a:t>ya</a:t>
              </a:r>
              <a:r>
                <a:rPr lang="en-US" sz="1311" dirty="0">
                  <a:solidFill>
                    <a:srgbClr val="FEFFFE"/>
                  </a:solidFill>
                  <a:latin typeface="IBM Plex Sans"/>
                  <a:ea typeface="IBM Plex Sans"/>
                  <a:cs typeface="IBM Plex Sans"/>
                  <a:sym typeface="IBM Plex Sans"/>
                </a:rPr>
                <a:t> no </a:t>
              </a:r>
              <a:r>
                <a:rPr lang="en-US" sz="1311" dirty="0" err="1">
                  <a:solidFill>
                    <a:srgbClr val="FEFFFE"/>
                  </a:solidFill>
                  <a:latin typeface="IBM Plex Sans"/>
                  <a:ea typeface="IBM Plex Sans"/>
                  <a:cs typeface="IBM Plex Sans"/>
                  <a:sym typeface="IBM Plex Sans"/>
                </a:rPr>
                <a:t>eres</a:t>
              </a:r>
              <a:r>
                <a:rPr lang="en-US" sz="1311" dirty="0">
                  <a:solidFill>
                    <a:srgbClr val="FEFFFE"/>
                  </a:solidFill>
                  <a:latin typeface="IBM Plex Sans"/>
                  <a:ea typeface="IBM Plex Sans"/>
                  <a:cs typeface="IBM Plex Sans"/>
                  <a:sym typeface="IBM Plex Sans"/>
                </a:rPr>
                <a:t>…y </a:t>
              </a:r>
              <a:r>
                <a:rPr lang="en-US" sz="1311" dirty="0" err="1">
                  <a:solidFill>
                    <a:srgbClr val="FEFFFE"/>
                  </a:solidFill>
                  <a:latin typeface="IBM Plex Sans"/>
                  <a:ea typeface="IBM Plex Sans"/>
                  <a:cs typeface="IBM Plex Sans"/>
                  <a:sym typeface="IBM Plex Sans"/>
                </a:rPr>
                <a:t>recordar</a:t>
              </a:r>
              <a:r>
                <a:rPr lang="en-US" sz="1311" dirty="0">
                  <a:solidFill>
                    <a:srgbClr val="FEFFFE"/>
                  </a:solidFill>
                  <a:latin typeface="IBM Plex Sans"/>
                  <a:ea typeface="IBM Plex Sans"/>
                  <a:cs typeface="IBM Plex Sans"/>
                  <a:sym typeface="IBM Plex Sans"/>
                </a:rPr>
                <a:t> lo que </a:t>
              </a:r>
              <a:r>
                <a:rPr lang="en-US" sz="1311" dirty="0" err="1">
                  <a:solidFill>
                    <a:srgbClr val="FEFFFE"/>
                  </a:solidFill>
                  <a:latin typeface="IBM Plex Sans"/>
                  <a:ea typeface="IBM Plex Sans"/>
                  <a:cs typeface="IBM Plex Sans"/>
                  <a:sym typeface="IBM Plex Sans"/>
                </a:rPr>
                <a:t>siempre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fuiste</a:t>
              </a:r>
              <a:r>
                <a:rPr lang="en-US" sz="1311" dirty="0">
                  <a:solidFill>
                    <a:srgbClr val="FEFFFE"/>
                  </a:solidFill>
                  <a:latin typeface="IBM Plex Sans"/>
                  <a:ea typeface="IBM Plex Sans"/>
                  <a:cs typeface="IBM Plex Sans"/>
                  <a:sym typeface="IBM Plex Sans"/>
                </a:rPr>
                <a:t>: pura </a:t>
              </a:r>
              <a:r>
                <a:rPr lang="en-US" sz="1311" dirty="0" err="1">
                  <a:solidFill>
                    <a:srgbClr val="FEFFFE"/>
                  </a:solidFill>
                  <a:latin typeface="IBM Plex Sans"/>
                  <a:ea typeface="IBM Plex Sans"/>
                  <a:cs typeface="IBM Plex Sans"/>
                  <a:sym typeface="IBM Plex Sans"/>
                </a:rPr>
                <a:t>esencia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sabiduría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propósito</a:t>
              </a:r>
              <a:r>
                <a:rPr lang="en-US" sz="1311" dirty="0">
                  <a:solidFill>
                    <a:srgbClr val="FEFFFE"/>
                  </a:solidFill>
                  <a:latin typeface="IBM Plex Sans"/>
                  <a:ea typeface="IBM Plex Sans"/>
                  <a:cs typeface="IBM Plex Sans"/>
                  <a:sym typeface="IBM Plex Sans"/>
                </a:rPr>
                <a:t>.</a:t>
              </a:r>
            </a:p>
          </p:txBody>
        </p:sp>
      </p:grpSp>
      <p:grpSp>
        <p:nvGrpSpPr>
          <p:cNvPr id="13" name="Group 13"/>
          <p:cNvGrpSpPr/>
          <p:nvPr/>
        </p:nvGrpSpPr>
        <p:grpSpPr>
          <a:xfrm>
            <a:off x="10614749" y="4545012"/>
            <a:ext cx="6402042" cy="726296"/>
            <a:chOff x="0" y="0"/>
            <a:chExt cx="8536056" cy="968395"/>
          </a:xfrm>
        </p:grpSpPr>
        <p:sp>
          <p:nvSpPr>
            <p:cNvPr id="14" name="TextBox 14"/>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03</a:t>
              </a:r>
            </a:p>
          </p:txBody>
        </p:sp>
        <p:sp>
          <p:nvSpPr>
            <p:cNvPr id="15" name="TextBox 15"/>
            <p:cNvSpPr txBox="1"/>
            <p:nvPr/>
          </p:nvSpPr>
          <p:spPr>
            <a:xfrm>
              <a:off x="1345499" y="133350"/>
              <a:ext cx="7190557" cy="835045"/>
            </a:xfrm>
            <a:prstGeom prst="rect">
              <a:avLst/>
            </a:prstGeom>
          </p:spPr>
          <p:txBody>
            <a:bodyPr lIns="0" tIns="0" rIns="0" bIns="0" rtlCol="0" anchor="t">
              <a:spAutoFit/>
            </a:bodyPr>
            <a:lstStyle/>
            <a:p>
              <a:pPr marL="0" lvl="0" indent="0" algn="l">
                <a:lnSpc>
                  <a:spcPts val="1704"/>
                </a:lnSpc>
              </a:pPr>
              <a:r>
                <a:rPr lang="en-US" sz="1311" dirty="0">
                  <a:solidFill>
                    <a:srgbClr val="FEFFFE"/>
                  </a:solidFill>
                  <a:latin typeface="IBM Plex Sans"/>
                  <a:ea typeface="IBM Plex Sans"/>
                  <a:cs typeface="IBM Plex Sans"/>
                  <a:sym typeface="IBM Plex Sans"/>
                </a:rPr>
                <a:t>Hay un </a:t>
              </a:r>
              <a:r>
                <a:rPr lang="en-US" sz="1311" dirty="0" err="1">
                  <a:solidFill>
                    <a:srgbClr val="FEFFFE"/>
                  </a:solidFill>
                  <a:latin typeface="IBM Plex Sans"/>
                  <a:ea typeface="IBM Plex Sans"/>
                  <a:cs typeface="IBM Plex Sans"/>
                  <a:sym typeface="IBM Plex Sans"/>
                </a:rPr>
                <a:t>momento</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en</a:t>
              </a:r>
              <a:r>
                <a:rPr lang="en-US" sz="1311" dirty="0">
                  <a:solidFill>
                    <a:srgbClr val="FEFFFE"/>
                  </a:solidFill>
                  <a:latin typeface="IBM Plex Sans"/>
                  <a:ea typeface="IBM Plex Sans"/>
                  <a:cs typeface="IBM Plex Sans"/>
                  <a:sym typeface="IBM Plex Sans"/>
                </a:rPr>
                <a:t> la </a:t>
              </a:r>
              <a:r>
                <a:rPr lang="en-US" sz="1311" dirty="0" err="1">
                  <a:solidFill>
                    <a:srgbClr val="FEFFFE"/>
                  </a:solidFill>
                  <a:latin typeface="IBM Plex Sans"/>
                  <a:ea typeface="IBM Plex Sans"/>
                  <a:cs typeface="IBM Plex Sans"/>
                  <a:sym typeface="IBM Plex Sans"/>
                </a:rPr>
                <a:t>vida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en</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el</a:t>
              </a:r>
              <a:r>
                <a:rPr lang="en-US" sz="1311" dirty="0">
                  <a:solidFill>
                    <a:srgbClr val="FEFFFE"/>
                  </a:solidFill>
                  <a:latin typeface="IBM Plex Sans"/>
                  <a:ea typeface="IBM Plex Sans"/>
                  <a:cs typeface="IBM Plex Sans"/>
                  <a:sym typeface="IBM Plex Sans"/>
                </a:rPr>
                <a:t> que </a:t>
              </a:r>
              <a:r>
                <a:rPr lang="en-US" sz="1311" dirty="0" err="1">
                  <a:solidFill>
                    <a:srgbClr val="FEFFFE"/>
                  </a:solidFill>
                  <a:latin typeface="IBM Plex Sans"/>
                  <a:ea typeface="IBM Plex Sans"/>
                  <a:cs typeface="IBM Plex Sans"/>
                  <a:sym typeface="IBM Plex Sans"/>
                </a:rPr>
                <a:t>todo</a:t>
              </a:r>
              <a:r>
                <a:rPr lang="en-US" sz="1311" dirty="0">
                  <a:solidFill>
                    <a:srgbClr val="FEFFFE"/>
                  </a:solidFill>
                  <a:latin typeface="IBM Plex Sans"/>
                  <a:ea typeface="IBM Plex Sans"/>
                  <a:cs typeface="IBM Plex Sans"/>
                  <a:sym typeface="IBM Plex Sans"/>
                </a:rPr>
                <a:t> lo </a:t>
              </a:r>
              <a:r>
                <a:rPr lang="en-US" sz="1311" dirty="0" err="1">
                  <a:solidFill>
                    <a:srgbClr val="FEFFFE"/>
                  </a:solidFill>
                  <a:latin typeface="IBM Plex Sans"/>
                  <a:ea typeface="IBM Plex Sans"/>
                  <a:cs typeface="IBM Plex Sans"/>
                  <a:sym typeface="IBM Plex Sans"/>
                </a:rPr>
                <a:t>externo</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deja</a:t>
              </a:r>
              <a:r>
                <a:rPr lang="en-US" sz="1311" dirty="0">
                  <a:solidFill>
                    <a:srgbClr val="FEFFFE"/>
                  </a:solidFill>
                  <a:latin typeface="IBM Plex Sans"/>
                  <a:ea typeface="IBM Plex Sans"/>
                  <a:cs typeface="IBM Plex Sans"/>
                  <a:sym typeface="IBM Plex Sans"/>
                </a:rPr>
                <a:t> de </a:t>
              </a:r>
              <a:r>
                <a:rPr lang="en-US" sz="1311" dirty="0" err="1">
                  <a:solidFill>
                    <a:srgbClr val="FEFFFE"/>
                  </a:solidFill>
                  <a:latin typeface="IBM Plex Sans"/>
                  <a:ea typeface="IBM Plex Sans"/>
                  <a:cs typeface="IBM Plex Sans"/>
                  <a:sym typeface="IBM Plex Sans"/>
                </a:rPr>
                <a:t>hacer</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sentido</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Estás</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cumpliendo</a:t>
              </a:r>
              <a:r>
                <a:rPr lang="en-US" sz="1311" dirty="0">
                  <a:solidFill>
                    <a:srgbClr val="FEFFFE"/>
                  </a:solidFill>
                  <a:latin typeface="IBM Plex Sans"/>
                  <a:ea typeface="IBM Plex Sans"/>
                  <a:cs typeface="IBM Plex Sans"/>
                  <a:sym typeface="IBM Plex Sans"/>
                </a:rPr>
                <a:t> o </a:t>
              </a:r>
              <a:r>
                <a:rPr lang="en-US" sz="1311" dirty="0" err="1">
                  <a:solidFill>
                    <a:srgbClr val="FEFFFE"/>
                  </a:solidFill>
                  <a:latin typeface="IBM Plex Sans"/>
                  <a:ea typeface="IBM Plex Sans"/>
                  <a:cs typeface="IBM Plex Sans"/>
                  <a:sym typeface="IBM Plex Sans"/>
                </a:rPr>
                <a:t>cumpliste</a:t>
              </a:r>
              <a:r>
                <a:rPr lang="en-US" sz="1311" dirty="0">
                  <a:solidFill>
                    <a:srgbClr val="FEFFFE"/>
                  </a:solidFill>
                  <a:latin typeface="IBM Plex Sans"/>
                  <a:ea typeface="IBM Plex Sans"/>
                  <a:cs typeface="IBM Plex Sans"/>
                  <a:sym typeface="IBM Plex Sans"/>
                </a:rPr>
                <a:t> con lo que se </a:t>
              </a:r>
              <a:r>
                <a:rPr lang="en-US" sz="1311" dirty="0" err="1">
                  <a:solidFill>
                    <a:srgbClr val="FEFFFE"/>
                  </a:solidFill>
                  <a:latin typeface="IBM Plex Sans"/>
                  <a:ea typeface="IBM Plex Sans"/>
                  <a:cs typeface="IBM Plex Sans"/>
                  <a:sym typeface="IBM Plex Sans"/>
                </a:rPr>
                <a:t>esperaba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trabajaste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diste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cuidaste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fuiste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fuerte</a:t>
              </a:r>
              <a:r>
                <a:rPr lang="en-US" sz="1311" dirty="0">
                  <a:solidFill>
                    <a:srgbClr val="FEFFFE"/>
                  </a:solidFill>
                  <a:latin typeface="IBM Plex Sans"/>
                  <a:ea typeface="IBM Plex Sans"/>
                  <a:cs typeface="IBM Plex Sans"/>
                  <a:sym typeface="IBM Plex Sans"/>
                </a:rPr>
                <a:t>.</a:t>
              </a:r>
            </a:p>
          </p:txBody>
        </p:sp>
      </p:grpSp>
      <p:grpSp>
        <p:nvGrpSpPr>
          <p:cNvPr id="16" name="Group 16"/>
          <p:cNvGrpSpPr/>
          <p:nvPr/>
        </p:nvGrpSpPr>
        <p:grpSpPr>
          <a:xfrm>
            <a:off x="10614749" y="6047401"/>
            <a:ext cx="6402042" cy="726296"/>
            <a:chOff x="0" y="0"/>
            <a:chExt cx="8536056" cy="968395"/>
          </a:xfrm>
        </p:grpSpPr>
        <p:sp>
          <p:nvSpPr>
            <p:cNvPr id="17" name="TextBox 17"/>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04</a:t>
              </a:r>
            </a:p>
          </p:txBody>
        </p:sp>
        <p:sp>
          <p:nvSpPr>
            <p:cNvPr id="18" name="TextBox 18"/>
            <p:cNvSpPr txBox="1"/>
            <p:nvPr/>
          </p:nvSpPr>
          <p:spPr>
            <a:xfrm>
              <a:off x="1345499" y="133350"/>
              <a:ext cx="7190557" cy="835045"/>
            </a:xfrm>
            <a:prstGeom prst="rect">
              <a:avLst/>
            </a:prstGeom>
          </p:spPr>
          <p:txBody>
            <a:bodyPr lIns="0" tIns="0" rIns="0" bIns="0" rtlCol="0" anchor="t">
              <a:spAutoFit/>
            </a:bodyPr>
            <a:lstStyle/>
            <a:p>
              <a:pPr marL="0" lvl="0" indent="0" algn="l">
                <a:lnSpc>
                  <a:spcPts val="1704"/>
                </a:lnSpc>
              </a:pPr>
              <a:r>
                <a:rPr lang="en-US" sz="1311">
                  <a:solidFill>
                    <a:srgbClr val="FEFFFE"/>
                  </a:solidFill>
                  <a:latin typeface="IBM Plex Sans"/>
                  <a:ea typeface="IBM Plex Sans"/>
                  <a:cs typeface="IBM Plex Sans"/>
                  <a:sym typeface="IBM Plex Sans"/>
                </a:rPr>
                <a:t>Pero dentro de ti, algo sigue inquieto. Una voz suave, pero persistente, te pregunta:</a:t>
              </a:r>
            </a:p>
            <a:p>
              <a:pPr marL="0" lvl="0" indent="0" algn="l">
                <a:lnSpc>
                  <a:spcPts val="1704"/>
                </a:lnSpc>
              </a:pPr>
              <a:r>
                <a:rPr lang="en-US" sz="1311">
                  <a:solidFill>
                    <a:srgbClr val="FEFFFE"/>
                  </a:solidFill>
                  <a:latin typeface="IBM Plex Sans"/>
                  <a:ea typeface="IBM Plex Sans"/>
                  <a:cs typeface="IBM Plex Sans"/>
                  <a:sym typeface="IBM Plex Sans"/>
                </a:rPr>
                <a:t>¿Cuándo vas a vivir para ti?</a:t>
              </a:r>
            </a:p>
          </p:txBody>
        </p:sp>
      </p:grpSp>
      <p:grpSp>
        <p:nvGrpSpPr>
          <p:cNvPr id="19" name="Group 19"/>
          <p:cNvGrpSpPr/>
          <p:nvPr/>
        </p:nvGrpSpPr>
        <p:grpSpPr>
          <a:xfrm>
            <a:off x="10614749" y="7816489"/>
            <a:ext cx="6402042" cy="1206767"/>
            <a:chOff x="0" y="-38100"/>
            <a:chExt cx="8536056" cy="1609023"/>
          </a:xfrm>
        </p:grpSpPr>
        <p:sp>
          <p:nvSpPr>
            <p:cNvPr id="20" name="TextBox 20"/>
            <p:cNvSpPr txBox="1"/>
            <p:nvPr/>
          </p:nvSpPr>
          <p:spPr>
            <a:xfrm>
              <a:off x="0" y="-38100"/>
              <a:ext cx="1027877" cy="834813"/>
            </a:xfrm>
            <a:prstGeom prst="rect">
              <a:avLst/>
            </a:prstGeom>
          </p:spPr>
          <p:txBody>
            <a:bodyPr lIns="0" tIns="0" rIns="0" bIns="0" rtlCol="0" anchor="t">
              <a:spAutoFit/>
            </a:bodyPr>
            <a:lstStyle/>
            <a:p>
              <a:pPr algn="l">
                <a:lnSpc>
                  <a:spcPts val="5134"/>
                </a:lnSpc>
              </a:pPr>
              <a:r>
                <a:rPr lang="en-US" sz="3949" spc="-102">
                  <a:solidFill>
                    <a:srgbClr val="FEFFFE"/>
                  </a:solidFill>
                  <a:latin typeface="Sharis"/>
                  <a:ea typeface="Sharis"/>
                  <a:cs typeface="Sharis"/>
                  <a:sym typeface="Sharis"/>
                </a:rPr>
                <a:t>05</a:t>
              </a:r>
            </a:p>
          </p:txBody>
        </p:sp>
        <p:sp>
          <p:nvSpPr>
            <p:cNvPr id="21" name="TextBox 21"/>
            <p:cNvSpPr txBox="1"/>
            <p:nvPr/>
          </p:nvSpPr>
          <p:spPr>
            <a:xfrm>
              <a:off x="1345499" y="133349"/>
              <a:ext cx="7190557" cy="1437574"/>
            </a:xfrm>
            <a:prstGeom prst="rect">
              <a:avLst/>
            </a:prstGeom>
          </p:spPr>
          <p:txBody>
            <a:bodyPr lIns="0" tIns="0" rIns="0" bIns="0" rtlCol="0" anchor="t">
              <a:spAutoFit/>
            </a:bodyPr>
            <a:lstStyle/>
            <a:p>
              <a:pPr marL="0" lvl="0" indent="0" algn="l">
                <a:lnSpc>
                  <a:spcPts val="1704"/>
                </a:lnSpc>
              </a:pPr>
              <a:r>
                <a:rPr lang="en-US" sz="1311" dirty="0">
                  <a:solidFill>
                    <a:srgbClr val="FEFFFE"/>
                  </a:solidFill>
                  <a:latin typeface="IBM Plex Sans"/>
                  <a:ea typeface="IBM Plex Sans"/>
                  <a:cs typeface="IBM Plex Sans"/>
                  <a:sym typeface="IBM Plex Sans"/>
                </a:rPr>
                <a:t>El </a:t>
              </a:r>
              <a:r>
                <a:rPr lang="en-US" sz="1311" dirty="0" err="1">
                  <a:solidFill>
                    <a:srgbClr val="FEFFFE"/>
                  </a:solidFill>
                  <a:latin typeface="IBM Plex Sans"/>
                  <a:ea typeface="IBM Plex Sans"/>
                  <a:cs typeface="IBM Plex Sans"/>
                  <a:sym typeface="IBM Plex Sans"/>
                </a:rPr>
                <a:t>ProgramaAlkimya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nace</a:t>
              </a:r>
              <a:r>
                <a:rPr lang="en-US" sz="1311" dirty="0">
                  <a:solidFill>
                    <a:srgbClr val="FEFFFE"/>
                  </a:solidFill>
                  <a:latin typeface="IBM Plex Sans"/>
                  <a:ea typeface="IBM Plex Sans"/>
                  <a:cs typeface="IBM Plex Sans"/>
                  <a:sym typeface="IBM Plex Sans"/>
                </a:rPr>
                <a:t> para </a:t>
              </a:r>
              <a:r>
                <a:rPr lang="en-US" sz="1311" dirty="0" err="1">
                  <a:solidFill>
                    <a:srgbClr val="FEFFFE"/>
                  </a:solidFill>
                  <a:latin typeface="IBM Plex Sans"/>
                  <a:ea typeface="IBM Plex Sans"/>
                  <a:cs typeface="IBM Plex Sans"/>
                  <a:sym typeface="IBM Plex Sans"/>
                </a:rPr>
                <a:t>acompañarte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en</a:t>
              </a:r>
              <a:r>
                <a:rPr lang="en-US" sz="1311" dirty="0">
                  <a:solidFill>
                    <a:srgbClr val="FEFFFE"/>
                  </a:solidFill>
                  <a:latin typeface="IBM Plex Sans"/>
                  <a:ea typeface="IBM Plex Sans"/>
                  <a:cs typeface="IBM Plex Sans"/>
                  <a:sym typeface="IBM Plex Sans"/>
                </a:rPr>
                <a:t> ese punto de </a:t>
              </a:r>
              <a:r>
                <a:rPr lang="en-US" sz="1311" dirty="0" err="1">
                  <a:solidFill>
                    <a:srgbClr val="FEFFFE"/>
                  </a:solidFill>
                  <a:latin typeface="IBM Plex Sans"/>
                  <a:ea typeface="IBM Plex Sans"/>
                  <a:cs typeface="IBM Plex Sans"/>
                  <a:sym typeface="IBM Plex Sans"/>
                </a:rPr>
                <a:t>quiebre</a:t>
              </a:r>
              <a:r>
                <a:rPr lang="en-US" sz="1311" dirty="0">
                  <a:solidFill>
                    <a:srgbClr val="FEFFFE"/>
                  </a:solidFill>
                  <a:latin typeface="IBM Plex Sans"/>
                  <a:ea typeface="IBM Plex Sans"/>
                  <a:cs typeface="IBM Plex Sans"/>
                  <a:sym typeface="IBM Plex Sans"/>
                </a:rPr>
                <a:t>.</a:t>
              </a:r>
            </a:p>
            <a:p>
              <a:pPr marL="0" lvl="0" indent="0" algn="l">
                <a:lnSpc>
                  <a:spcPts val="1704"/>
                </a:lnSpc>
              </a:pPr>
              <a:r>
                <a:rPr lang="en-US" sz="1311" dirty="0">
                  <a:solidFill>
                    <a:srgbClr val="FEFFFE"/>
                  </a:solidFill>
                  <a:latin typeface="IBM Plex Sans"/>
                  <a:ea typeface="IBM Plex Sans"/>
                  <a:cs typeface="IBM Plex Sans"/>
                  <a:sym typeface="IBM Plex Sans"/>
                </a:rPr>
                <a:t> Es un </a:t>
              </a:r>
              <a:r>
                <a:rPr lang="en-US" sz="1311" dirty="0" err="1">
                  <a:solidFill>
                    <a:srgbClr val="FEFFFE"/>
                  </a:solidFill>
                  <a:latin typeface="IBM Plex Sans"/>
                  <a:ea typeface="IBM Plex Sans"/>
                  <a:cs typeface="IBM Plex Sans"/>
                  <a:sym typeface="IBM Plex Sans"/>
                </a:rPr>
                <a:t>viaje</a:t>
              </a:r>
              <a:r>
                <a:rPr lang="en-US" sz="1311" dirty="0">
                  <a:solidFill>
                    <a:srgbClr val="FEFFFE"/>
                  </a:solidFill>
                  <a:latin typeface="IBM Plex Sans"/>
                  <a:ea typeface="IBM Plex Sans"/>
                  <a:cs typeface="IBM Plex Sans"/>
                  <a:sym typeface="IBM Plex Sans"/>
                </a:rPr>
                <a:t> profundo y amoroso </a:t>
              </a:r>
              <a:r>
                <a:rPr lang="en-US" sz="1311" dirty="0" err="1">
                  <a:solidFill>
                    <a:srgbClr val="FEFFFE"/>
                  </a:solidFill>
                  <a:latin typeface="IBM Plex Sans"/>
                  <a:ea typeface="IBM Plex Sans"/>
                  <a:cs typeface="IBM Plex Sans"/>
                  <a:sym typeface="IBM Plex Sans"/>
                </a:rPr>
                <a:t>hacia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ti</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mismo</a:t>
              </a:r>
              <a:r>
                <a:rPr lang="en-US" sz="1311" dirty="0">
                  <a:solidFill>
                    <a:srgbClr val="FEFFFE"/>
                  </a:solidFill>
                  <a:latin typeface="IBM Plex Sans"/>
                  <a:ea typeface="IBM Plex Sans"/>
                  <a:cs typeface="IBM Plex Sans"/>
                  <a:sym typeface="IBM Plex Sans"/>
                </a:rPr>
                <a:t>.</a:t>
              </a:r>
            </a:p>
            <a:p>
              <a:pPr marL="0" lvl="0" indent="0" algn="l">
                <a:lnSpc>
                  <a:spcPts val="1704"/>
                </a:lnSpc>
              </a:pPr>
              <a:r>
                <a:rPr lang="en-US" sz="1311" dirty="0">
                  <a:solidFill>
                    <a:srgbClr val="FEFFFE"/>
                  </a:solidFill>
                  <a:latin typeface="IBM Plex Sans"/>
                  <a:ea typeface="IBM Plex Sans"/>
                  <a:cs typeface="IBM Plex Sans"/>
                  <a:sym typeface="IBM Plex Sans"/>
                </a:rPr>
                <a:t> Un </a:t>
              </a:r>
              <a:r>
                <a:rPr lang="en-US" sz="1311" dirty="0" err="1">
                  <a:solidFill>
                    <a:srgbClr val="FEFFFE"/>
                  </a:solidFill>
                  <a:latin typeface="IBM Plex Sans"/>
                  <a:ea typeface="IBM Plex Sans"/>
                  <a:cs typeface="IBM Plex Sans"/>
                  <a:sym typeface="IBM Plex Sans"/>
                </a:rPr>
                <a:t>espacio</a:t>
              </a:r>
              <a:r>
                <a:rPr lang="en-US" sz="1311" dirty="0">
                  <a:solidFill>
                    <a:srgbClr val="FEFFFE"/>
                  </a:solidFill>
                  <a:latin typeface="IBM Plex Sans"/>
                  <a:ea typeface="IBM Plex Sans"/>
                  <a:cs typeface="IBM Plex Sans"/>
                  <a:sym typeface="IBM Plex Sans"/>
                </a:rPr>
                <a:t> de </a:t>
              </a:r>
              <a:r>
                <a:rPr lang="en-US" sz="1311" dirty="0" err="1">
                  <a:solidFill>
                    <a:srgbClr val="FEFFFE"/>
                  </a:solidFill>
                  <a:latin typeface="IBM Plex Sans"/>
                  <a:ea typeface="IBM Plex Sans"/>
                  <a:cs typeface="IBM Plex Sans"/>
                  <a:sym typeface="IBM Plex Sans"/>
                </a:rPr>
                <a:t>transformación</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en</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el</a:t>
              </a:r>
              <a:r>
                <a:rPr lang="en-US" sz="1311" dirty="0">
                  <a:solidFill>
                    <a:srgbClr val="FEFFFE"/>
                  </a:solidFill>
                  <a:latin typeface="IBM Plex Sans"/>
                  <a:ea typeface="IBM Plex Sans"/>
                  <a:cs typeface="IBM Plex Sans"/>
                  <a:sym typeface="IBM Plex Sans"/>
                </a:rPr>
                <a:t> que </a:t>
              </a:r>
              <a:r>
                <a:rPr lang="en-US" sz="1311" dirty="0" err="1">
                  <a:solidFill>
                    <a:srgbClr val="FEFFFE"/>
                  </a:solidFill>
                  <a:latin typeface="IBM Plex Sans"/>
                  <a:ea typeface="IBM Plex Sans"/>
                  <a:cs typeface="IBM Plex Sans"/>
                  <a:sym typeface="IBM Plex Sans"/>
                </a:rPr>
                <a:t>juntos</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vamos</a:t>
              </a:r>
              <a:r>
                <a:rPr lang="en-US" sz="1311" dirty="0">
                  <a:solidFill>
                    <a:srgbClr val="FEFFFE"/>
                  </a:solidFill>
                  <a:latin typeface="IBM Plex Sans"/>
                  <a:ea typeface="IBM Plex Sans"/>
                  <a:cs typeface="IBM Plex Sans"/>
                  <a:sym typeface="IBM Plex Sans"/>
                </a:rPr>
                <a:t> a </a:t>
              </a:r>
              <a:r>
                <a:rPr lang="en-US" sz="1311" dirty="0" err="1">
                  <a:solidFill>
                    <a:srgbClr val="FEFFFE"/>
                  </a:solidFill>
                  <a:latin typeface="IBM Plex Sans"/>
                  <a:ea typeface="IBM Plex Sans"/>
                  <a:cs typeface="IBM Plex Sans"/>
                  <a:sym typeface="IBM Plex Sans"/>
                </a:rPr>
                <a:t>mirar</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tu</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historia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sanar</a:t>
              </a:r>
              <a:r>
                <a:rPr lang="en-US" sz="1311" dirty="0">
                  <a:solidFill>
                    <a:srgbClr val="FEFFFE"/>
                  </a:solidFill>
                  <a:latin typeface="IBM Plex Sans"/>
                  <a:ea typeface="IBM Plex Sans"/>
                  <a:cs typeface="IBM Plex Sans"/>
                  <a:sym typeface="IBM Plex Sans"/>
                </a:rPr>
                <a:t> las </a:t>
              </a:r>
              <a:r>
                <a:rPr lang="en-US" sz="1311" dirty="0" err="1">
                  <a:solidFill>
                    <a:srgbClr val="FEFFFE"/>
                  </a:solidFill>
                  <a:latin typeface="IBM Plex Sans"/>
                  <a:ea typeface="IBM Plex Sans"/>
                  <a:cs typeface="IBM Plex Sans"/>
                  <a:sym typeface="IBM Plex Sans"/>
                </a:rPr>
                <a:t>heridas</a:t>
              </a:r>
              <a:r>
                <a:rPr lang="en-US" sz="1311" dirty="0">
                  <a:solidFill>
                    <a:srgbClr val="FEFFFE"/>
                  </a:solidFill>
                  <a:latin typeface="IBM Plex Sans"/>
                  <a:ea typeface="IBM Plex Sans"/>
                  <a:cs typeface="IBM Plex Sans"/>
                  <a:sym typeface="IBM Plex Sans"/>
                </a:rPr>
                <a:t> que </a:t>
              </a:r>
              <a:r>
                <a:rPr lang="en-US" sz="1311" dirty="0" err="1">
                  <a:solidFill>
                    <a:srgbClr val="FEFFFE"/>
                  </a:solidFill>
                  <a:latin typeface="IBM Plex Sans"/>
                  <a:ea typeface="IBM Plex Sans"/>
                  <a:cs typeface="IBM Plex Sans"/>
                  <a:sym typeface="IBM Plex Sans"/>
                </a:rPr>
                <a:t>aún</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te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limitan</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liberar</a:t>
              </a:r>
              <a:r>
                <a:rPr lang="en-US" sz="1311" dirty="0">
                  <a:solidFill>
                    <a:srgbClr val="FEFFFE"/>
                  </a:solidFill>
                  <a:latin typeface="IBM Plex Sans"/>
                  <a:ea typeface="IBM Plex Sans"/>
                  <a:cs typeface="IBM Plex Sans"/>
                  <a:sym typeface="IBM Plex Sans"/>
                </a:rPr>
                <a:t> lo que </a:t>
              </a:r>
              <a:r>
                <a:rPr lang="en-US" sz="1311" dirty="0" err="1">
                  <a:solidFill>
                    <a:srgbClr val="FEFFFE"/>
                  </a:solidFill>
                  <a:latin typeface="IBM Plex Sans"/>
                  <a:ea typeface="IBM Plex Sans"/>
                  <a:cs typeface="IBM Plex Sans"/>
                  <a:sym typeface="IBM Plex Sans"/>
                </a:rPr>
                <a:t>ya</a:t>
              </a:r>
              <a:r>
                <a:rPr lang="en-US" sz="1311" dirty="0">
                  <a:solidFill>
                    <a:srgbClr val="FEFFFE"/>
                  </a:solidFill>
                  <a:latin typeface="IBM Plex Sans"/>
                  <a:ea typeface="IBM Plex Sans"/>
                  <a:cs typeface="IBM Plex Sans"/>
                  <a:sym typeface="IBM Plex Sans"/>
                </a:rPr>
                <a:t> no </a:t>
              </a:r>
              <a:r>
                <a:rPr lang="en-US" sz="1311" dirty="0" err="1">
                  <a:solidFill>
                    <a:srgbClr val="FEFFFE"/>
                  </a:solidFill>
                  <a:latin typeface="IBM Plex Sans"/>
                  <a:ea typeface="IBM Plex Sans"/>
                  <a:cs typeface="IBM Plex Sans"/>
                  <a:sym typeface="IBM Plex Sans"/>
                </a:rPr>
                <a:t>eres</a:t>
              </a:r>
              <a:r>
                <a:rPr lang="en-US" sz="1311" dirty="0">
                  <a:solidFill>
                    <a:srgbClr val="FEFFFE"/>
                  </a:solidFill>
                  <a:latin typeface="IBM Plex Sans"/>
                  <a:ea typeface="IBM Plex Sans"/>
                  <a:cs typeface="IBM Plex Sans"/>
                  <a:sym typeface="IBM Plex Sans"/>
                </a:rPr>
                <a:t>…</a:t>
              </a:r>
            </a:p>
            <a:p>
              <a:pPr marL="0" lvl="0" indent="0" algn="l">
                <a:lnSpc>
                  <a:spcPts val="1704"/>
                </a:lnSpc>
              </a:pPr>
              <a:r>
                <a:rPr lang="en-US" sz="1311" dirty="0">
                  <a:solidFill>
                    <a:srgbClr val="FEFFFE"/>
                  </a:solidFill>
                  <a:latin typeface="IBM Plex Sans"/>
                  <a:ea typeface="IBM Plex Sans"/>
                  <a:cs typeface="IBM Plex Sans"/>
                  <a:sym typeface="IBM Plex Sans"/>
                </a:rPr>
                <a:t> y </a:t>
              </a:r>
              <a:r>
                <a:rPr lang="en-US" sz="1311" dirty="0" err="1">
                  <a:solidFill>
                    <a:srgbClr val="FEFFFE"/>
                  </a:solidFill>
                  <a:latin typeface="IBM Plex Sans"/>
                  <a:ea typeface="IBM Plex Sans"/>
                  <a:cs typeface="IBM Plex Sans"/>
                  <a:sym typeface="IBM Plex Sans"/>
                </a:rPr>
                <a:t>recordar</a:t>
              </a:r>
              <a:r>
                <a:rPr lang="en-US" sz="1311" dirty="0">
                  <a:solidFill>
                    <a:srgbClr val="FEFFFE"/>
                  </a:solidFill>
                  <a:latin typeface="IBM Plex Sans"/>
                  <a:ea typeface="IBM Plex Sans"/>
                  <a:cs typeface="IBM Plex Sans"/>
                  <a:sym typeface="IBM Plex Sans"/>
                </a:rPr>
                <a:t> lo que </a:t>
              </a:r>
              <a:r>
                <a:rPr lang="en-US" sz="1311" dirty="0" err="1">
                  <a:solidFill>
                    <a:srgbClr val="FEFFFE"/>
                  </a:solidFill>
                  <a:latin typeface="IBM Plex Sans"/>
                  <a:ea typeface="IBM Plex Sans"/>
                  <a:cs typeface="IBM Plex Sans"/>
                  <a:sym typeface="IBM Plex Sans"/>
                </a:rPr>
                <a:t>siempre</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fuiste</a:t>
              </a:r>
              <a:r>
                <a:rPr lang="en-US" sz="1311" dirty="0">
                  <a:solidFill>
                    <a:srgbClr val="FEFFFE"/>
                  </a:solidFill>
                  <a:latin typeface="IBM Plex Sans"/>
                  <a:ea typeface="IBM Plex Sans"/>
                  <a:cs typeface="IBM Plex Sans"/>
                  <a:sym typeface="IBM Plex Sans"/>
                </a:rPr>
                <a:t>: pura </a:t>
              </a:r>
              <a:r>
                <a:rPr lang="en-US" sz="1311" dirty="0" err="1">
                  <a:solidFill>
                    <a:srgbClr val="FEFFFE"/>
                  </a:solidFill>
                  <a:latin typeface="IBM Plex Sans"/>
                  <a:ea typeface="IBM Plex Sans"/>
                  <a:cs typeface="IBM Plex Sans"/>
                  <a:sym typeface="IBM Plex Sans"/>
                </a:rPr>
                <a:t>esencia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sabiduría</a:t>
              </a:r>
              <a:r>
                <a:rPr lang="en-US" sz="1311" dirty="0">
                  <a:solidFill>
                    <a:srgbClr val="FEFFFE"/>
                  </a:solidFill>
                  <a:latin typeface="IBM Plex Sans"/>
                  <a:ea typeface="IBM Plex Sans"/>
                  <a:cs typeface="IBM Plex Sans"/>
                  <a:sym typeface="IBM Plex Sans"/>
                </a:rPr>
                <a:t>, </a:t>
              </a:r>
              <a:r>
                <a:rPr lang="en-US" sz="1311" dirty="0" err="1">
                  <a:solidFill>
                    <a:srgbClr val="FEFFFE"/>
                  </a:solidFill>
                  <a:latin typeface="IBM Plex Sans"/>
                  <a:ea typeface="IBM Plex Sans"/>
                  <a:cs typeface="IBM Plex Sans"/>
                  <a:sym typeface="IBM Plex Sans"/>
                </a:rPr>
                <a:t>propósito</a:t>
              </a:r>
              <a:r>
                <a:rPr lang="en-US" sz="1311" dirty="0">
                  <a:solidFill>
                    <a:srgbClr val="FEFFFE"/>
                  </a:solidFill>
                  <a:latin typeface="IBM Plex Sans"/>
                  <a:ea typeface="IBM Plex Sans"/>
                  <a:cs typeface="IBM Plex Sans"/>
                  <a:sym typeface="IBM Plex Sans"/>
                </a:rPr>
                <a:t>.</a:t>
              </a:r>
            </a:p>
          </p:txBody>
        </p:sp>
      </p:grpSp>
      <p:sp>
        <p:nvSpPr>
          <p:cNvPr id="22" name="Freeform 22"/>
          <p:cNvSpPr/>
          <p:nvPr/>
        </p:nvSpPr>
        <p:spPr>
          <a:xfrm>
            <a:off x="2403236" y="51435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stretch>
              <a:fillRect/>
            </a:stretch>
          </a:blipFill>
        </p:spPr>
        <p:txBody>
          <a:bodyPr/>
          <a:lstStyle/>
          <a:p>
            <a:endParaRPr lang="es-MX"/>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s-MX"/>
          </a:p>
        </p:txBody>
      </p:sp>
      <p:grpSp>
        <p:nvGrpSpPr>
          <p:cNvPr id="3" name="Group 3"/>
          <p:cNvGrpSpPr/>
          <p:nvPr/>
        </p:nvGrpSpPr>
        <p:grpSpPr>
          <a:xfrm>
            <a:off x="7540998" y="523410"/>
            <a:ext cx="8669633" cy="9625478"/>
            <a:chOff x="0" y="0"/>
            <a:chExt cx="11559511" cy="12833970"/>
          </a:xfrm>
        </p:grpSpPr>
        <p:sp>
          <p:nvSpPr>
            <p:cNvPr id="4" name="TextBox 4"/>
            <p:cNvSpPr txBox="1"/>
            <p:nvPr/>
          </p:nvSpPr>
          <p:spPr>
            <a:xfrm>
              <a:off x="0" y="0"/>
              <a:ext cx="11559511" cy="915380"/>
            </a:xfrm>
            <a:prstGeom prst="rect">
              <a:avLst/>
            </a:prstGeom>
          </p:spPr>
          <p:txBody>
            <a:bodyPr lIns="0" tIns="0" rIns="0" bIns="0" rtlCol="0" anchor="t">
              <a:spAutoFit/>
            </a:bodyPr>
            <a:lstStyle/>
            <a:p>
              <a:pPr marL="0" lvl="0" indent="0" algn="l">
                <a:lnSpc>
                  <a:spcPts val="2670"/>
                </a:lnSpc>
              </a:pPr>
              <a:r>
                <a:rPr lang="en-US" sz="3200" b="1" dirty="0">
                  <a:solidFill>
                    <a:srgbClr val="7030A0"/>
                  </a:solidFill>
                  <a:latin typeface="Sharis Bold"/>
                  <a:ea typeface="Sharis Bold"/>
                  <a:cs typeface="Sharis Bold"/>
                  <a:sym typeface="Sharis Bold"/>
                </a:rPr>
                <a:t>ALKIMYA</a:t>
              </a:r>
            </a:p>
            <a:p>
              <a:pPr marL="0" lvl="0" indent="0" algn="l">
                <a:lnSpc>
                  <a:spcPts val="2670"/>
                </a:lnSpc>
              </a:pPr>
              <a:r>
                <a:rPr lang="en-US" sz="2225" b="1" dirty="0">
                  <a:solidFill>
                    <a:srgbClr val="020714"/>
                  </a:solidFill>
                  <a:latin typeface="Sharis Bold"/>
                  <a:ea typeface="Sharis Bold"/>
                  <a:cs typeface="Sharis Bold"/>
                  <a:sym typeface="Sharis Bold"/>
                </a:rPr>
                <a:t>El </a:t>
              </a:r>
              <a:r>
                <a:rPr lang="en-US" sz="2225" b="1" dirty="0" err="1">
                  <a:solidFill>
                    <a:srgbClr val="020714"/>
                  </a:solidFill>
                  <a:latin typeface="Sharis Bold"/>
                  <a:ea typeface="Sharis Bold"/>
                  <a:cs typeface="Sharis Bold"/>
                  <a:sym typeface="Sharis Bold"/>
                </a:rPr>
                <a:t>poder</a:t>
              </a:r>
              <a:r>
                <a:rPr lang="en-US" sz="2225" b="1" dirty="0">
                  <a:solidFill>
                    <a:srgbClr val="020714"/>
                  </a:solidFill>
                  <a:latin typeface="Sharis Bold"/>
                  <a:ea typeface="Sharis Bold"/>
                  <a:cs typeface="Sharis Bold"/>
                  <a:sym typeface="Sharis Bold"/>
                </a:rPr>
                <a:t> de ser </a:t>
              </a:r>
              <a:r>
                <a:rPr lang="en-US" sz="2225" b="1" dirty="0" err="1">
                  <a:solidFill>
                    <a:srgbClr val="020714"/>
                  </a:solidFill>
                  <a:latin typeface="Sharis Bold"/>
                  <a:ea typeface="Sharis Bold"/>
                  <a:cs typeface="Sharis Bold"/>
                  <a:sym typeface="Sharis Bold"/>
                </a:rPr>
                <a:t>tú</a:t>
              </a:r>
              <a:endParaRPr lang="en-US" sz="2225" b="1" dirty="0">
                <a:solidFill>
                  <a:srgbClr val="020714"/>
                </a:solidFill>
                <a:latin typeface="Sharis Bold"/>
                <a:ea typeface="Sharis Bold"/>
                <a:cs typeface="Sharis Bold"/>
                <a:sym typeface="Sharis Bold"/>
              </a:endParaRPr>
            </a:p>
          </p:txBody>
        </p:sp>
        <p:sp>
          <p:nvSpPr>
            <p:cNvPr id="5" name="AutoShape 5"/>
            <p:cNvSpPr/>
            <p:nvPr/>
          </p:nvSpPr>
          <p:spPr>
            <a:xfrm>
              <a:off x="0" y="3213722"/>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sp>
          <p:nvSpPr>
            <p:cNvPr id="6" name="AutoShape 6"/>
            <p:cNvSpPr/>
            <p:nvPr/>
          </p:nvSpPr>
          <p:spPr>
            <a:xfrm>
              <a:off x="0" y="5485434"/>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sp>
          <p:nvSpPr>
            <p:cNvPr id="7" name="AutoShape 7"/>
            <p:cNvSpPr/>
            <p:nvPr/>
          </p:nvSpPr>
          <p:spPr>
            <a:xfrm>
              <a:off x="0" y="7223746"/>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sp>
          <p:nvSpPr>
            <p:cNvPr id="8" name="AutoShape 8"/>
            <p:cNvSpPr/>
            <p:nvPr/>
          </p:nvSpPr>
          <p:spPr>
            <a:xfrm>
              <a:off x="0" y="9495458"/>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sp>
          <p:nvSpPr>
            <p:cNvPr id="9" name="AutoShape 9"/>
            <p:cNvSpPr/>
            <p:nvPr/>
          </p:nvSpPr>
          <p:spPr>
            <a:xfrm>
              <a:off x="0" y="12833970"/>
              <a:ext cx="11559511" cy="0"/>
            </a:xfrm>
            <a:prstGeom prst="line">
              <a:avLst/>
            </a:prstGeom>
            <a:ln w="12700" cap="rnd">
              <a:solidFill>
                <a:srgbClr val="554F47">
                  <a:alpha val="34902"/>
                </a:srgbClr>
              </a:solidFill>
              <a:prstDash val="solid"/>
              <a:headEnd type="none" w="sm" len="sm"/>
              <a:tailEnd type="none" w="sm" len="sm"/>
            </a:ln>
          </p:spPr>
          <p:txBody>
            <a:bodyPr/>
            <a:lstStyle/>
            <a:p>
              <a:endParaRPr lang="es-MX"/>
            </a:p>
          </p:txBody>
        </p:sp>
      </p:grpSp>
      <p:sp>
        <p:nvSpPr>
          <p:cNvPr id="10" name="Freeform 10"/>
          <p:cNvSpPr/>
          <p:nvPr/>
        </p:nvSpPr>
        <p:spPr>
          <a:xfrm>
            <a:off x="2480926" y="5143500"/>
            <a:ext cx="2413438" cy="2413438"/>
          </a:xfrm>
          <a:custGeom>
            <a:avLst/>
            <a:gdLst/>
            <a:ahLst/>
            <a:cxnLst/>
            <a:rect l="l" t="t" r="r" b="b"/>
            <a:pathLst>
              <a:path w="2413438" h="2413438">
                <a:moveTo>
                  <a:pt x="0" y="0"/>
                </a:moveTo>
                <a:lnTo>
                  <a:pt x="2413438" y="0"/>
                </a:lnTo>
                <a:lnTo>
                  <a:pt x="2413438" y="2413438"/>
                </a:lnTo>
                <a:lnTo>
                  <a:pt x="0" y="2413438"/>
                </a:lnTo>
                <a:lnTo>
                  <a:pt x="0" y="0"/>
                </a:lnTo>
                <a:close/>
              </a:path>
            </a:pathLst>
          </a:custGeom>
          <a:blipFill>
            <a:blip r:embed="rId3"/>
            <a:stretch>
              <a:fillRect/>
            </a:stretch>
          </a:blipFill>
        </p:spPr>
        <p:txBody>
          <a:bodyPr/>
          <a:lstStyle/>
          <a:p>
            <a:endParaRPr lang="es-MX"/>
          </a:p>
        </p:txBody>
      </p:sp>
      <p:sp>
        <p:nvSpPr>
          <p:cNvPr id="11" name="TextBox 11"/>
          <p:cNvSpPr txBox="1"/>
          <p:nvPr/>
        </p:nvSpPr>
        <p:spPr>
          <a:xfrm>
            <a:off x="1472594" y="2003830"/>
            <a:ext cx="5492133" cy="2138599"/>
          </a:xfrm>
          <a:prstGeom prst="rect">
            <a:avLst/>
          </a:prstGeom>
        </p:spPr>
        <p:txBody>
          <a:bodyPr lIns="0" tIns="0" rIns="0" bIns="0" rtlCol="0" anchor="t">
            <a:spAutoFit/>
          </a:bodyPr>
          <a:lstStyle/>
          <a:p>
            <a:pPr marL="0" lvl="0" indent="0" algn="l">
              <a:lnSpc>
                <a:spcPts val="8399"/>
              </a:lnSpc>
            </a:pPr>
            <a:r>
              <a:rPr lang="en-US" sz="6999" spc="-181" dirty="0">
                <a:solidFill>
                  <a:srgbClr val="7030A0"/>
                </a:solidFill>
                <a:latin typeface="Sharis"/>
                <a:ea typeface="Sharis"/>
                <a:cs typeface="Sharis"/>
                <a:sym typeface="Sharis"/>
              </a:rPr>
              <a:t>¿</a:t>
            </a:r>
            <a:r>
              <a:rPr lang="en-US" sz="6999" spc="-181" dirty="0" err="1">
                <a:solidFill>
                  <a:srgbClr val="7030A0"/>
                </a:solidFill>
                <a:latin typeface="Sharis"/>
                <a:ea typeface="Sharis"/>
                <a:cs typeface="Sharis"/>
                <a:sym typeface="Sharis"/>
              </a:rPr>
              <a:t>Cómo</a:t>
            </a:r>
            <a:r>
              <a:rPr lang="en-US" sz="6999" spc="-181" dirty="0">
                <a:solidFill>
                  <a:srgbClr val="7030A0"/>
                </a:solidFill>
                <a:latin typeface="Sharis"/>
                <a:ea typeface="Sharis"/>
                <a:cs typeface="Sharis"/>
                <a:sym typeface="Sharis"/>
              </a:rPr>
              <a:t> es </a:t>
            </a:r>
            <a:r>
              <a:rPr lang="en-US" sz="6999" spc="-181" dirty="0" err="1">
                <a:solidFill>
                  <a:srgbClr val="7030A0"/>
                </a:solidFill>
                <a:latin typeface="Sharis"/>
                <a:ea typeface="Sharis"/>
                <a:cs typeface="Sharis"/>
                <a:sym typeface="Sharis"/>
              </a:rPr>
              <a:t>el</a:t>
            </a:r>
            <a:r>
              <a:rPr lang="en-US" sz="6999" spc="-181" dirty="0">
                <a:solidFill>
                  <a:srgbClr val="7030A0"/>
                </a:solidFill>
                <a:latin typeface="Sharis"/>
                <a:ea typeface="Sharis"/>
                <a:cs typeface="Sharis"/>
                <a:sym typeface="Sharis"/>
              </a:rPr>
              <a:t> </a:t>
            </a:r>
            <a:r>
              <a:rPr lang="en-US" sz="6999" spc="-181" dirty="0" err="1">
                <a:solidFill>
                  <a:srgbClr val="7030A0"/>
                </a:solidFill>
                <a:latin typeface="Sharis"/>
                <a:ea typeface="Sharis"/>
                <a:cs typeface="Sharis"/>
                <a:sym typeface="Sharis"/>
              </a:rPr>
              <a:t>programa</a:t>
            </a:r>
            <a:r>
              <a:rPr lang="en-US" sz="6999" spc="-181" dirty="0">
                <a:solidFill>
                  <a:srgbClr val="7030A0"/>
                </a:solidFill>
                <a:latin typeface="Sharis"/>
                <a:ea typeface="Sharis"/>
                <a:cs typeface="Sharis"/>
                <a:sym typeface="Sharis"/>
              </a:rPr>
              <a:t>?</a:t>
            </a:r>
          </a:p>
        </p:txBody>
      </p:sp>
      <p:sp>
        <p:nvSpPr>
          <p:cNvPr id="12" name="TextBox 12"/>
          <p:cNvSpPr txBox="1"/>
          <p:nvPr/>
        </p:nvSpPr>
        <p:spPr>
          <a:xfrm>
            <a:off x="7540998" y="1665805"/>
            <a:ext cx="8651309" cy="6650667"/>
          </a:xfrm>
          <a:prstGeom prst="rect">
            <a:avLst/>
          </a:prstGeom>
        </p:spPr>
        <p:txBody>
          <a:bodyPr lIns="0" tIns="0" rIns="0" bIns="0" rtlCol="0" anchor="t">
            <a:spAutoFit/>
          </a:bodyPr>
          <a:lstStyle/>
          <a:p>
            <a:pPr algn="l">
              <a:lnSpc>
                <a:spcPts val="2616"/>
              </a:lnSpc>
              <a:spcBef>
                <a:spcPct val="0"/>
              </a:spcBef>
            </a:pPr>
            <a:endParaRPr dirty="0"/>
          </a:p>
          <a:p>
            <a:pPr algn="l">
              <a:lnSpc>
                <a:spcPts val="2616"/>
              </a:lnSpc>
              <a:spcBef>
                <a:spcPct val="0"/>
              </a:spcBef>
            </a:pPr>
            <a:endParaRPr dirty="0"/>
          </a:p>
          <a:p>
            <a:pPr algn="l">
              <a:lnSpc>
                <a:spcPts val="2616"/>
              </a:lnSpc>
              <a:spcBef>
                <a:spcPct val="0"/>
              </a:spcBef>
            </a:pPr>
            <a:r>
              <a:rPr lang="en-US" sz="2012" dirty="0">
                <a:solidFill>
                  <a:srgbClr val="FEFFFE"/>
                </a:solidFill>
                <a:latin typeface="IBM Plex Sans"/>
                <a:ea typeface="IBM Plex Sans"/>
                <a:cs typeface="IBM Plex Sans"/>
                <a:sym typeface="IBM Plex Sans"/>
              </a:rPr>
              <a:t>Es un </a:t>
            </a:r>
            <a:r>
              <a:rPr lang="en-US" sz="2012" dirty="0" err="1">
                <a:solidFill>
                  <a:srgbClr val="FEFFFE"/>
                </a:solidFill>
                <a:latin typeface="IBM Plex Sans"/>
                <a:ea typeface="IBM Plex Sans"/>
                <a:cs typeface="IBM Plex Sans"/>
                <a:sym typeface="IBM Plex Sans"/>
              </a:rPr>
              <a:t>acompañamiento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transformador</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donde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camino</a:t>
            </a:r>
            <a:r>
              <a:rPr lang="en-US" sz="2012" dirty="0">
                <a:solidFill>
                  <a:srgbClr val="FEFFFE"/>
                </a:solidFill>
                <a:latin typeface="IBM Plex Sans"/>
                <a:ea typeface="IBM Plex Sans"/>
                <a:cs typeface="IBM Plex Sans"/>
                <a:sym typeface="IBM Plex Sans"/>
              </a:rPr>
              <a:t> a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lado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en</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proceso</a:t>
            </a:r>
            <a:r>
              <a:rPr lang="en-US" sz="2012" dirty="0">
                <a:solidFill>
                  <a:srgbClr val="FEFFFE"/>
                </a:solidFill>
                <a:latin typeface="IBM Plex Sans"/>
                <a:ea typeface="IBM Plex Sans"/>
                <a:cs typeface="IBM Plex Sans"/>
                <a:sym typeface="IBM Plex Sans"/>
              </a:rPr>
              <a:t> de </a:t>
            </a:r>
            <a:r>
              <a:rPr lang="en-US" sz="2012" dirty="0" err="1">
                <a:solidFill>
                  <a:srgbClr val="FEFFFE"/>
                </a:solidFill>
                <a:latin typeface="IBM Plex Sans"/>
                <a:ea typeface="IBM Plex Sans"/>
                <a:cs typeface="IBM Plex Sans"/>
                <a:sym typeface="IBM Plex Sans"/>
              </a:rPr>
              <a:t>despertar</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sanación</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reconexión</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contigo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misma</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Te</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guío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ofreciéndote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claridad</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dirección</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en</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momentos</a:t>
            </a:r>
            <a:r>
              <a:rPr lang="en-US" sz="2012" dirty="0">
                <a:solidFill>
                  <a:srgbClr val="FEFFFE"/>
                </a:solidFill>
                <a:latin typeface="IBM Plex Sans"/>
                <a:ea typeface="IBM Plex Sans"/>
                <a:cs typeface="IBM Plex Sans"/>
                <a:sym typeface="IBM Plex Sans"/>
              </a:rPr>
              <a:t> clave.</a:t>
            </a:r>
          </a:p>
          <a:p>
            <a:pPr algn="l">
              <a:lnSpc>
                <a:spcPts val="2616"/>
              </a:lnSpc>
              <a:spcBef>
                <a:spcPct val="0"/>
              </a:spcBef>
            </a:pPr>
            <a:r>
              <a:rPr lang="en-US" sz="2012" dirty="0">
                <a:solidFill>
                  <a:srgbClr val="FEFFFE"/>
                </a:solidFill>
                <a:latin typeface="IBM Plex Sans"/>
                <a:ea typeface="IBM Plex Sans"/>
                <a:cs typeface="IBM Plex Sans"/>
                <a:sym typeface="IBM Plex Sans"/>
              </a:rPr>
              <a:t>Soy un </a:t>
            </a:r>
            <a:r>
              <a:rPr lang="en-US" sz="2012" dirty="0" err="1">
                <a:solidFill>
                  <a:srgbClr val="FEFFFE"/>
                </a:solidFill>
                <a:latin typeface="IBM Plex Sans"/>
                <a:ea typeface="IBM Plex Sans"/>
                <a:cs typeface="IBM Plex Sans"/>
                <a:sym typeface="IBM Plex Sans"/>
              </a:rPr>
              <a:t>modelo</a:t>
            </a:r>
            <a:r>
              <a:rPr lang="en-US" sz="2012" dirty="0">
                <a:solidFill>
                  <a:srgbClr val="FEFFFE"/>
                </a:solidFill>
                <a:latin typeface="IBM Plex Sans"/>
                <a:ea typeface="IBM Plex Sans"/>
                <a:cs typeface="IBM Plex Sans"/>
                <a:sym typeface="IBM Plex Sans"/>
              </a:rPr>
              <a:t> que </a:t>
            </a:r>
            <a:r>
              <a:rPr lang="en-US" sz="2012" dirty="0" err="1">
                <a:solidFill>
                  <a:srgbClr val="FEFFFE"/>
                </a:solidFill>
                <a:latin typeface="IBM Plex Sans"/>
                <a:ea typeface="IBM Plex Sans"/>
                <a:cs typeface="IBM Plex Sans"/>
                <a:sym typeface="IBM Plex Sans"/>
              </a:rPr>
              <a:t>refleja</a:t>
            </a:r>
            <a:r>
              <a:rPr lang="en-US" sz="2012" dirty="0">
                <a:solidFill>
                  <a:srgbClr val="FEFFFE"/>
                </a:solidFill>
                <a:latin typeface="IBM Plex Sans"/>
                <a:ea typeface="IBM Plex Sans"/>
                <a:cs typeface="IBM Plex Sans"/>
                <a:sym typeface="IBM Plex Sans"/>
              </a:rPr>
              <a:t> lo que es </a:t>
            </a:r>
            <a:r>
              <a:rPr lang="en-US" sz="2012" dirty="0" err="1">
                <a:solidFill>
                  <a:srgbClr val="FEFFFE"/>
                </a:solidFill>
                <a:latin typeface="IBM Plex Sans"/>
                <a:ea typeface="IBM Plex Sans"/>
                <a:cs typeface="IBM Plex Sans"/>
                <a:sym typeface="IBM Plex Sans"/>
              </a:rPr>
              <a:t>posible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cuando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encarnas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poder</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verdad</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Escucho</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activamente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conteniendo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emociones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dudas</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avances</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r>
              <a:rPr lang="en-US" sz="2012" dirty="0" err="1">
                <a:solidFill>
                  <a:srgbClr val="FEFFFE"/>
                </a:solidFill>
                <a:latin typeface="IBM Plex Sans"/>
                <a:ea typeface="IBM Plex Sans"/>
                <a:cs typeface="IBM Plex Sans"/>
                <a:sym typeface="IBM Plex Sans"/>
              </a:rPr>
              <a:t>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apoyo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brindándote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herramientas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recursos</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perspectiva</a:t>
            </a:r>
            <a:r>
              <a:rPr lang="en-US" sz="2012" dirty="0">
                <a:solidFill>
                  <a:srgbClr val="FEFFFE"/>
                </a:solidFill>
                <a:latin typeface="IBM Plex Sans"/>
                <a:ea typeface="IBM Plex Sans"/>
                <a:cs typeface="IBM Plex Sans"/>
                <a:sym typeface="IBM Plex Sans"/>
              </a:rPr>
              <a:t> para resolver </a:t>
            </a:r>
            <a:r>
              <a:rPr lang="en-US" sz="2012" dirty="0" err="1">
                <a:solidFill>
                  <a:srgbClr val="FEFFFE"/>
                </a:solidFill>
                <a:latin typeface="IBM Plex Sans"/>
                <a:ea typeface="IBM Plex Sans"/>
                <a:cs typeface="IBM Plex Sans"/>
                <a:sym typeface="IBM Plex Sans"/>
              </a:rPr>
              <a:t>desafíos</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Te</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motivo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recordándote</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propósito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cuando</a:t>
            </a:r>
            <a:r>
              <a:rPr lang="en-US" sz="2012" dirty="0">
                <a:solidFill>
                  <a:srgbClr val="FEFFFE"/>
                </a:solidFill>
                <a:latin typeface="IBM Plex Sans"/>
                <a:ea typeface="IBM Plex Sans"/>
                <a:cs typeface="IBM Plex Sans"/>
                <a:sym typeface="IBM Plex Sans"/>
              </a:rPr>
              <a:t> lo </a:t>
            </a:r>
            <a:r>
              <a:rPr lang="en-US" sz="2012" dirty="0" err="1">
                <a:solidFill>
                  <a:srgbClr val="FEFFFE"/>
                </a:solidFill>
                <a:latin typeface="IBM Plex Sans"/>
                <a:ea typeface="IBM Plex Sans"/>
                <a:cs typeface="IBM Plex Sans"/>
                <a:sym typeface="IBM Plex Sans"/>
              </a:rPr>
              <a:t>olvides</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Te</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impulso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desafiando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límites</a:t>
            </a:r>
            <a:r>
              <a:rPr lang="en-US" sz="2012" dirty="0">
                <a:solidFill>
                  <a:srgbClr val="FEFFFE"/>
                </a:solidFill>
                <a:latin typeface="IBM Plex Sans"/>
                <a:ea typeface="IBM Plex Sans"/>
                <a:cs typeface="IBM Plex Sans"/>
                <a:sym typeface="IBM Plex Sans"/>
              </a:rPr>
              <a:t> con amor para que </a:t>
            </a:r>
            <a:r>
              <a:rPr lang="en-US" sz="2012" dirty="0" err="1">
                <a:solidFill>
                  <a:srgbClr val="FEFFFE"/>
                </a:solidFill>
                <a:latin typeface="IBM Plex Sans"/>
                <a:ea typeface="IBM Plex Sans"/>
                <a:cs typeface="IBM Plex Sans"/>
                <a:sym typeface="IBM Plex Sans"/>
              </a:rPr>
              <a:t>descubras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tu</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verdadero</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potencial</a:t>
            </a:r>
            <a:r>
              <a:rPr lang="en-US" sz="2012" dirty="0">
                <a:solidFill>
                  <a:srgbClr val="FEFFFE"/>
                </a:solidFill>
                <a:latin typeface="IBM Plex Sans"/>
                <a:ea typeface="IBM Plex Sans"/>
                <a:cs typeface="IBM Plex Sans"/>
                <a:sym typeface="IBM Plex Sans"/>
              </a:rPr>
              <a:t>.</a:t>
            </a:r>
          </a:p>
          <a:p>
            <a:pPr algn="l">
              <a:lnSpc>
                <a:spcPts val="2616"/>
              </a:lnSpc>
              <a:spcBef>
                <a:spcPct val="0"/>
              </a:spcBef>
            </a:pPr>
            <a:endParaRPr lang="en-US" sz="2012" dirty="0">
              <a:solidFill>
                <a:srgbClr val="FEFFFE"/>
              </a:solidFill>
              <a:latin typeface="IBM Plex Sans"/>
              <a:ea typeface="IBM Plex Sans"/>
              <a:cs typeface="IBM Plex Sans"/>
              <a:sym typeface="IBM Plex Sans"/>
            </a:endParaRPr>
          </a:p>
          <a:p>
            <a:pPr algn="l">
              <a:lnSpc>
                <a:spcPts val="2616"/>
              </a:lnSpc>
              <a:spcBef>
                <a:spcPct val="0"/>
              </a:spcBef>
            </a:pPr>
            <a:r>
              <a:rPr lang="en-US" sz="2012" b="1" dirty="0" err="1">
                <a:solidFill>
                  <a:srgbClr val="FEFFFE"/>
                </a:solidFill>
                <a:latin typeface="IBM Plex Sans Bold"/>
                <a:ea typeface="IBM Plex Sans Bold"/>
                <a:cs typeface="IBM Plex Sans Bold"/>
                <a:sym typeface="IBM Plex Sans Bold"/>
              </a:rPr>
              <a:t>Abro</a:t>
            </a:r>
            <a:r>
              <a:rPr lang="en-US" sz="2012" b="1" dirty="0">
                <a:solidFill>
                  <a:srgbClr val="FEFFFE"/>
                </a:solidFill>
                <a:latin typeface="IBM Plex Sans Bold"/>
                <a:ea typeface="IBM Plex Sans Bold"/>
                <a:cs typeface="IBM Plex Sans Bold"/>
                <a:sym typeface="IBM Plex Sans Bold"/>
              </a:rPr>
              <a:t> </a:t>
            </a:r>
            <a:r>
              <a:rPr lang="en-US" sz="2012" b="1" dirty="0" err="1">
                <a:solidFill>
                  <a:srgbClr val="FEFFFE"/>
                </a:solidFill>
                <a:latin typeface="IBM Plex Sans Bold"/>
                <a:ea typeface="IBM Plex Sans Bold"/>
                <a:cs typeface="IBM Plex Sans Bold"/>
                <a:sym typeface="IBM Plex Sans Bold"/>
              </a:rPr>
              <a:t>caminos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conectándote</a:t>
            </a:r>
            <a:r>
              <a:rPr lang="en-US" sz="2012" dirty="0">
                <a:solidFill>
                  <a:srgbClr val="FEFFFE"/>
                </a:solidFill>
                <a:latin typeface="IBM Plex Sans"/>
                <a:ea typeface="IBM Plex Sans"/>
                <a:cs typeface="IBM Plex Sans"/>
                <a:sym typeface="IBM Plex Sans"/>
              </a:rPr>
              <a:t> con </a:t>
            </a:r>
            <a:r>
              <a:rPr lang="en-US" sz="2012" dirty="0" err="1">
                <a:solidFill>
                  <a:srgbClr val="FEFFFE"/>
                </a:solidFill>
                <a:latin typeface="IBM Plex Sans"/>
                <a:ea typeface="IBM Plex Sans"/>
                <a:cs typeface="IBM Plex Sans"/>
                <a:sym typeface="IBM Plex Sans"/>
              </a:rPr>
              <a:t>nuevas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oportunidades</a:t>
            </a:r>
            <a:r>
              <a:rPr lang="en-US" sz="2012" dirty="0">
                <a:solidFill>
                  <a:srgbClr val="FEFFFE"/>
                </a:solidFill>
                <a:latin typeface="IBM Plex Sans"/>
                <a:ea typeface="IBM Plex Sans"/>
                <a:cs typeface="IBM Plex Sans"/>
                <a:sym typeface="IBM Plex Sans"/>
              </a:rPr>
              <a:t> y </a:t>
            </a:r>
            <a:r>
              <a:rPr lang="en-US" sz="2012" dirty="0" err="1">
                <a:solidFill>
                  <a:srgbClr val="FEFFFE"/>
                </a:solidFill>
                <a:latin typeface="IBM Plex Sans"/>
                <a:ea typeface="IBM Plex Sans"/>
                <a:cs typeface="IBM Plex Sans"/>
                <a:sym typeface="IBM Plex Sans"/>
              </a:rPr>
              <a:t>experiencias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alineadas</a:t>
            </a:r>
            <a:r>
              <a:rPr lang="en-US" sz="2012" dirty="0">
                <a:solidFill>
                  <a:srgbClr val="FEFFFE"/>
                </a:solidFill>
                <a:latin typeface="IBM Plex Sans"/>
                <a:ea typeface="IBM Plex Sans"/>
                <a:cs typeface="IBM Plex Sans"/>
                <a:sym typeface="IBM Plex Sans"/>
              </a:rPr>
              <a:t> </a:t>
            </a:r>
            <a:r>
              <a:rPr lang="en-US" sz="2012" dirty="0" err="1">
                <a:solidFill>
                  <a:srgbClr val="FEFFFE"/>
                </a:solidFill>
                <a:latin typeface="IBM Plex Sans"/>
                <a:ea typeface="IBM Plex Sans"/>
                <a:cs typeface="IBM Plex Sans"/>
                <a:sym typeface="IBM Plex Sans"/>
              </a:rPr>
              <a:t>contigo</a:t>
            </a:r>
            <a:r>
              <a:rPr lang="en-US" sz="2012" dirty="0">
                <a:solidFill>
                  <a:srgbClr val="FEFFFE"/>
                </a:solidFill>
                <a:latin typeface="IBM Plex Sans"/>
                <a:ea typeface="IBM Plex Sans"/>
                <a:cs typeface="IBM Plex Sans"/>
                <a:sym typeface="IBM Plex Sans"/>
              </a:rPr>
              <a:t>.</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s-MX"/>
          </a:p>
        </p:txBody>
      </p:sp>
      <p:sp>
        <p:nvSpPr>
          <p:cNvPr id="3" name="AutoShape 3"/>
          <p:cNvSpPr/>
          <p:nvPr/>
        </p:nvSpPr>
        <p:spPr>
          <a:xfrm>
            <a:off x="514350" y="3932700"/>
            <a:ext cx="17259300" cy="0"/>
          </a:xfrm>
          <a:prstGeom prst="line">
            <a:avLst/>
          </a:prstGeom>
          <a:ln w="19050" cap="flat">
            <a:solidFill>
              <a:srgbClr val="6D675F"/>
            </a:solidFill>
            <a:prstDash val="solid"/>
            <a:headEnd type="none" w="sm" len="sm"/>
            <a:tailEnd type="none" w="sm" len="sm"/>
          </a:ln>
        </p:spPr>
        <p:txBody>
          <a:bodyPr/>
          <a:lstStyle/>
          <a:p>
            <a:endParaRPr lang="es-MX"/>
          </a:p>
        </p:txBody>
      </p:sp>
      <p:grpSp>
        <p:nvGrpSpPr>
          <p:cNvPr id="4" name="Group 4"/>
          <p:cNvGrpSpPr/>
          <p:nvPr/>
        </p:nvGrpSpPr>
        <p:grpSpPr>
          <a:xfrm>
            <a:off x="1485186" y="3630303"/>
            <a:ext cx="4850920" cy="430489"/>
            <a:chOff x="0" y="0"/>
            <a:chExt cx="1353757" cy="120137"/>
          </a:xfrm>
        </p:grpSpPr>
        <p:sp>
          <p:nvSpPr>
            <p:cNvPr id="5" name="Freeform 5"/>
            <p:cNvSpPr/>
            <p:nvPr/>
          </p:nvSpPr>
          <p:spPr>
            <a:xfrm>
              <a:off x="0" y="0"/>
              <a:ext cx="1353757" cy="120137"/>
            </a:xfrm>
            <a:custGeom>
              <a:avLst/>
              <a:gdLst/>
              <a:ahLst/>
              <a:cxnLst/>
              <a:rect l="l" t="t" r="r" b="b"/>
              <a:pathLst>
                <a:path w="1353757" h="120137">
                  <a:moveTo>
                    <a:pt x="60069" y="0"/>
                  </a:moveTo>
                  <a:lnTo>
                    <a:pt x="1293689" y="0"/>
                  </a:lnTo>
                  <a:cubicBezTo>
                    <a:pt x="1326864" y="0"/>
                    <a:pt x="1353757" y="26894"/>
                    <a:pt x="1353757" y="60069"/>
                  </a:cubicBezTo>
                  <a:lnTo>
                    <a:pt x="1353757" y="60069"/>
                  </a:lnTo>
                  <a:cubicBezTo>
                    <a:pt x="1353757" y="93244"/>
                    <a:pt x="1326864" y="120137"/>
                    <a:pt x="1293689" y="120137"/>
                  </a:cubicBezTo>
                  <a:lnTo>
                    <a:pt x="60069" y="120137"/>
                  </a:lnTo>
                  <a:cubicBezTo>
                    <a:pt x="26894" y="120137"/>
                    <a:pt x="0" y="93244"/>
                    <a:pt x="0" y="60069"/>
                  </a:cubicBezTo>
                  <a:lnTo>
                    <a:pt x="0" y="60069"/>
                  </a:lnTo>
                  <a:cubicBezTo>
                    <a:pt x="0" y="26894"/>
                    <a:pt x="26894" y="0"/>
                    <a:pt x="60069" y="0"/>
                  </a:cubicBezTo>
                  <a:close/>
                </a:path>
              </a:pathLst>
            </a:custGeom>
            <a:solidFill>
              <a:srgbClr val="6D675F"/>
            </a:solidFill>
          </p:spPr>
          <p:txBody>
            <a:bodyPr/>
            <a:lstStyle/>
            <a:p>
              <a:endParaRPr lang="es-MX"/>
            </a:p>
          </p:txBody>
        </p:sp>
        <p:sp>
          <p:nvSpPr>
            <p:cNvPr id="6" name="TextBox 6"/>
            <p:cNvSpPr txBox="1"/>
            <p:nvPr/>
          </p:nvSpPr>
          <p:spPr>
            <a:xfrm>
              <a:off x="0" y="9525"/>
              <a:ext cx="1353757" cy="110612"/>
            </a:xfrm>
            <a:prstGeom prst="rect">
              <a:avLst/>
            </a:prstGeom>
          </p:spPr>
          <p:txBody>
            <a:bodyPr lIns="47942" tIns="47942" rIns="47942" bIns="47942" rtlCol="0" anchor="ctr"/>
            <a:lstStyle/>
            <a:p>
              <a:pPr algn="ctr">
                <a:lnSpc>
                  <a:spcPts val="1796"/>
                </a:lnSpc>
              </a:pPr>
              <a:r>
                <a:rPr lang="en-US" sz="1509" b="1">
                  <a:solidFill>
                    <a:srgbClr val="FEFFFE"/>
                  </a:solidFill>
                  <a:latin typeface="IBM Plex Sans Bold"/>
                  <a:ea typeface="IBM Plex Sans Bold"/>
                  <a:cs typeface="IBM Plex Sans Bold"/>
                  <a:sym typeface="IBM Plex Sans Bold"/>
                </a:rPr>
                <a:t>¿PARA QUIEN ES?</a:t>
              </a:r>
            </a:p>
          </p:txBody>
        </p:sp>
      </p:grpSp>
      <p:grpSp>
        <p:nvGrpSpPr>
          <p:cNvPr id="7" name="Group 7"/>
          <p:cNvGrpSpPr/>
          <p:nvPr/>
        </p:nvGrpSpPr>
        <p:grpSpPr>
          <a:xfrm>
            <a:off x="6716307" y="3630303"/>
            <a:ext cx="4850920" cy="430489"/>
            <a:chOff x="0" y="0"/>
            <a:chExt cx="1353757" cy="120137"/>
          </a:xfrm>
        </p:grpSpPr>
        <p:sp>
          <p:nvSpPr>
            <p:cNvPr id="8" name="Freeform 8"/>
            <p:cNvSpPr/>
            <p:nvPr/>
          </p:nvSpPr>
          <p:spPr>
            <a:xfrm>
              <a:off x="0" y="0"/>
              <a:ext cx="1353757" cy="120137"/>
            </a:xfrm>
            <a:custGeom>
              <a:avLst/>
              <a:gdLst/>
              <a:ahLst/>
              <a:cxnLst/>
              <a:rect l="l" t="t" r="r" b="b"/>
              <a:pathLst>
                <a:path w="1353757" h="120137">
                  <a:moveTo>
                    <a:pt x="60069" y="0"/>
                  </a:moveTo>
                  <a:lnTo>
                    <a:pt x="1293689" y="0"/>
                  </a:lnTo>
                  <a:cubicBezTo>
                    <a:pt x="1326864" y="0"/>
                    <a:pt x="1353757" y="26894"/>
                    <a:pt x="1353757" y="60069"/>
                  </a:cubicBezTo>
                  <a:lnTo>
                    <a:pt x="1353757" y="60069"/>
                  </a:lnTo>
                  <a:cubicBezTo>
                    <a:pt x="1353757" y="93244"/>
                    <a:pt x="1326864" y="120137"/>
                    <a:pt x="1293689" y="120137"/>
                  </a:cubicBezTo>
                  <a:lnTo>
                    <a:pt x="60069" y="120137"/>
                  </a:lnTo>
                  <a:cubicBezTo>
                    <a:pt x="26894" y="120137"/>
                    <a:pt x="0" y="93244"/>
                    <a:pt x="0" y="60069"/>
                  </a:cubicBezTo>
                  <a:lnTo>
                    <a:pt x="0" y="60069"/>
                  </a:lnTo>
                  <a:cubicBezTo>
                    <a:pt x="0" y="26894"/>
                    <a:pt x="26894" y="0"/>
                    <a:pt x="60069" y="0"/>
                  </a:cubicBezTo>
                  <a:close/>
                </a:path>
              </a:pathLst>
            </a:custGeom>
            <a:solidFill>
              <a:srgbClr val="6D675F"/>
            </a:solidFill>
          </p:spPr>
          <p:txBody>
            <a:bodyPr/>
            <a:lstStyle/>
            <a:p>
              <a:endParaRPr lang="es-MX"/>
            </a:p>
          </p:txBody>
        </p:sp>
        <p:sp>
          <p:nvSpPr>
            <p:cNvPr id="9" name="TextBox 9"/>
            <p:cNvSpPr txBox="1"/>
            <p:nvPr/>
          </p:nvSpPr>
          <p:spPr>
            <a:xfrm>
              <a:off x="0" y="9525"/>
              <a:ext cx="1353757" cy="110612"/>
            </a:xfrm>
            <a:prstGeom prst="rect">
              <a:avLst/>
            </a:prstGeom>
          </p:spPr>
          <p:txBody>
            <a:bodyPr lIns="47942" tIns="47942" rIns="47942" bIns="47942" rtlCol="0" anchor="ctr"/>
            <a:lstStyle/>
            <a:p>
              <a:pPr algn="ctr">
                <a:lnSpc>
                  <a:spcPts val="1796"/>
                </a:lnSpc>
              </a:pPr>
              <a:r>
                <a:rPr lang="en-US" sz="1509" b="1">
                  <a:solidFill>
                    <a:srgbClr val="FEFFFE"/>
                  </a:solidFill>
                  <a:latin typeface="IBM Plex Sans Bold"/>
                  <a:ea typeface="IBM Plex Sans Bold"/>
                  <a:cs typeface="IBM Plex Sans Bold"/>
                  <a:sym typeface="IBM Plex Sans Bold"/>
                </a:rPr>
                <a:t>¿QUE INCLUYE?</a:t>
              </a:r>
            </a:p>
          </p:txBody>
        </p:sp>
      </p:grpSp>
      <p:grpSp>
        <p:nvGrpSpPr>
          <p:cNvPr id="10" name="Group 10"/>
          <p:cNvGrpSpPr/>
          <p:nvPr/>
        </p:nvGrpSpPr>
        <p:grpSpPr>
          <a:xfrm>
            <a:off x="11951895" y="3630303"/>
            <a:ext cx="4850920" cy="430489"/>
            <a:chOff x="0" y="0"/>
            <a:chExt cx="1353757" cy="120137"/>
          </a:xfrm>
        </p:grpSpPr>
        <p:sp>
          <p:nvSpPr>
            <p:cNvPr id="11" name="Freeform 11"/>
            <p:cNvSpPr/>
            <p:nvPr/>
          </p:nvSpPr>
          <p:spPr>
            <a:xfrm>
              <a:off x="0" y="0"/>
              <a:ext cx="1353757" cy="120137"/>
            </a:xfrm>
            <a:custGeom>
              <a:avLst/>
              <a:gdLst/>
              <a:ahLst/>
              <a:cxnLst/>
              <a:rect l="l" t="t" r="r" b="b"/>
              <a:pathLst>
                <a:path w="1353757" h="120137">
                  <a:moveTo>
                    <a:pt x="60069" y="0"/>
                  </a:moveTo>
                  <a:lnTo>
                    <a:pt x="1293689" y="0"/>
                  </a:lnTo>
                  <a:cubicBezTo>
                    <a:pt x="1326864" y="0"/>
                    <a:pt x="1353757" y="26894"/>
                    <a:pt x="1353757" y="60069"/>
                  </a:cubicBezTo>
                  <a:lnTo>
                    <a:pt x="1353757" y="60069"/>
                  </a:lnTo>
                  <a:cubicBezTo>
                    <a:pt x="1353757" y="93244"/>
                    <a:pt x="1326864" y="120137"/>
                    <a:pt x="1293689" y="120137"/>
                  </a:cubicBezTo>
                  <a:lnTo>
                    <a:pt x="60069" y="120137"/>
                  </a:lnTo>
                  <a:cubicBezTo>
                    <a:pt x="26894" y="120137"/>
                    <a:pt x="0" y="93244"/>
                    <a:pt x="0" y="60069"/>
                  </a:cubicBezTo>
                  <a:lnTo>
                    <a:pt x="0" y="60069"/>
                  </a:lnTo>
                  <a:cubicBezTo>
                    <a:pt x="0" y="26894"/>
                    <a:pt x="26894" y="0"/>
                    <a:pt x="60069" y="0"/>
                  </a:cubicBezTo>
                  <a:close/>
                </a:path>
              </a:pathLst>
            </a:custGeom>
            <a:solidFill>
              <a:srgbClr val="6D675F"/>
            </a:solidFill>
          </p:spPr>
          <p:txBody>
            <a:bodyPr/>
            <a:lstStyle/>
            <a:p>
              <a:endParaRPr lang="es-MX"/>
            </a:p>
          </p:txBody>
        </p:sp>
        <p:sp>
          <p:nvSpPr>
            <p:cNvPr id="12" name="TextBox 12"/>
            <p:cNvSpPr txBox="1"/>
            <p:nvPr/>
          </p:nvSpPr>
          <p:spPr>
            <a:xfrm>
              <a:off x="0" y="9525"/>
              <a:ext cx="1353757" cy="110612"/>
            </a:xfrm>
            <a:prstGeom prst="rect">
              <a:avLst/>
            </a:prstGeom>
          </p:spPr>
          <p:txBody>
            <a:bodyPr lIns="47942" tIns="47942" rIns="47942" bIns="47942" rtlCol="0" anchor="ctr"/>
            <a:lstStyle/>
            <a:p>
              <a:pPr algn="ctr">
                <a:lnSpc>
                  <a:spcPts val="1796"/>
                </a:lnSpc>
              </a:pPr>
              <a:r>
                <a:rPr lang="en-US" sz="1509" b="1">
                  <a:solidFill>
                    <a:srgbClr val="FEFFFE"/>
                  </a:solidFill>
                  <a:latin typeface="IBM Plex Sans Bold"/>
                  <a:ea typeface="IBM Plex Sans Bold"/>
                  <a:cs typeface="IBM Plex Sans Bold"/>
                  <a:sym typeface="IBM Plex Sans Bold"/>
                </a:rPr>
                <a:t>¿QUE VAMOS A TRABAJAR?</a:t>
              </a:r>
            </a:p>
          </p:txBody>
        </p:sp>
      </p:grpSp>
      <p:sp>
        <p:nvSpPr>
          <p:cNvPr id="13" name="AutoShape 13"/>
          <p:cNvSpPr/>
          <p:nvPr/>
        </p:nvSpPr>
        <p:spPr>
          <a:xfrm flipV="1">
            <a:off x="6526206" y="3932700"/>
            <a:ext cx="0" cy="5453361"/>
          </a:xfrm>
          <a:prstGeom prst="line">
            <a:avLst/>
          </a:prstGeom>
          <a:ln w="19050" cap="flat">
            <a:solidFill>
              <a:srgbClr val="6D675F"/>
            </a:solidFill>
            <a:prstDash val="solid"/>
            <a:headEnd type="none" w="sm" len="sm"/>
            <a:tailEnd type="none" w="sm" len="sm"/>
          </a:ln>
        </p:spPr>
        <p:txBody>
          <a:bodyPr/>
          <a:lstStyle/>
          <a:p>
            <a:endParaRPr lang="es-MX"/>
          </a:p>
        </p:txBody>
      </p:sp>
      <p:sp>
        <p:nvSpPr>
          <p:cNvPr id="14" name="AutoShape 14"/>
          <p:cNvSpPr/>
          <p:nvPr/>
        </p:nvSpPr>
        <p:spPr>
          <a:xfrm flipV="1">
            <a:off x="11760495" y="3932700"/>
            <a:ext cx="0" cy="5453361"/>
          </a:xfrm>
          <a:prstGeom prst="line">
            <a:avLst/>
          </a:prstGeom>
          <a:ln w="19050" cap="flat">
            <a:solidFill>
              <a:srgbClr val="6D675F"/>
            </a:solidFill>
            <a:prstDash val="solid"/>
            <a:headEnd type="none" w="sm" len="sm"/>
            <a:tailEnd type="none" w="sm" len="sm"/>
          </a:ln>
        </p:spPr>
        <p:txBody>
          <a:bodyPr/>
          <a:lstStyle/>
          <a:p>
            <a:endParaRPr lang="es-MX"/>
          </a:p>
        </p:txBody>
      </p:sp>
      <p:sp>
        <p:nvSpPr>
          <p:cNvPr id="15" name="Freeform 15"/>
          <p:cNvSpPr/>
          <p:nvPr/>
        </p:nvSpPr>
        <p:spPr>
          <a:xfrm>
            <a:off x="16149510" y="8148510"/>
            <a:ext cx="2138490" cy="2138490"/>
          </a:xfrm>
          <a:custGeom>
            <a:avLst/>
            <a:gdLst/>
            <a:ahLst/>
            <a:cxnLst/>
            <a:rect l="l" t="t" r="r" b="b"/>
            <a:pathLst>
              <a:path w="2138490" h="2138490">
                <a:moveTo>
                  <a:pt x="0" y="0"/>
                </a:moveTo>
                <a:lnTo>
                  <a:pt x="2138490" y="0"/>
                </a:lnTo>
                <a:lnTo>
                  <a:pt x="2138490" y="2138490"/>
                </a:lnTo>
                <a:lnTo>
                  <a:pt x="0" y="2138490"/>
                </a:lnTo>
                <a:lnTo>
                  <a:pt x="0" y="0"/>
                </a:lnTo>
                <a:close/>
              </a:path>
            </a:pathLst>
          </a:custGeom>
          <a:blipFill>
            <a:blip r:embed="rId3"/>
            <a:stretch>
              <a:fillRect/>
            </a:stretch>
          </a:blipFill>
        </p:spPr>
        <p:txBody>
          <a:bodyPr/>
          <a:lstStyle/>
          <a:p>
            <a:endParaRPr lang="es-MX"/>
          </a:p>
        </p:txBody>
      </p:sp>
      <p:sp>
        <p:nvSpPr>
          <p:cNvPr id="16" name="TextBox 16"/>
          <p:cNvSpPr txBox="1"/>
          <p:nvPr/>
        </p:nvSpPr>
        <p:spPr>
          <a:xfrm>
            <a:off x="1774925" y="4533007"/>
            <a:ext cx="4356877" cy="4711733"/>
          </a:xfrm>
          <a:prstGeom prst="rect">
            <a:avLst/>
          </a:prstGeom>
        </p:spPr>
        <p:txBody>
          <a:bodyPr lIns="0" tIns="0" rIns="0" bIns="0" rtlCol="0" anchor="t">
            <a:spAutoFit/>
          </a:bodyPr>
          <a:lstStyle/>
          <a:p>
            <a:pPr algn="ctr">
              <a:lnSpc>
                <a:spcPts val="1796"/>
              </a:lnSpc>
            </a:pPr>
            <a:r>
              <a:rPr lang="en-US" sz="1509" dirty="0">
                <a:solidFill>
                  <a:srgbClr val="FFFFFF"/>
                </a:solidFill>
                <a:latin typeface="IBM Plex Sans"/>
                <a:ea typeface="IBM Plex Sans"/>
                <a:cs typeface="IBM Plex Sans"/>
                <a:sym typeface="IBM Plex Sans"/>
              </a:rPr>
              <a:t>Es para </a:t>
            </a:r>
            <a:r>
              <a:rPr lang="en-US" sz="1509" dirty="0" err="1">
                <a:solidFill>
                  <a:srgbClr val="FFFFFF"/>
                </a:solidFill>
                <a:latin typeface="IBM Plex Sans"/>
                <a:ea typeface="IBM Plex Sans"/>
                <a:cs typeface="IBM Plex Sans"/>
                <a:sym typeface="IBM Plex Sans"/>
              </a:rPr>
              <a:t>mujeres</a:t>
            </a:r>
            <a:r>
              <a:rPr lang="en-US" sz="1509" dirty="0">
                <a:solidFill>
                  <a:srgbClr val="FFFFFF"/>
                </a:solidFill>
                <a:latin typeface="IBM Plex Sans"/>
                <a:ea typeface="IBM Plex Sans"/>
                <a:cs typeface="IBM Plex Sans"/>
                <a:sym typeface="IBM Plex Sans"/>
              </a:rPr>
              <a:t> que:</a:t>
            </a:r>
          </a:p>
          <a:p>
            <a:pPr algn="ctr">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Estás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atravesando</a:t>
            </a:r>
            <a:r>
              <a:rPr lang="en-US" sz="1509" dirty="0">
                <a:solidFill>
                  <a:srgbClr val="FFFFFF"/>
                </a:solidFill>
                <a:latin typeface="IBM Plex Sans"/>
                <a:ea typeface="IBM Plex Sans"/>
                <a:cs typeface="IBM Plex Sans"/>
                <a:sym typeface="IBM Plex Sans"/>
              </a:rPr>
              <a:t> un </a:t>
            </a:r>
            <a:r>
              <a:rPr lang="en-US" sz="1509" dirty="0" err="1">
                <a:solidFill>
                  <a:srgbClr val="FFFFFF"/>
                </a:solidFill>
                <a:latin typeface="IBM Plex Sans"/>
                <a:ea typeface="IBM Plex Sans"/>
                <a:cs typeface="IBM Plex Sans"/>
                <a:sym typeface="IBM Plex Sans"/>
              </a:rPr>
              <a:t>momento</a:t>
            </a:r>
            <a:r>
              <a:rPr lang="en-US" sz="1509" dirty="0">
                <a:solidFill>
                  <a:srgbClr val="FFFFFF"/>
                </a:solidFill>
                <a:latin typeface="IBM Plex Sans"/>
                <a:ea typeface="IBM Plex Sans"/>
                <a:cs typeface="IBM Plex Sans"/>
                <a:sym typeface="IBM Plex Sans"/>
              </a:rPr>
              <a:t> de </a:t>
            </a:r>
            <a:r>
              <a:rPr lang="en-US" sz="1509" dirty="0" err="1">
                <a:solidFill>
                  <a:srgbClr val="FFFFFF"/>
                </a:solidFill>
                <a:latin typeface="IBM Plex Sans"/>
                <a:ea typeface="IBM Plex Sans"/>
                <a:cs typeface="IBM Plex Sans"/>
                <a:sym typeface="IBM Plex Sans"/>
              </a:rPr>
              <a:t>cambio</a:t>
            </a:r>
            <a:r>
              <a:rPr lang="en-US" sz="1509" dirty="0">
                <a:solidFill>
                  <a:srgbClr val="FFFFFF"/>
                </a:solidFill>
                <a:latin typeface="IBM Plex Sans"/>
                <a:ea typeface="IBM Plex Sans"/>
                <a:cs typeface="IBM Plex Sans"/>
                <a:sym typeface="IBM Plex Sans"/>
              </a:rPr>
              <a:t>, crisis o </a:t>
            </a:r>
            <a:r>
              <a:rPr lang="en-US" sz="1509" dirty="0" err="1">
                <a:solidFill>
                  <a:srgbClr val="FFFFFF"/>
                </a:solidFill>
                <a:latin typeface="IBM Plex Sans"/>
                <a:ea typeface="IBM Plex Sans"/>
                <a:cs typeface="IBM Plex Sans"/>
                <a:sym typeface="IBM Plex Sans"/>
              </a:rPr>
              <a:t>vacío</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existencial</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Sientes</a:t>
            </a:r>
            <a:r>
              <a:rPr lang="en-US" sz="1509" dirty="0">
                <a:solidFill>
                  <a:srgbClr val="FFFFFF"/>
                </a:solidFill>
                <a:latin typeface="IBM Plex Sans"/>
                <a:ea typeface="IBM Plex Sans"/>
                <a:cs typeface="IBM Plex Sans"/>
                <a:sym typeface="IBM Plex Sans"/>
              </a:rPr>
              <a:t> que hay algo </a:t>
            </a:r>
            <a:r>
              <a:rPr lang="en-US" sz="1509" dirty="0" err="1">
                <a:solidFill>
                  <a:srgbClr val="FFFFFF"/>
                </a:solidFill>
                <a:latin typeface="IBM Plex Sans"/>
                <a:ea typeface="IBM Plex Sans"/>
                <a:cs typeface="IBM Plex Sans"/>
                <a:sym typeface="IBM Plex Sans"/>
              </a:rPr>
              <a:t>más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grande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pero</a:t>
            </a:r>
            <a:r>
              <a:rPr lang="en-US" sz="1509" dirty="0">
                <a:solidFill>
                  <a:srgbClr val="FFFFFF"/>
                </a:solidFill>
                <a:latin typeface="IBM Plex Sans"/>
                <a:ea typeface="IBM Plex Sans"/>
                <a:cs typeface="IBM Plex Sans"/>
                <a:sym typeface="IBM Plex Sans"/>
              </a:rPr>
              <a:t> no sabes </a:t>
            </a:r>
            <a:r>
              <a:rPr lang="en-US" sz="1509" dirty="0" err="1">
                <a:solidFill>
                  <a:srgbClr val="FFFFFF"/>
                </a:solidFill>
                <a:latin typeface="IBM Plex Sans"/>
                <a:ea typeface="IBM Plex Sans"/>
                <a:cs typeface="IBM Plex Sans"/>
                <a:sym typeface="IBM Plex Sans"/>
              </a:rPr>
              <a:t>cómo</a:t>
            </a:r>
            <a:r>
              <a:rPr lang="en-US" sz="1509" dirty="0">
                <a:solidFill>
                  <a:srgbClr val="FFFFFF"/>
                </a:solidFill>
                <a:latin typeface="IBM Plex Sans"/>
                <a:ea typeface="IBM Plex Sans"/>
                <a:cs typeface="IBM Plex Sans"/>
                <a:sym typeface="IBM Plex Sans"/>
              </a:rPr>
              <a:t> acceder a </a:t>
            </a:r>
            <a:r>
              <a:rPr lang="en-US" sz="1509" dirty="0" err="1">
                <a:solidFill>
                  <a:srgbClr val="FFFFFF"/>
                </a:solidFill>
                <a:latin typeface="IBM Plex Sans"/>
                <a:ea typeface="IBM Plex Sans"/>
                <a:cs typeface="IBM Plex Sans"/>
                <a:sym typeface="IBM Plex Sans"/>
              </a:rPr>
              <a:t>ello</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a:solidFill>
                  <a:srgbClr val="FFFFFF"/>
                </a:solidFill>
                <a:latin typeface="IBM Plex Sans"/>
                <a:ea typeface="IBM Plex Sans"/>
                <a:cs typeface="IBM Plex Sans"/>
                <a:sym typeface="IBM Plex Sans"/>
              </a:rPr>
              <a:t>Has </a:t>
            </a:r>
            <a:r>
              <a:rPr lang="en-US" sz="1509" dirty="0" err="1">
                <a:solidFill>
                  <a:srgbClr val="FFFFFF"/>
                </a:solidFill>
                <a:latin typeface="IBM Plex Sans"/>
                <a:ea typeface="IBM Plex Sans"/>
                <a:cs typeface="IBM Plex Sans"/>
                <a:sym typeface="IBM Plex Sans"/>
              </a:rPr>
              <a:t>vivido</a:t>
            </a:r>
            <a:r>
              <a:rPr lang="en-US" sz="1509" dirty="0">
                <a:solidFill>
                  <a:srgbClr val="FFFFFF"/>
                </a:solidFill>
                <a:latin typeface="IBM Plex Sans"/>
                <a:ea typeface="IBM Plex Sans"/>
                <a:cs typeface="IBM Plex Sans"/>
                <a:sym typeface="IBM Plex Sans"/>
              </a:rPr>
              <a:t> para </a:t>
            </a:r>
            <a:r>
              <a:rPr lang="en-US" sz="1509" dirty="0" err="1">
                <a:solidFill>
                  <a:srgbClr val="FFFFFF"/>
                </a:solidFill>
                <a:latin typeface="IBM Plex Sans"/>
                <a:ea typeface="IBM Plex Sans"/>
                <a:cs typeface="IBM Plex Sans"/>
                <a:sym typeface="IBM Plex Sans"/>
              </a:rPr>
              <a:t>otros</a:t>
            </a:r>
            <a:r>
              <a:rPr lang="en-US" sz="1509" dirty="0">
                <a:solidFill>
                  <a:srgbClr val="FFFFFF"/>
                </a:solidFill>
                <a:latin typeface="IBM Plex Sans"/>
                <a:ea typeface="IBM Plex Sans"/>
                <a:cs typeface="IBM Plex Sans"/>
                <a:sym typeface="IBM Plex Sans"/>
              </a:rPr>
              <a:t> y </a:t>
            </a:r>
            <a:r>
              <a:rPr lang="en-US" sz="1509" dirty="0" err="1">
                <a:solidFill>
                  <a:srgbClr val="FFFFFF"/>
                </a:solidFill>
                <a:latin typeface="IBM Plex Sans"/>
                <a:ea typeface="IBM Plex Sans"/>
                <a:cs typeface="IBM Plex Sans"/>
                <a:sym typeface="IBM Plex Sans"/>
              </a:rPr>
              <a:t>ahora</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necesitas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volver</a:t>
            </a:r>
            <a:r>
              <a:rPr lang="en-US" sz="1509" dirty="0">
                <a:solidFill>
                  <a:srgbClr val="FFFFFF"/>
                </a:solidFill>
                <a:latin typeface="IBM Plex Sans"/>
                <a:ea typeface="IBM Plex Sans"/>
                <a:cs typeface="IBM Plex Sans"/>
                <a:sym typeface="IBM Plex Sans"/>
              </a:rPr>
              <a:t> a </a:t>
            </a:r>
            <a:r>
              <a:rPr lang="en-US" sz="1509" dirty="0" err="1">
                <a:solidFill>
                  <a:srgbClr val="FFFFFF"/>
                </a:solidFill>
                <a:latin typeface="IBM Plex Sans"/>
                <a:ea typeface="IBM Plex Sans"/>
                <a:cs typeface="IBM Plex Sans"/>
                <a:sym typeface="IBM Plex Sans"/>
              </a:rPr>
              <a:t>ti</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Quieres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sanar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heridas</a:t>
            </a:r>
            <a:r>
              <a:rPr lang="en-US" sz="1509" dirty="0">
                <a:solidFill>
                  <a:srgbClr val="FFFFFF"/>
                </a:solidFill>
                <a:latin typeface="IBM Plex Sans"/>
                <a:ea typeface="IBM Plex Sans"/>
                <a:cs typeface="IBM Plex Sans"/>
                <a:sym typeface="IBM Plex Sans"/>
              </a:rPr>
              <a:t> del </a:t>
            </a:r>
            <a:r>
              <a:rPr lang="en-US" sz="1509" dirty="0" err="1">
                <a:solidFill>
                  <a:srgbClr val="FFFFFF"/>
                </a:solidFill>
                <a:latin typeface="IBM Plex Sans"/>
                <a:ea typeface="IBM Plex Sans"/>
                <a:cs typeface="IBM Plex Sans"/>
                <a:sym typeface="IBM Plex Sans"/>
              </a:rPr>
              <a:t>pasado</a:t>
            </a:r>
            <a:r>
              <a:rPr lang="en-US" sz="1509" dirty="0">
                <a:solidFill>
                  <a:srgbClr val="FFFFFF"/>
                </a:solidFill>
                <a:latin typeface="IBM Plex Sans"/>
                <a:ea typeface="IBM Plex Sans"/>
                <a:cs typeface="IBM Plex Sans"/>
                <a:sym typeface="IBM Plex Sans"/>
              </a:rPr>
              <a:t> para </a:t>
            </a:r>
            <a:r>
              <a:rPr lang="en-US" sz="1509" dirty="0" err="1">
                <a:solidFill>
                  <a:srgbClr val="FFFFFF"/>
                </a:solidFill>
                <a:latin typeface="IBM Plex Sans"/>
                <a:ea typeface="IBM Plex Sans"/>
                <a:cs typeface="IBM Plex Sans"/>
                <a:sym typeface="IBM Plex Sans"/>
              </a:rPr>
              <a:t>dejar</a:t>
            </a:r>
            <a:r>
              <a:rPr lang="en-US" sz="1509" dirty="0">
                <a:solidFill>
                  <a:srgbClr val="FFFFFF"/>
                </a:solidFill>
                <a:latin typeface="IBM Plex Sans"/>
                <a:ea typeface="IBM Plex Sans"/>
                <a:cs typeface="IBM Plex Sans"/>
                <a:sym typeface="IBM Plex Sans"/>
              </a:rPr>
              <a:t> de </a:t>
            </a:r>
            <a:r>
              <a:rPr lang="en-US" sz="1509" dirty="0" err="1">
                <a:solidFill>
                  <a:srgbClr val="FFFFFF"/>
                </a:solidFill>
                <a:latin typeface="IBM Plex Sans"/>
                <a:ea typeface="IBM Plex Sans"/>
                <a:cs typeface="IBM Plex Sans"/>
                <a:sym typeface="IBM Plex Sans"/>
              </a:rPr>
              <a:t>repetir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patrones</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Estás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lista</a:t>
            </a:r>
            <a:r>
              <a:rPr lang="en-US" sz="1509" dirty="0">
                <a:solidFill>
                  <a:srgbClr val="FFFFFF"/>
                </a:solidFill>
                <a:latin typeface="IBM Plex Sans"/>
                <a:ea typeface="IBM Plex Sans"/>
                <a:cs typeface="IBM Plex Sans"/>
                <a:sym typeface="IBM Plex Sans"/>
              </a:rPr>
              <a:t> para </a:t>
            </a:r>
            <a:r>
              <a:rPr lang="en-US" sz="1509" dirty="0" err="1">
                <a:solidFill>
                  <a:srgbClr val="FFFFFF"/>
                </a:solidFill>
                <a:latin typeface="IBM Plex Sans"/>
                <a:ea typeface="IBM Plex Sans"/>
                <a:cs typeface="IBM Plex Sans"/>
                <a:sym typeface="IBM Plex Sans"/>
              </a:rPr>
              <a:t>vivir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desde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verdad</a:t>
            </a:r>
            <a:r>
              <a:rPr lang="en-US" sz="1509" dirty="0">
                <a:solidFill>
                  <a:srgbClr val="FFFFFF"/>
                </a:solidFill>
                <a:latin typeface="IBM Plex Sans"/>
                <a:ea typeface="IBM Plex Sans"/>
                <a:cs typeface="IBM Plex Sans"/>
                <a:sym typeface="IBM Plex Sans"/>
              </a:rPr>
              <a:t> y no </a:t>
            </a:r>
            <a:r>
              <a:rPr lang="en-US" sz="1509" dirty="0" err="1">
                <a:solidFill>
                  <a:srgbClr val="FFFFFF"/>
                </a:solidFill>
                <a:latin typeface="IBM Plex Sans"/>
                <a:ea typeface="IBM Plex Sans"/>
                <a:cs typeface="IBM Plex Sans"/>
                <a:sym typeface="IBM Plex Sans"/>
              </a:rPr>
              <a:t>desde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el</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miedo</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spcBef>
                <a:spcPct val="0"/>
              </a:spcBef>
              <a:buFont typeface="Arial"/>
              <a:buChar char="•"/>
            </a:pPr>
            <a:r>
              <a:rPr lang="en-US" sz="1509" dirty="0" err="1">
                <a:solidFill>
                  <a:srgbClr val="FFFFFF"/>
                </a:solidFill>
                <a:latin typeface="IBM Plex Sans"/>
                <a:ea typeface="IBM Plex Sans"/>
                <a:cs typeface="IBM Plex Sans"/>
                <a:sym typeface="IBM Plex Sans"/>
              </a:rPr>
              <a:t>Deseas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vivir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una</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vida</a:t>
            </a:r>
            <a:r>
              <a:rPr lang="en-US" sz="1509" dirty="0">
                <a:solidFill>
                  <a:srgbClr val="FFFFFF"/>
                </a:solidFill>
                <a:latin typeface="IBM Plex Sans"/>
                <a:ea typeface="IBM Plex Sans"/>
                <a:cs typeface="IBM Plex Sans"/>
                <a:sym typeface="IBM Plex Sans"/>
              </a:rPr>
              <a:t> con </a:t>
            </a:r>
            <a:r>
              <a:rPr lang="en-US" sz="1509" dirty="0" err="1">
                <a:solidFill>
                  <a:srgbClr val="FFFFFF"/>
                </a:solidFill>
                <a:latin typeface="IBM Plex Sans"/>
                <a:ea typeface="IBM Plex Sans"/>
                <a:cs typeface="IBM Plex Sans"/>
                <a:sym typeface="IBM Plex Sans"/>
              </a:rPr>
              <a:t>sentido</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alineada</a:t>
            </a:r>
            <a:r>
              <a:rPr lang="en-US" sz="1509" dirty="0">
                <a:solidFill>
                  <a:srgbClr val="FFFFFF"/>
                </a:solidFill>
                <a:latin typeface="IBM Plex Sans"/>
                <a:ea typeface="IBM Plex Sans"/>
                <a:cs typeface="IBM Plex Sans"/>
                <a:sym typeface="IBM Plex Sans"/>
              </a:rPr>
              <a:t> con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alma.</a:t>
            </a:r>
          </a:p>
          <a:p>
            <a:pPr algn="ctr">
              <a:lnSpc>
                <a:spcPts val="1796"/>
              </a:lnSpc>
              <a:spcBef>
                <a:spcPct val="0"/>
              </a:spcBef>
            </a:pPr>
            <a:endParaRPr lang="en-US" sz="1509" dirty="0">
              <a:solidFill>
                <a:srgbClr val="FFFFFF"/>
              </a:solidFill>
              <a:latin typeface="IBM Plex Sans"/>
              <a:ea typeface="IBM Plex Sans"/>
              <a:cs typeface="IBM Plex Sans"/>
              <a:sym typeface="IBM Plex Sans"/>
            </a:endParaRPr>
          </a:p>
        </p:txBody>
      </p:sp>
      <p:sp>
        <p:nvSpPr>
          <p:cNvPr id="17" name="TextBox 17"/>
          <p:cNvSpPr txBox="1"/>
          <p:nvPr/>
        </p:nvSpPr>
        <p:spPr>
          <a:xfrm>
            <a:off x="7025769" y="4575141"/>
            <a:ext cx="4258476" cy="3693319"/>
          </a:xfrm>
          <a:prstGeom prst="rect">
            <a:avLst/>
          </a:prstGeom>
        </p:spPr>
        <p:txBody>
          <a:bodyPr lIns="0" tIns="0" rIns="0" bIns="0" rtlCol="0" anchor="t">
            <a:spAutoFit/>
          </a:bodyPr>
          <a:lstStyle/>
          <a:p>
            <a:pPr algn="just">
              <a:lnSpc>
                <a:spcPts val="1796"/>
              </a:lnSpc>
            </a:pPr>
            <a:r>
              <a:rPr lang="en-US" sz="1509" b="1" dirty="0" err="1">
                <a:solidFill>
                  <a:srgbClr val="FFFFFF"/>
                </a:solidFill>
                <a:latin typeface="IBM Plex Sans Bold"/>
                <a:ea typeface="IBM Plex Sans Bold"/>
                <a:cs typeface="IBM Plex Sans Bold"/>
                <a:sym typeface="IBM Plex Sans Bold"/>
              </a:rPr>
              <a:t>Duración</a:t>
            </a:r>
            <a:r>
              <a:rPr lang="en-US" sz="1509" b="1" dirty="0">
                <a:solidFill>
                  <a:srgbClr val="FFFFFF"/>
                </a:solidFill>
                <a:latin typeface="IBM Plex Sans Bold"/>
                <a:ea typeface="IBM Plex Sans Bold"/>
                <a:cs typeface="IBM Plex Sans Bold"/>
                <a:sym typeface="IBM Plex Sans Bold"/>
              </a:rPr>
              <a:t>:</a:t>
            </a:r>
            <a:r>
              <a:rPr lang="en-US" sz="1509" dirty="0">
                <a:solidFill>
                  <a:srgbClr val="FFFFFF"/>
                </a:solidFill>
                <a:latin typeface="IBM Plex Sans"/>
                <a:ea typeface="IBM Plex Sans"/>
                <a:cs typeface="IBM Plex Sans"/>
                <a:sym typeface="IBM Plex Sans"/>
              </a:rPr>
              <a:t> 8 </a:t>
            </a:r>
            <a:r>
              <a:rPr lang="en-US" sz="1509" dirty="0" err="1">
                <a:solidFill>
                  <a:srgbClr val="FFFFFF"/>
                </a:solidFill>
                <a:latin typeface="IBM Plex Sans"/>
                <a:ea typeface="IBM Plex Sans"/>
                <a:cs typeface="IBM Plex Sans"/>
                <a:sym typeface="IBM Plex Sans"/>
              </a:rPr>
              <a:t>semanas</a:t>
            </a:r>
            <a:r>
              <a:rPr lang="en-US" sz="1509" dirty="0">
                <a:solidFill>
                  <a:srgbClr val="FFFFFF"/>
                </a:solidFill>
                <a:latin typeface="IBM Plex Sans"/>
                <a:ea typeface="IBM Plex Sans"/>
                <a:cs typeface="IBM Plex Sans"/>
                <a:sym typeface="IBM Plex Sans"/>
              </a:rPr>
              <a:t>. Lunes a Domingo.</a:t>
            </a:r>
          </a:p>
          <a:p>
            <a:pPr algn="just">
              <a:lnSpc>
                <a:spcPts val="1796"/>
              </a:lnSpc>
            </a:pPr>
            <a:endParaRPr lang="en-US" sz="1509" dirty="0">
              <a:solidFill>
                <a:srgbClr val="FFFFFF"/>
              </a:solidFill>
              <a:latin typeface="IBM Plex Sans"/>
              <a:ea typeface="IBM Plex Sans"/>
              <a:cs typeface="IBM Plex Sans"/>
              <a:sym typeface="IBM Plex Sans"/>
            </a:endParaRPr>
          </a:p>
          <a:p>
            <a:pPr algn="just">
              <a:lnSpc>
                <a:spcPts val="1796"/>
              </a:lnSpc>
            </a:pPr>
            <a:r>
              <a:rPr lang="en-US" sz="1509" b="1" dirty="0" err="1">
                <a:solidFill>
                  <a:srgbClr val="FFFFFF"/>
                </a:solidFill>
                <a:latin typeface="IBM Plex Sans Bold"/>
                <a:ea typeface="IBM Plex Sans Bold"/>
                <a:cs typeface="IBM Plex Sans Bold"/>
                <a:sym typeface="IBM Plex Sans Bold"/>
              </a:rPr>
              <a:t>Formato</a:t>
            </a:r>
            <a:r>
              <a:rPr lang="en-US" sz="1509" b="1" dirty="0">
                <a:solidFill>
                  <a:srgbClr val="FFFFFF"/>
                </a:solidFill>
                <a:latin typeface="IBM Plex Sans Bold"/>
                <a:ea typeface="IBM Plex Sans Bold"/>
                <a:cs typeface="IBM Plex Sans Bold"/>
                <a:sym typeface="IBM Plex Sans Bold"/>
              </a:rPr>
              <a:t>:</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Sesiones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Semanales</a:t>
            </a:r>
            <a:r>
              <a:rPr lang="en-US" sz="1509" dirty="0">
                <a:solidFill>
                  <a:srgbClr val="FFFFFF"/>
                </a:solidFill>
                <a:latin typeface="IBM Plex Sans"/>
                <a:ea typeface="IBM Plex Sans"/>
                <a:cs typeface="IBM Plex Sans"/>
                <a:sym typeface="IBM Plex Sans"/>
              </a:rPr>
              <a:t> (1:1).</a:t>
            </a:r>
          </a:p>
          <a:p>
            <a:pPr algn="just">
              <a:lnSpc>
                <a:spcPts val="1796"/>
              </a:lnSpc>
            </a:pPr>
            <a:endParaRPr lang="en-US" sz="1509" dirty="0">
              <a:solidFill>
                <a:srgbClr val="FFFFFF"/>
              </a:solidFill>
              <a:latin typeface="IBM Plex Sans"/>
              <a:ea typeface="IBM Plex Sans"/>
              <a:cs typeface="IBM Plex Sans"/>
              <a:sym typeface="IBM Plex Sans"/>
            </a:endParaRPr>
          </a:p>
          <a:p>
            <a:pPr algn="just">
              <a:lnSpc>
                <a:spcPts val="1796"/>
              </a:lnSpc>
            </a:pPr>
            <a:r>
              <a:rPr lang="en-US" sz="1509" b="1" dirty="0" err="1">
                <a:solidFill>
                  <a:srgbClr val="FFFFFF"/>
                </a:solidFill>
                <a:latin typeface="IBM Plex Sans Bold"/>
                <a:ea typeface="IBM Plex Sans Bold"/>
                <a:cs typeface="IBM Plex Sans Bold"/>
                <a:sym typeface="IBM Plex Sans Bold"/>
              </a:rPr>
              <a:t>Modalidad</a:t>
            </a:r>
            <a:r>
              <a:rPr lang="en-US" sz="1509" b="1" dirty="0">
                <a:solidFill>
                  <a:srgbClr val="FFFFFF"/>
                </a:solidFill>
                <a:latin typeface="IBM Plex Sans Bold"/>
                <a:ea typeface="IBM Plex Sans Bold"/>
                <a:cs typeface="IBM Plex Sans Bold"/>
                <a:sym typeface="IBM Plex Sans Bold"/>
              </a:rPr>
              <a:t>: </a:t>
            </a:r>
            <a:r>
              <a:rPr lang="en-US" sz="1509" dirty="0">
                <a:solidFill>
                  <a:srgbClr val="FFFFFF"/>
                </a:solidFill>
                <a:latin typeface="IBM Plex Sans"/>
                <a:ea typeface="IBM Plex Sans"/>
                <a:cs typeface="IBM Plex Sans"/>
                <a:sym typeface="IBM Plex Sans"/>
              </a:rPr>
              <a:t>Online (Google Meetings) Cada Domingo.</a:t>
            </a:r>
          </a:p>
          <a:p>
            <a:pPr algn="just">
              <a:lnSpc>
                <a:spcPts val="1796"/>
              </a:lnSpc>
            </a:pPr>
            <a:endParaRPr lang="en-US" sz="1509" dirty="0">
              <a:solidFill>
                <a:srgbClr val="FFFFFF"/>
              </a:solidFill>
              <a:latin typeface="IBM Plex Sans"/>
              <a:ea typeface="IBM Plex Sans"/>
              <a:cs typeface="IBM Plex Sans"/>
              <a:sym typeface="IBM Plex Sans"/>
            </a:endParaRPr>
          </a:p>
          <a:p>
            <a:pPr algn="just">
              <a:lnSpc>
                <a:spcPts val="1796"/>
              </a:lnSpc>
            </a:pPr>
            <a:r>
              <a:rPr lang="en-US" sz="1509" b="1" dirty="0" err="1">
                <a:solidFill>
                  <a:srgbClr val="FFFFFF"/>
                </a:solidFill>
                <a:latin typeface="IBM Plex Sans Bold"/>
                <a:ea typeface="IBM Plex Sans Bold"/>
                <a:cs typeface="IBM Plex Sans Bold"/>
                <a:sym typeface="IBM Plex Sans Bold"/>
              </a:rPr>
              <a:t>Incluye</a:t>
            </a:r>
            <a:r>
              <a:rPr lang="en-US" sz="1509" b="1" dirty="0">
                <a:solidFill>
                  <a:srgbClr val="FFFFFF"/>
                </a:solidFill>
                <a:latin typeface="IBM Plex Sans Bold"/>
                <a:ea typeface="IBM Plex Sans Bold"/>
                <a:cs typeface="IBM Plex Sans Bold"/>
                <a:sym typeface="IBM Plex Sans Bold"/>
              </a:rPr>
              <a:t>:</a:t>
            </a:r>
            <a:r>
              <a:rPr lang="en-US" sz="1509" dirty="0">
                <a:solidFill>
                  <a:srgbClr val="FFFFFF"/>
                </a:solidFill>
                <a:latin typeface="IBM Plex Sans"/>
                <a:ea typeface="IBM Plex Sans"/>
                <a:cs typeface="IBM Plex Sans"/>
                <a:sym typeface="IBM Plex Sans"/>
              </a:rPr>
              <a:t> </a:t>
            </a:r>
          </a:p>
          <a:p>
            <a:pPr algn="just">
              <a:lnSpc>
                <a:spcPts val="1796"/>
              </a:lnSpc>
            </a:pPr>
            <a:endParaRPr lang="en-US" sz="1509" dirty="0">
              <a:solidFill>
                <a:srgbClr val="FFFFFF"/>
              </a:solidFill>
              <a:latin typeface="IBM Plex Sans"/>
              <a:ea typeface="IBM Plex Sans"/>
              <a:cs typeface="IBM Plex Sans"/>
              <a:sym typeface="IBM Plex Sans"/>
            </a:endParaRPr>
          </a:p>
          <a:p>
            <a:pPr algn="l">
              <a:lnSpc>
                <a:spcPts val="1796"/>
              </a:lnSpc>
            </a:pPr>
            <a:r>
              <a:rPr lang="en-US" sz="1509" dirty="0">
                <a:solidFill>
                  <a:srgbClr val="FFFFFF"/>
                </a:solidFill>
                <a:latin typeface="IBM Plex Sans"/>
                <a:ea typeface="IBM Plex Sans"/>
                <a:cs typeface="IBM Plex Sans"/>
                <a:sym typeface="IBM Plex Sans"/>
              </a:rPr>
              <a:t>Material de </a:t>
            </a:r>
            <a:r>
              <a:rPr lang="en-US" sz="1509" dirty="0" err="1">
                <a:solidFill>
                  <a:srgbClr val="FFFFFF"/>
                </a:solidFill>
                <a:latin typeface="IBM Plex Sans"/>
                <a:ea typeface="IBM Plex Sans"/>
                <a:cs typeface="IBM Plex Sans"/>
                <a:sym typeface="IBM Plex Sans"/>
              </a:rPr>
              <a:t>apoyo</a:t>
            </a:r>
            <a:endParaRPr lang="en-US" sz="1509" dirty="0">
              <a:solidFill>
                <a:srgbClr val="FFFFFF"/>
              </a:solidFill>
              <a:latin typeface="IBM Plex Sans"/>
              <a:ea typeface="IBM Plex Sans"/>
              <a:cs typeface="IBM Plex Sans"/>
              <a:sym typeface="IBM Plex Sans"/>
            </a:endParaRPr>
          </a:p>
          <a:p>
            <a:pPr algn="l">
              <a:lnSpc>
                <a:spcPts val="1796"/>
              </a:lnSpc>
            </a:pPr>
            <a:r>
              <a:rPr lang="en-US" sz="1509" dirty="0" err="1">
                <a:solidFill>
                  <a:srgbClr val="FFFFFF"/>
                </a:solidFill>
                <a:latin typeface="IBM Plex Sans"/>
                <a:ea typeface="IBM Plex Sans"/>
                <a:cs typeface="IBM Plex Sans"/>
                <a:sym typeface="IBM Plex Sans"/>
              </a:rPr>
              <a:t>Ejercicios</a:t>
            </a:r>
            <a:r>
              <a:rPr lang="en-US" sz="1509" dirty="0">
                <a:solidFill>
                  <a:srgbClr val="FFFFFF"/>
                </a:solidFill>
                <a:latin typeface="IBM Plex Sans"/>
                <a:ea typeface="IBM Plex Sans"/>
                <a:cs typeface="IBM Plex Sans"/>
                <a:sym typeface="IBM Plex Sans"/>
              </a:rPr>
              <a:t> de journaling</a:t>
            </a:r>
          </a:p>
          <a:p>
            <a:pPr algn="l">
              <a:lnSpc>
                <a:spcPts val="1796"/>
              </a:lnSpc>
            </a:pPr>
            <a:r>
              <a:rPr lang="en-US" sz="1509" dirty="0" err="1">
                <a:solidFill>
                  <a:srgbClr val="FFFFFF"/>
                </a:solidFill>
                <a:latin typeface="IBM Plex Sans"/>
                <a:ea typeface="IBM Plex Sans"/>
                <a:cs typeface="IBM Plex Sans"/>
                <a:sym typeface="IBM Plex Sans"/>
              </a:rPr>
              <a:t>Seguimiento</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por</a:t>
            </a:r>
            <a:r>
              <a:rPr lang="en-US" sz="1509" dirty="0">
                <a:solidFill>
                  <a:srgbClr val="FFFFFF"/>
                </a:solidFill>
                <a:latin typeface="IBM Plex Sans"/>
                <a:ea typeface="IBM Plex Sans"/>
                <a:cs typeface="IBM Plex Sans"/>
                <a:sym typeface="IBM Plex Sans"/>
              </a:rPr>
              <a:t> WhatsApp</a:t>
            </a:r>
          </a:p>
          <a:p>
            <a:pPr algn="l">
              <a:lnSpc>
                <a:spcPts val="1796"/>
              </a:lnSpc>
            </a:pPr>
            <a:r>
              <a:rPr lang="en-US" sz="1509" dirty="0" err="1">
                <a:solidFill>
                  <a:srgbClr val="FFFFFF"/>
                </a:solidFill>
                <a:latin typeface="IBM Plex Sans"/>
                <a:ea typeface="IBM Plex Sans"/>
                <a:cs typeface="IBM Plex Sans"/>
                <a:sym typeface="IBM Plex Sans"/>
              </a:rPr>
              <a:t>Meditación</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guiada</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semanal</a:t>
            </a:r>
            <a:r>
              <a:rPr lang="en-US" sz="1509" dirty="0">
                <a:solidFill>
                  <a:srgbClr val="FFFFFF"/>
                </a:solidFill>
                <a:latin typeface="IBM Plex Sans"/>
                <a:ea typeface="IBM Plex Sans"/>
                <a:cs typeface="IBM Plex Sans"/>
                <a:sym typeface="IBM Plex Sans"/>
              </a:rPr>
              <a:t>.</a:t>
            </a:r>
          </a:p>
          <a:p>
            <a:pPr algn="just">
              <a:lnSpc>
                <a:spcPts val="1796"/>
              </a:lnSpc>
            </a:pPr>
            <a:endParaRPr lang="en-US" sz="1509" dirty="0">
              <a:solidFill>
                <a:srgbClr val="FFFFFF"/>
              </a:solidFill>
              <a:latin typeface="IBM Plex Sans"/>
              <a:ea typeface="IBM Plex Sans"/>
              <a:cs typeface="IBM Plex Sans"/>
              <a:sym typeface="IBM Plex Sans"/>
            </a:endParaRPr>
          </a:p>
          <a:p>
            <a:pPr algn="just">
              <a:lnSpc>
                <a:spcPts val="1796"/>
              </a:lnSpc>
            </a:pPr>
            <a:r>
              <a:rPr lang="en-US" sz="1509" b="1" dirty="0">
                <a:solidFill>
                  <a:srgbClr val="FFFFFF"/>
                </a:solidFill>
                <a:latin typeface="IBM Plex Sans Bold"/>
                <a:ea typeface="IBM Plex Sans Bold"/>
                <a:cs typeface="IBM Plex Sans Bold"/>
                <a:sym typeface="IBM Plex Sans Bold"/>
              </a:rPr>
              <a:t>Costo:</a:t>
            </a:r>
            <a:r>
              <a:rPr lang="en-US" sz="1509" dirty="0">
                <a:solidFill>
                  <a:srgbClr val="FFFFFF"/>
                </a:solidFill>
                <a:latin typeface="IBM Plex Sans"/>
                <a:ea typeface="IBM Plex Sans"/>
                <a:cs typeface="IBM Plex Sans"/>
                <a:sym typeface="IBM Plex Sans"/>
              </a:rPr>
              <a:t> $6,000 pesos</a:t>
            </a:r>
          </a:p>
          <a:p>
            <a:pPr algn="l">
              <a:lnSpc>
                <a:spcPts val="1796"/>
              </a:lnSpc>
              <a:spcBef>
                <a:spcPct val="0"/>
              </a:spcBef>
            </a:pPr>
            <a:endParaRPr lang="en-US" sz="1509" dirty="0">
              <a:solidFill>
                <a:srgbClr val="FFFFFF"/>
              </a:solidFill>
              <a:latin typeface="IBM Plex Sans"/>
              <a:ea typeface="IBM Plex Sans"/>
              <a:cs typeface="IBM Plex Sans"/>
              <a:sym typeface="IBM Plex Sans"/>
            </a:endParaRPr>
          </a:p>
        </p:txBody>
      </p:sp>
      <p:sp>
        <p:nvSpPr>
          <p:cNvPr id="18" name="TextBox 18"/>
          <p:cNvSpPr txBox="1"/>
          <p:nvPr/>
        </p:nvSpPr>
        <p:spPr>
          <a:xfrm>
            <a:off x="12241418" y="4114420"/>
            <a:ext cx="4435557" cy="4385816"/>
          </a:xfrm>
          <a:prstGeom prst="rect">
            <a:avLst/>
          </a:prstGeom>
        </p:spPr>
        <p:txBody>
          <a:bodyPr lIns="0" tIns="0" rIns="0" bIns="0" rtlCol="0" anchor="t">
            <a:spAutoFit/>
          </a:bodyPr>
          <a:lstStyle/>
          <a:p>
            <a:pPr algn="ctr">
              <a:lnSpc>
                <a:spcPts val="1796"/>
              </a:lnSpc>
            </a:pPr>
            <a:endParaRPr dirty="0"/>
          </a:p>
          <a:p>
            <a:pPr algn="ctr">
              <a:lnSpc>
                <a:spcPts val="1796"/>
              </a:lnSpc>
            </a:pPr>
            <a:endParaRPr dirty="0"/>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Explorar</a:t>
            </a:r>
            <a:r>
              <a:rPr lang="en-US" sz="1509" dirty="0">
                <a:solidFill>
                  <a:srgbClr val="FFFFFF"/>
                </a:solidFill>
                <a:latin typeface="IBM Plex Sans"/>
                <a:ea typeface="IBM Plex Sans"/>
                <a:cs typeface="IBM Plex Sans"/>
                <a:sym typeface="IBM Plex Sans"/>
              </a:rPr>
              <a:t> las </a:t>
            </a:r>
            <a:r>
              <a:rPr lang="en-US" sz="1509" dirty="0" err="1">
                <a:solidFill>
                  <a:srgbClr val="FFFFFF"/>
                </a:solidFill>
                <a:latin typeface="IBM Plex Sans"/>
                <a:ea typeface="IBM Plex Sans"/>
                <a:cs typeface="IBM Plex Sans"/>
                <a:sym typeface="IBM Plex Sans"/>
              </a:rPr>
              <a:t>creencias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patrones</a:t>
            </a:r>
            <a:r>
              <a:rPr lang="en-US" sz="1509" dirty="0">
                <a:solidFill>
                  <a:srgbClr val="FFFFFF"/>
                </a:solidFill>
                <a:latin typeface="IBM Plex Sans"/>
                <a:ea typeface="IBM Plex Sans"/>
                <a:cs typeface="IBM Plex Sans"/>
                <a:sym typeface="IBM Plex Sans"/>
              </a:rPr>
              <a:t> y </a:t>
            </a:r>
            <a:r>
              <a:rPr lang="en-US" sz="1509" dirty="0" err="1">
                <a:solidFill>
                  <a:srgbClr val="FFFFFF"/>
                </a:solidFill>
                <a:latin typeface="IBM Plex Sans"/>
                <a:ea typeface="IBM Plex Sans"/>
                <a:cs typeface="IBM Plex Sans"/>
                <a:sym typeface="IBM Plex Sans"/>
              </a:rPr>
              <a:t>heridas</a:t>
            </a:r>
            <a:r>
              <a:rPr lang="en-US" sz="1509" dirty="0">
                <a:solidFill>
                  <a:srgbClr val="FFFFFF"/>
                </a:solidFill>
                <a:latin typeface="IBM Plex Sans"/>
                <a:ea typeface="IBM Plex Sans"/>
                <a:cs typeface="IBM Plex Sans"/>
                <a:sym typeface="IBM Plex Sans"/>
              </a:rPr>
              <a:t> que </a:t>
            </a:r>
            <a:r>
              <a:rPr lang="en-US" sz="1509" dirty="0" err="1">
                <a:solidFill>
                  <a:srgbClr val="FFFFFF"/>
                </a:solidFill>
                <a:latin typeface="IBM Plex Sans"/>
                <a:ea typeface="IBM Plex Sans"/>
                <a:cs typeface="IBM Plex Sans"/>
                <a:sym typeface="IBM Plex Sans"/>
              </a:rPr>
              <a:t>te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han</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desconectado</a:t>
            </a:r>
            <a:r>
              <a:rPr lang="en-US" sz="1509" dirty="0">
                <a:solidFill>
                  <a:srgbClr val="FFFFFF"/>
                </a:solidFill>
                <a:latin typeface="IBM Plex Sans"/>
                <a:ea typeface="IBM Plex Sans"/>
                <a:cs typeface="IBM Plex Sans"/>
                <a:sym typeface="IBM Plex Sans"/>
              </a:rPr>
              <a:t> de </a:t>
            </a:r>
            <a:r>
              <a:rPr lang="en-US" sz="1509" dirty="0" err="1">
                <a:solidFill>
                  <a:srgbClr val="FFFFFF"/>
                </a:solidFill>
                <a:latin typeface="IBM Plex Sans"/>
                <a:ea typeface="IBM Plex Sans"/>
                <a:cs typeface="IBM Plex Sans"/>
                <a:sym typeface="IBM Plex Sans"/>
              </a:rPr>
              <a:t>ti</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Resignificar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historia</a:t>
            </a:r>
            <a:r>
              <a:rPr lang="en-US" sz="1509" dirty="0">
                <a:solidFill>
                  <a:srgbClr val="FFFFFF"/>
                </a:solidFill>
                <a:latin typeface="IBM Plex Sans"/>
                <a:ea typeface="IBM Plex Sans"/>
                <a:cs typeface="IBM Plex Sans"/>
                <a:sym typeface="IBM Plex Sans"/>
              </a:rPr>
              <a:t> con amor y </a:t>
            </a:r>
            <a:r>
              <a:rPr lang="en-US" sz="1509" dirty="0" err="1">
                <a:solidFill>
                  <a:srgbClr val="FFFFFF"/>
                </a:solidFill>
                <a:latin typeface="IBM Plex Sans"/>
                <a:ea typeface="IBM Plex Sans"/>
                <a:cs typeface="IBM Plex Sans"/>
                <a:sym typeface="IBM Plex Sans"/>
              </a:rPr>
              <a:t>compasión</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Escuchar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alma y </a:t>
            </a:r>
            <a:r>
              <a:rPr lang="en-US" sz="1509" dirty="0" err="1">
                <a:solidFill>
                  <a:srgbClr val="FFFFFF"/>
                </a:solidFill>
                <a:latin typeface="IBM Plex Sans"/>
                <a:ea typeface="IBM Plex Sans"/>
                <a:cs typeface="IBM Plex Sans"/>
                <a:sym typeface="IBM Plex Sans"/>
              </a:rPr>
              <a:t>reconectar</a:t>
            </a:r>
            <a:r>
              <a:rPr lang="en-US" sz="1509" dirty="0">
                <a:solidFill>
                  <a:srgbClr val="FFFFFF"/>
                </a:solidFill>
                <a:latin typeface="IBM Plex Sans"/>
                <a:ea typeface="IBM Plex Sans"/>
                <a:cs typeface="IBM Plex Sans"/>
                <a:sym typeface="IBM Plex Sans"/>
              </a:rPr>
              <a:t> con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intuición</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equilibrar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tus</a:t>
            </a:r>
            <a:r>
              <a:rPr lang="en-US" sz="1509" dirty="0">
                <a:solidFill>
                  <a:srgbClr val="FFFFFF"/>
                </a:solidFill>
                <a:latin typeface="IBM Plex Sans"/>
                <a:ea typeface="IBM Plex Sans"/>
                <a:cs typeface="IBM Plex Sans"/>
                <a:sym typeface="IBM Plex Sans"/>
              </a:rPr>
              <a:t> puntos </a:t>
            </a:r>
            <a:r>
              <a:rPr lang="en-US" sz="1509" dirty="0" err="1">
                <a:solidFill>
                  <a:srgbClr val="FFFFFF"/>
                </a:solidFill>
                <a:latin typeface="IBM Plex Sans"/>
                <a:ea typeface="IBM Plex Sans"/>
                <a:cs typeface="IBM Plex Sans"/>
                <a:sym typeface="IBM Plex Sans"/>
              </a:rPr>
              <a:t>energéticos</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Reconocer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dones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pasiones</a:t>
            </a:r>
            <a:r>
              <a:rPr lang="en-US" sz="1509" dirty="0">
                <a:solidFill>
                  <a:srgbClr val="FFFFFF"/>
                </a:solidFill>
                <a:latin typeface="IBM Plex Sans"/>
                <a:ea typeface="IBM Plex Sans"/>
                <a:cs typeface="IBM Plex Sans"/>
                <a:sym typeface="IBM Plex Sans"/>
              </a:rPr>
              <a:t> y </a:t>
            </a:r>
            <a:r>
              <a:rPr lang="en-US" sz="1509" dirty="0" err="1">
                <a:solidFill>
                  <a:srgbClr val="FFFFFF"/>
                </a:solidFill>
                <a:latin typeface="IBM Plex Sans"/>
                <a:ea typeface="IBM Plex Sans"/>
                <a:cs typeface="IBM Plex Sans"/>
                <a:sym typeface="IBM Plex Sans"/>
              </a:rPr>
              <a:t>talentos</a:t>
            </a:r>
            <a:r>
              <a:rPr lang="en-US" sz="1509" dirty="0">
                <a:solidFill>
                  <a:srgbClr val="FFFFFF"/>
                </a:solidFill>
                <a:latin typeface="IBM Plex Sans"/>
                <a:ea typeface="IBM Plex Sans"/>
                <a:cs typeface="IBM Plex Sans"/>
                <a:sym typeface="IBM Plex Sans"/>
              </a:rPr>
              <a:t> naturales.</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Redefinir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identidad</a:t>
            </a:r>
            <a:r>
              <a:rPr lang="en-US" sz="1509" dirty="0">
                <a:solidFill>
                  <a:srgbClr val="FFFFFF"/>
                </a:solidFill>
                <a:latin typeface="IBM Plex Sans"/>
                <a:ea typeface="IBM Plex Sans"/>
                <a:cs typeface="IBM Plex Sans"/>
                <a:sym typeface="IBM Plex Sans"/>
              </a:rPr>
              <a:t> y lo que </a:t>
            </a:r>
            <a:r>
              <a:rPr lang="en-US" sz="1509" dirty="0" err="1">
                <a:solidFill>
                  <a:srgbClr val="FFFFFF"/>
                </a:solidFill>
                <a:latin typeface="IBM Plex Sans"/>
                <a:ea typeface="IBM Plex Sans"/>
                <a:cs typeface="IBM Plex Sans"/>
                <a:sym typeface="IBM Plex Sans"/>
              </a:rPr>
              <a:t>quieres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construir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desde</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verdad</a:t>
            </a:r>
            <a:r>
              <a:rPr lang="en-US" sz="1509" dirty="0">
                <a:solidFill>
                  <a:srgbClr val="FFFFFF"/>
                </a:solidFill>
                <a:latin typeface="IBM Plex Sans"/>
                <a:ea typeface="IBM Plex Sans"/>
                <a:cs typeface="IBM Plex Sans"/>
                <a:sym typeface="IBM Plex Sans"/>
              </a:rPr>
              <a:t>.</a:t>
            </a:r>
          </a:p>
          <a:p>
            <a:pPr algn="l">
              <a:lnSpc>
                <a:spcPts val="1796"/>
              </a:lnSpc>
            </a:pPr>
            <a:endParaRPr lang="en-US" sz="1509" dirty="0">
              <a:solidFill>
                <a:srgbClr val="FFFFFF"/>
              </a:solidFill>
              <a:latin typeface="IBM Plex Sans"/>
              <a:ea typeface="IBM Plex Sans"/>
              <a:cs typeface="IBM Plex Sans"/>
              <a:sym typeface="IBM Plex Sans"/>
            </a:endParaRPr>
          </a:p>
          <a:p>
            <a:pPr marL="326008" lvl="1" indent="-163004" algn="l">
              <a:lnSpc>
                <a:spcPts val="1796"/>
              </a:lnSpc>
              <a:buFont typeface="Arial"/>
              <a:buChar char="•"/>
            </a:pPr>
            <a:r>
              <a:rPr lang="en-US" sz="1509" dirty="0" err="1">
                <a:solidFill>
                  <a:srgbClr val="FFFFFF"/>
                </a:solidFill>
                <a:latin typeface="IBM Plex Sans"/>
                <a:ea typeface="IBM Plex Sans"/>
                <a:cs typeface="IBM Plex Sans"/>
                <a:sym typeface="IBM Plex Sans"/>
              </a:rPr>
              <a:t>Alinear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energía</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mente</a:t>
            </a:r>
            <a:r>
              <a:rPr lang="en-US" sz="1509" dirty="0">
                <a:solidFill>
                  <a:srgbClr val="FFFFFF"/>
                </a:solidFill>
                <a:latin typeface="IBM Plex Sans"/>
                <a:ea typeface="IBM Plex Sans"/>
                <a:cs typeface="IBM Plex Sans"/>
                <a:sym typeface="IBM Plex Sans"/>
              </a:rPr>
              <a:t> y </a:t>
            </a:r>
            <a:r>
              <a:rPr lang="en-US" sz="1509" dirty="0" err="1">
                <a:solidFill>
                  <a:srgbClr val="FFFFFF"/>
                </a:solidFill>
                <a:latin typeface="IBM Plex Sans"/>
                <a:ea typeface="IBM Plex Sans"/>
                <a:cs typeface="IBM Plex Sans"/>
                <a:sym typeface="IBM Plex Sans"/>
              </a:rPr>
              <a:t>tu</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corazón</a:t>
            </a:r>
            <a:r>
              <a:rPr lang="en-US" sz="1509" dirty="0">
                <a:solidFill>
                  <a:srgbClr val="FFFFFF"/>
                </a:solidFill>
                <a:latin typeface="IBM Plex Sans"/>
                <a:ea typeface="IBM Plex Sans"/>
                <a:cs typeface="IBM Plex Sans"/>
                <a:sym typeface="IBM Plex Sans"/>
              </a:rPr>
              <a:t> con </a:t>
            </a:r>
            <a:r>
              <a:rPr lang="en-US" sz="1509" dirty="0" err="1">
                <a:solidFill>
                  <a:srgbClr val="FFFFFF"/>
                </a:solidFill>
                <a:latin typeface="IBM Plex Sans"/>
                <a:ea typeface="IBM Plex Sans"/>
                <a:cs typeface="IBM Plex Sans"/>
                <a:sym typeface="IBM Plex Sans"/>
              </a:rPr>
              <a:t>el</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propósito</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por</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el</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cual</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estás</a:t>
            </a:r>
            <a:r>
              <a:rPr lang="en-US" sz="1509" dirty="0">
                <a:solidFill>
                  <a:srgbClr val="FFFFFF"/>
                </a:solidFill>
                <a:latin typeface="IBM Plex Sans"/>
                <a:ea typeface="IBM Plex Sans"/>
                <a:cs typeface="IBM Plex Sans"/>
                <a:sym typeface="IBM Plex Sans"/>
              </a:rPr>
              <a:t> </a:t>
            </a:r>
            <a:r>
              <a:rPr lang="en-US" sz="1509" dirty="0" err="1">
                <a:solidFill>
                  <a:srgbClr val="FFFFFF"/>
                </a:solidFill>
                <a:latin typeface="IBM Plex Sans"/>
                <a:ea typeface="IBM Plex Sans"/>
                <a:cs typeface="IBM Plex Sans"/>
                <a:sym typeface="IBM Plex Sans"/>
              </a:rPr>
              <a:t>aquí</a:t>
            </a:r>
            <a:r>
              <a:rPr lang="en-US" sz="1509" dirty="0">
                <a:solidFill>
                  <a:srgbClr val="FFFFFF"/>
                </a:solidFill>
                <a:latin typeface="IBM Plex Sans"/>
                <a:ea typeface="IBM Plex Sans"/>
                <a:cs typeface="IBM Plex Sans"/>
                <a:sym typeface="IBM Plex Sans"/>
              </a:rPr>
              <a:t>.</a:t>
            </a:r>
          </a:p>
          <a:p>
            <a:pPr algn="l">
              <a:lnSpc>
                <a:spcPts val="1796"/>
              </a:lnSpc>
              <a:spcBef>
                <a:spcPct val="0"/>
              </a:spcBef>
            </a:pPr>
            <a:r>
              <a:rPr lang="en-US" sz="1509" dirty="0">
                <a:solidFill>
                  <a:srgbClr val="FFFFFF"/>
                </a:solidFill>
                <a:latin typeface="IBM Plex Sans"/>
                <a:ea typeface="IBM Plex Sans"/>
                <a:cs typeface="IBM Plex Sans"/>
                <a:sym typeface="IBM Plex Sans"/>
              </a:rPr>
              <a:t> </a:t>
            </a:r>
          </a:p>
        </p:txBody>
      </p:sp>
      <p:sp>
        <p:nvSpPr>
          <p:cNvPr id="19" name="TextBox 19"/>
          <p:cNvSpPr txBox="1"/>
          <p:nvPr/>
        </p:nvSpPr>
        <p:spPr>
          <a:xfrm>
            <a:off x="2526428" y="1162050"/>
            <a:ext cx="12625545" cy="992964"/>
          </a:xfrm>
          <a:prstGeom prst="rect">
            <a:avLst/>
          </a:prstGeom>
        </p:spPr>
        <p:txBody>
          <a:bodyPr lIns="0" tIns="0" rIns="0" bIns="0" rtlCol="0" anchor="t">
            <a:spAutoFit/>
          </a:bodyPr>
          <a:lstStyle/>
          <a:p>
            <a:pPr marL="0" lvl="0" indent="0" algn="ctr">
              <a:lnSpc>
                <a:spcPts val="7500"/>
              </a:lnSpc>
            </a:pPr>
            <a:r>
              <a:rPr lang="en-US" sz="7500" spc="-195" dirty="0" err="1">
                <a:solidFill>
                  <a:srgbClr val="7030A0"/>
                </a:solidFill>
                <a:latin typeface="Sharis"/>
                <a:ea typeface="Sharis"/>
                <a:cs typeface="Sharis"/>
                <a:sym typeface="Sharis"/>
              </a:rPr>
              <a:t>Qúe</a:t>
            </a:r>
            <a:r>
              <a:rPr lang="en-US" sz="7500" spc="-195" dirty="0">
                <a:solidFill>
                  <a:srgbClr val="7030A0"/>
                </a:solidFill>
                <a:latin typeface="Sharis"/>
                <a:ea typeface="Sharis"/>
                <a:cs typeface="Sharis"/>
                <a:sym typeface="Sharis"/>
              </a:rPr>
              <a:t> </a:t>
            </a:r>
            <a:r>
              <a:rPr lang="en-US" sz="7500" spc="-195" dirty="0" err="1">
                <a:solidFill>
                  <a:srgbClr val="7030A0"/>
                </a:solidFill>
                <a:latin typeface="Sharis"/>
                <a:ea typeface="Sharis"/>
                <a:cs typeface="Sharis"/>
                <a:sym typeface="Sharis"/>
              </a:rPr>
              <a:t>esAlkimya</a:t>
            </a:r>
            <a:endParaRPr lang="en-US" sz="7500" spc="-195" dirty="0">
              <a:solidFill>
                <a:srgbClr val="7030A0"/>
              </a:solidFill>
              <a:latin typeface="Sharis"/>
              <a:ea typeface="Sharis"/>
              <a:cs typeface="Sharis"/>
              <a:sym typeface="Shari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s-MX"/>
          </a:p>
        </p:txBody>
      </p:sp>
      <p:sp>
        <p:nvSpPr>
          <p:cNvPr id="3" name="AutoShape 3"/>
          <p:cNvSpPr/>
          <p:nvPr/>
        </p:nvSpPr>
        <p:spPr>
          <a:xfrm>
            <a:off x="1028700" y="1028700"/>
            <a:ext cx="16230600" cy="8229600"/>
          </a:xfrm>
          <a:prstGeom prst="rect">
            <a:avLst/>
          </a:prstGeom>
          <a:solidFill>
            <a:srgbClr val="A09A92"/>
          </a:solidFill>
        </p:spPr>
        <p:txBody>
          <a:bodyPr/>
          <a:lstStyle/>
          <a:p>
            <a:endParaRPr lang="es-MX"/>
          </a:p>
        </p:txBody>
      </p:sp>
      <p:grpSp>
        <p:nvGrpSpPr>
          <p:cNvPr id="4" name="Group 4"/>
          <p:cNvGrpSpPr/>
          <p:nvPr/>
        </p:nvGrpSpPr>
        <p:grpSpPr>
          <a:xfrm>
            <a:off x="381000" y="-125755"/>
            <a:ext cx="18288000" cy="4314948"/>
            <a:chOff x="0" y="0"/>
            <a:chExt cx="3444882" cy="812800"/>
          </a:xfrm>
        </p:grpSpPr>
        <p:sp>
          <p:nvSpPr>
            <p:cNvPr id="5" name="Freeform 5"/>
            <p:cNvSpPr/>
            <p:nvPr/>
          </p:nvSpPr>
          <p:spPr>
            <a:xfrm>
              <a:off x="0" y="0"/>
              <a:ext cx="3444882" cy="812800"/>
            </a:xfrm>
            <a:custGeom>
              <a:avLst/>
              <a:gdLst/>
              <a:ahLst/>
              <a:cxnLst/>
              <a:rect l="l" t="t" r="r" b="b"/>
              <a:pathLst>
                <a:path w="3444882" h="812800">
                  <a:moveTo>
                    <a:pt x="0" y="0"/>
                  </a:moveTo>
                  <a:lnTo>
                    <a:pt x="3444882" y="0"/>
                  </a:lnTo>
                  <a:lnTo>
                    <a:pt x="3444882" y="812800"/>
                  </a:lnTo>
                  <a:lnTo>
                    <a:pt x="0" y="812800"/>
                  </a:lnTo>
                  <a:close/>
                </a:path>
              </a:pathLst>
            </a:custGeom>
            <a:blipFill>
              <a:blip r:embed="rId3"/>
              <a:stretch>
                <a:fillRect t="-91276" b="-91276"/>
              </a:stretch>
            </a:blipFill>
          </p:spPr>
          <p:txBody>
            <a:bodyPr/>
            <a:lstStyle/>
            <a:p>
              <a:endParaRPr lang="es-MX"/>
            </a:p>
          </p:txBody>
        </p:sp>
      </p:grpSp>
      <p:grpSp>
        <p:nvGrpSpPr>
          <p:cNvPr id="6" name="Group 6"/>
          <p:cNvGrpSpPr/>
          <p:nvPr/>
        </p:nvGrpSpPr>
        <p:grpSpPr>
          <a:xfrm>
            <a:off x="2147632" y="3993627"/>
            <a:ext cx="597618" cy="59761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grpSp>
        <p:nvGrpSpPr>
          <p:cNvPr id="8" name="Group 8"/>
          <p:cNvGrpSpPr/>
          <p:nvPr/>
        </p:nvGrpSpPr>
        <p:grpSpPr>
          <a:xfrm>
            <a:off x="5440314" y="3993627"/>
            <a:ext cx="597618" cy="59761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grpSp>
        <p:nvGrpSpPr>
          <p:cNvPr id="10" name="Group 10"/>
          <p:cNvGrpSpPr/>
          <p:nvPr/>
        </p:nvGrpSpPr>
        <p:grpSpPr>
          <a:xfrm>
            <a:off x="8732996" y="3993627"/>
            <a:ext cx="597618" cy="59761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grpSp>
        <p:nvGrpSpPr>
          <p:cNvPr id="12" name="Group 12"/>
          <p:cNvGrpSpPr/>
          <p:nvPr/>
        </p:nvGrpSpPr>
        <p:grpSpPr>
          <a:xfrm>
            <a:off x="12025678" y="3993627"/>
            <a:ext cx="597618" cy="59761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grpSp>
        <p:nvGrpSpPr>
          <p:cNvPr id="14" name="Group 14"/>
          <p:cNvGrpSpPr/>
          <p:nvPr/>
        </p:nvGrpSpPr>
        <p:grpSpPr>
          <a:xfrm>
            <a:off x="15318360" y="3993627"/>
            <a:ext cx="597618" cy="597618"/>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BB5AD"/>
            </a:solidFill>
          </p:spPr>
          <p:txBody>
            <a:bodyPr/>
            <a:lstStyle/>
            <a:p>
              <a:endParaRPr lang="es-MX"/>
            </a:p>
          </p:txBody>
        </p:sp>
      </p:grpSp>
      <p:sp>
        <p:nvSpPr>
          <p:cNvPr id="16" name="TextBox 16"/>
          <p:cNvSpPr txBox="1"/>
          <p:nvPr/>
        </p:nvSpPr>
        <p:spPr>
          <a:xfrm>
            <a:off x="2237222" y="1537460"/>
            <a:ext cx="13775527" cy="971228"/>
          </a:xfrm>
          <a:prstGeom prst="rect">
            <a:avLst/>
          </a:prstGeom>
        </p:spPr>
        <p:txBody>
          <a:bodyPr lIns="0" tIns="0" rIns="0" bIns="0" rtlCol="0" anchor="t">
            <a:spAutoFit/>
          </a:bodyPr>
          <a:lstStyle/>
          <a:p>
            <a:pPr marL="0" lvl="0" indent="0" algn="ctr">
              <a:lnSpc>
                <a:spcPts val="8190"/>
              </a:lnSpc>
            </a:pPr>
            <a:r>
              <a:rPr lang="en-US" sz="6300" b="1" strike="noStrike" spc="-163" dirty="0" err="1">
                <a:solidFill>
                  <a:srgbClr val="7030A0"/>
                </a:solidFill>
                <a:latin typeface="Playfair Display"/>
                <a:ea typeface="Playfair Display"/>
                <a:cs typeface="Playfair Display"/>
                <a:sym typeface="Playfair Display"/>
              </a:rPr>
              <a:t>Posibles</a:t>
            </a:r>
            <a:r>
              <a:rPr lang="en-US" sz="6300" b="1" strike="noStrike" spc="-163" dirty="0">
                <a:solidFill>
                  <a:srgbClr val="7030A0"/>
                </a:solidFill>
                <a:latin typeface="Playfair Display"/>
                <a:ea typeface="Playfair Display"/>
                <a:cs typeface="Playfair Display"/>
                <a:sym typeface="Playfair Display"/>
              </a:rPr>
              <a:t> </a:t>
            </a:r>
            <a:r>
              <a:rPr lang="en-US" sz="6300" b="1" strike="noStrike" spc="-163" dirty="0" err="1">
                <a:solidFill>
                  <a:srgbClr val="7030A0"/>
                </a:solidFill>
                <a:latin typeface="Playfair Display"/>
                <a:ea typeface="Playfair Display"/>
                <a:cs typeface="Playfair Display"/>
                <a:sym typeface="Playfair Display"/>
              </a:rPr>
              <a:t>Preguntas</a:t>
            </a:r>
            <a:endParaRPr lang="en-US" sz="6300" b="1" strike="noStrike" spc="-163" dirty="0">
              <a:solidFill>
                <a:srgbClr val="7030A0"/>
              </a:solidFill>
              <a:latin typeface="Playfair Display"/>
              <a:ea typeface="Playfair Display"/>
              <a:cs typeface="Playfair Display"/>
              <a:sym typeface="Playfair Display"/>
            </a:endParaRPr>
          </a:p>
        </p:txBody>
      </p:sp>
      <p:grpSp>
        <p:nvGrpSpPr>
          <p:cNvPr id="17" name="Group 17"/>
          <p:cNvGrpSpPr/>
          <p:nvPr/>
        </p:nvGrpSpPr>
        <p:grpSpPr>
          <a:xfrm>
            <a:off x="1028700" y="5295900"/>
            <a:ext cx="2835482" cy="2270649"/>
            <a:chOff x="0" y="0"/>
            <a:chExt cx="3780643" cy="3027531"/>
          </a:xfrm>
        </p:grpSpPr>
        <p:sp>
          <p:nvSpPr>
            <p:cNvPr id="18" name="TextBox 18"/>
            <p:cNvSpPr txBox="1"/>
            <p:nvPr/>
          </p:nvSpPr>
          <p:spPr>
            <a:xfrm>
              <a:off x="0" y="1161059"/>
              <a:ext cx="3780643" cy="1866473"/>
            </a:xfrm>
            <a:prstGeom prst="rect">
              <a:avLst/>
            </a:prstGeom>
          </p:spPr>
          <p:txBody>
            <a:bodyPr lIns="0" tIns="0" rIns="0" bIns="0" rtlCol="0" anchor="t">
              <a:spAutoFit/>
            </a:bodyPr>
            <a:lstStyle/>
            <a:p>
              <a:pPr marL="0" lvl="0" indent="0" algn="ctr">
                <a:lnSpc>
                  <a:spcPts val="2262"/>
                </a:lnSpc>
              </a:pPr>
              <a:r>
                <a:rPr lang="en-US" sz="1508" strike="noStrike">
                  <a:solidFill>
                    <a:srgbClr val="FFFFFF"/>
                  </a:solidFill>
                  <a:latin typeface="IBM Plex Sans"/>
                  <a:ea typeface="IBM Plex Sans"/>
                  <a:cs typeface="IBM Plex Sans"/>
                  <a:sym typeface="IBM Plex Sans"/>
                </a:rPr>
                <a:t>Claro. Podemos agendar una llamada de claridad (gratuita) donde me cuentas en qué estás y yo te comparto cómo puedo ayudarte. Sin compromiso.</a:t>
              </a:r>
            </a:p>
          </p:txBody>
        </p:sp>
        <p:sp>
          <p:nvSpPr>
            <p:cNvPr id="19" name="TextBox 19"/>
            <p:cNvSpPr txBox="1"/>
            <p:nvPr/>
          </p:nvSpPr>
          <p:spPr>
            <a:xfrm>
              <a:off x="4233" y="0"/>
              <a:ext cx="3776409" cy="746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¿Puedo hablar contigo antes de decidirme?</a:t>
              </a:r>
            </a:p>
          </p:txBody>
        </p:sp>
      </p:grpSp>
      <p:grpSp>
        <p:nvGrpSpPr>
          <p:cNvPr id="20" name="Group 20"/>
          <p:cNvGrpSpPr/>
          <p:nvPr/>
        </p:nvGrpSpPr>
        <p:grpSpPr>
          <a:xfrm>
            <a:off x="4321382" y="5295900"/>
            <a:ext cx="2835482" cy="2829645"/>
            <a:chOff x="0" y="0"/>
            <a:chExt cx="3780643" cy="3772860"/>
          </a:xfrm>
        </p:grpSpPr>
        <p:sp>
          <p:nvSpPr>
            <p:cNvPr id="21" name="TextBox 21"/>
            <p:cNvSpPr txBox="1"/>
            <p:nvPr/>
          </p:nvSpPr>
          <p:spPr>
            <a:xfrm>
              <a:off x="0" y="1151534"/>
              <a:ext cx="3780643" cy="2621326"/>
            </a:xfrm>
            <a:prstGeom prst="rect">
              <a:avLst/>
            </a:prstGeom>
          </p:spPr>
          <p:txBody>
            <a:bodyPr lIns="0" tIns="0" rIns="0" bIns="0" rtlCol="0" anchor="t">
              <a:spAutoFit/>
            </a:bodyPr>
            <a:lstStyle/>
            <a:p>
              <a:pPr marL="0" lvl="0" indent="0" algn="ctr">
                <a:lnSpc>
                  <a:spcPts val="2004"/>
                </a:lnSpc>
              </a:pPr>
              <a:r>
                <a:rPr lang="en-US" sz="1336" strike="noStrike" dirty="0">
                  <a:solidFill>
                    <a:srgbClr val="FFFFFF"/>
                  </a:solidFill>
                  <a:latin typeface="IBM Plex Sans"/>
                  <a:ea typeface="IBM Plex Sans"/>
                  <a:cs typeface="IBM Plex Sans"/>
                  <a:sym typeface="IBM Plex Sans"/>
                </a:rPr>
                <a:t>Vas a </a:t>
              </a:r>
              <a:r>
                <a:rPr lang="en-US" sz="1336" strike="noStrike" dirty="0" err="1">
                  <a:solidFill>
                    <a:srgbClr val="FFFFFF"/>
                  </a:solidFill>
                  <a:latin typeface="IBM Plex Sans"/>
                  <a:ea typeface="IBM Plex Sans"/>
                  <a:cs typeface="IBM Plex Sans"/>
                  <a:sym typeface="IBM Plex Sans"/>
                </a:rPr>
                <a:t>comenzar</a:t>
              </a:r>
              <a:r>
                <a:rPr lang="en-US" sz="1336" strike="noStrike" dirty="0">
                  <a:solidFill>
                    <a:srgbClr val="FFFFFF"/>
                  </a:solidFill>
                  <a:latin typeface="IBM Plex Sans"/>
                  <a:ea typeface="IBM Plex Sans"/>
                  <a:cs typeface="IBM Plex Sans"/>
                  <a:sym typeface="IBM Plex Sans"/>
                </a:rPr>
                <a:t> a verte con </a:t>
              </a:r>
              <a:r>
                <a:rPr lang="en-US" sz="1336" strike="noStrike" dirty="0" err="1">
                  <a:solidFill>
                    <a:srgbClr val="FFFFFF"/>
                  </a:solidFill>
                  <a:latin typeface="IBM Plex Sans"/>
                  <a:ea typeface="IBM Plex Sans"/>
                  <a:cs typeface="IBM Plex Sans"/>
                  <a:sym typeface="IBM Plex Sans"/>
                </a:rPr>
                <a:t>otros</a:t>
              </a:r>
              <a:r>
                <a:rPr lang="en-US" sz="1336" strike="noStrike" dirty="0">
                  <a:solidFill>
                    <a:srgbClr val="FFFFFF"/>
                  </a:solidFill>
                  <a:latin typeface="IBM Plex Sans"/>
                  <a:ea typeface="IBM Plex Sans"/>
                  <a:cs typeface="IBM Plex Sans"/>
                  <a:sym typeface="IBM Plex Sans"/>
                </a:rPr>
                <a:t> ojos, </a:t>
              </a:r>
              <a:r>
                <a:rPr lang="en-US" sz="1336" strike="noStrike" dirty="0" err="1">
                  <a:solidFill>
                    <a:srgbClr val="FFFFFF"/>
                  </a:solidFill>
                  <a:latin typeface="IBM Plex Sans"/>
                  <a:ea typeface="IBM Plex Sans"/>
                  <a:cs typeface="IBM Plex Sans"/>
                  <a:sym typeface="IBM Plex Sans"/>
                </a:rPr>
                <a:t>te</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empezaras</a:t>
              </a:r>
              <a:r>
                <a:rPr lang="en-US" sz="1336" strike="noStrike" dirty="0">
                  <a:solidFill>
                    <a:srgbClr val="FFFFFF"/>
                  </a:solidFill>
                  <a:latin typeface="IBM Plex Sans"/>
                  <a:ea typeface="IBM Plex Sans"/>
                  <a:cs typeface="IBM Plex Sans"/>
                  <a:sym typeface="IBM Plex Sans"/>
                </a:rPr>
                <a:t> a </a:t>
              </a:r>
              <a:r>
                <a:rPr lang="en-US" sz="1336" strike="noStrike" dirty="0" err="1">
                  <a:solidFill>
                    <a:srgbClr val="FFFFFF"/>
                  </a:solidFill>
                  <a:latin typeface="IBM Plex Sans"/>
                  <a:ea typeface="IBM Plex Sans"/>
                  <a:cs typeface="IBM Plex Sans"/>
                  <a:sym typeface="IBM Plex Sans"/>
                </a:rPr>
                <a:t>cononcer</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mejor</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sentirás</a:t>
              </a:r>
              <a:r>
                <a:rPr lang="en-US" sz="1336" strike="noStrike" dirty="0">
                  <a:solidFill>
                    <a:srgbClr val="FFFFFF"/>
                  </a:solidFill>
                  <a:latin typeface="IBM Plex Sans"/>
                  <a:ea typeface="IBM Plex Sans"/>
                  <a:cs typeface="IBM Plex Sans"/>
                  <a:sym typeface="IBM Plex Sans"/>
                </a:rPr>
                <a:t> mayor </a:t>
              </a:r>
              <a:r>
                <a:rPr lang="en-US" sz="1336" strike="noStrike" dirty="0" err="1">
                  <a:solidFill>
                    <a:srgbClr val="FFFFFF"/>
                  </a:solidFill>
                  <a:latin typeface="IBM Plex Sans"/>
                  <a:ea typeface="IBM Plex Sans"/>
                  <a:cs typeface="IBM Plex Sans"/>
                  <a:sym typeface="IBM Plex Sans"/>
                </a:rPr>
                <a:t>claridad</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confianza</a:t>
              </a:r>
              <a:r>
                <a:rPr lang="en-US" sz="1336" strike="noStrike" dirty="0">
                  <a:solidFill>
                    <a:srgbClr val="FFFFFF"/>
                  </a:solidFill>
                  <a:latin typeface="IBM Plex Sans"/>
                  <a:ea typeface="IBM Plex Sans"/>
                  <a:cs typeface="IBM Plex Sans"/>
                  <a:sym typeface="IBM Plex Sans"/>
                </a:rPr>
                <a:t> y </a:t>
              </a:r>
              <a:r>
                <a:rPr lang="en-US" sz="1336" strike="noStrike" dirty="0" err="1">
                  <a:solidFill>
                    <a:srgbClr val="FFFFFF"/>
                  </a:solidFill>
                  <a:latin typeface="IBM Plex Sans"/>
                  <a:ea typeface="IBM Plex Sans"/>
                  <a:cs typeface="IBM Plex Sans"/>
                  <a:sym typeface="IBM Plex Sans"/>
                </a:rPr>
                <a:t>conexión</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contigo</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misma</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Muchas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mujeres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logran</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liberar</a:t>
              </a:r>
              <a:r>
                <a:rPr lang="en-US" sz="1336" strike="noStrike" dirty="0">
                  <a:solidFill>
                    <a:srgbClr val="FFFFFF"/>
                  </a:solidFill>
                  <a:latin typeface="IBM Plex Sans"/>
                  <a:ea typeface="IBM Plex Sans"/>
                  <a:cs typeface="IBM Plex Sans"/>
                  <a:sym typeface="IBM Plex Sans"/>
                </a:rPr>
                <a:t> culpas, </a:t>
              </a:r>
              <a:r>
                <a:rPr lang="en-US" sz="1336" strike="noStrike" dirty="0" err="1">
                  <a:solidFill>
                    <a:srgbClr val="FFFFFF"/>
                  </a:solidFill>
                  <a:latin typeface="IBM Plex Sans"/>
                  <a:ea typeface="IBM Plex Sans"/>
                  <a:cs typeface="IBM Plex Sans"/>
                  <a:sym typeface="IBM Plex Sans"/>
                </a:rPr>
                <a:t>heridas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miedos</a:t>
              </a:r>
              <a:r>
                <a:rPr lang="en-US" sz="1336" strike="noStrike" dirty="0">
                  <a:solidFill>
                    <a:srgbClr val="FFFFFF"/>
                  </a:solidFill>
                  <a:latin typeface="IBM Plex Sans"/>
                  <a:ea typeface="IBM Plex Sans"/>
                  <a:cs typeface="IBM Plex Sans"/>
                  <a:sym typeface="IBM Plex Sans"/>
                </a:rPr>
                <a:t> y </a:t>
              </a:r>
              <a:r>
                <a:rPr lang="en-US" sz="1336" strike="noStrike" dirty="0" err="1">
                  <a:solidFill>
                    <a:srgbClr val="FFFFFF"/>
                  </a:solidFill>
                  <a:latin typeface="IBM Plex Sans"/>
                  <a:ea typeface="IBM Plex Sans"/>
                  <a:cs typeface="IBM Plex Sans"/>
                  <a:sym typeface="IBM Plex Sans"/>
                </a:rPr>
                <a:t>tomar</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decisiones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desde</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su</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poder</a:t>
              </a:r>
              <a:r>
                <a:rPr lang="en-US" sz="1336" strike="noStrike" dirty="0">
                  <a:solidFill>
                    <a:srgbClr val="FFFFFF"/>
                  </a:solidFill>
                  <a:latin typeface="IBM Plex Sans"/>
                  <a:ea typeface="IBM Plex Sans"/>
                  <a:cs typeface="IBM Plex Sans"/>
                  <a:sym typeface="IBM Plex Sans"/>
                </a:rPr>
                <a:t> interior. El </a:t>
              </a:r>
              <a:r>
                <a:rPr lang="en-US" sz="1336" strike="noStrike" dirty="0" err="1">
                  <a:solidFill>
                    <a:srgbClr val="FFFFFF"/>
                  </a:solidFill>
                  <a:latin typeface="IBM Plex Sans"/>
                  <a:ea typeface="IBM Plex Sans"/>
                  <a:cs typeface="IBM Plex Sans"/>
                  <a:sym typeface="IBM Plex Sans"/>
                </a:rPr>
                <a:t>cambio</a:t>
              </a:r>
              <a:r>
                <a:rPr lang="en-US" sz="1336" strike="noStrike" dirty="0">
                  <a:solidFill>
                    <a:srgbClr val="FFFFFF"/>
                  </a:solidFill>
                  <a:latin typeface="IBM Plex Sans"/>
                  <a:ea typeface="IBM Plex Sans"/>
                  <a:cs typeface="IBM Plex Sans"/>
                  <a:sym typeface="IBM Plex Sans"/>
                </a:rPr>
                <a:t> es profundo, real y </a:t>
              </a:r>
              <a:r>
                <a:rPr lang="en-US" sz="1336" strike="noStrike" dirty="0" err="1">
                  <a:solidFill>
                    <a:srgbClr val="FFFFFF"/>
                  </a:solidFill>
                  <a:latin typeface="IBM Plex Sans"/>
                  <a:ea typeface="IBM Plex Sans"/>
                  <a:cs typeface="IBM Plex Sans"/>
                  <a:sym typeface="IBM Plex Sans"/>
                </a:rPr>
                <a:t>duradero</a:t>
              </a:r>
              <a:r>
                <a:rPr lang="en-US" sz="1336" strike="noStrike" dirty="0">
                  <a:solidFill>
                    <a:srgbClr val="FFFFFF"/>
                  </a:solidFill>
                  <a:latin typeface="IBM Plex Sans"/>
                  <a:ea typeface="IBM Plex Sans"/>
                  <a:cs typeface="IBM Plex Sans"/>
                  <a:sym typeface="IBM Plex Sans"/>
                </a:rPr>
                <a:t>.</a:t>
              </a:r>
            </a:p>
          </p:txBody>
        </p:sp>
        <p:sp>
          <p:nvSpPr>
            <p:cNvPr id="22" name="TextBox 22"/>
            <p:cNvSpPr txBox="1"/>
            <p:nvPr/>
          </p:nvSpPr>
          <p:spPr>
            <a:xfrm>
              <a:off x="4233" y="0"/>
              <a:ext cx="3776409" cy="746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¿Qué resultados puedo esperar?</a:t>
              </a:r>
            </a:p>
          </p:txBody>
        </p:sp>
      </p:grpSp>
      <p:grpSp>
        <p:nvGrpSpPr>
          <p:cNvPr id="23" name="Group 23"/>
          <p:cNvGrpSpPr/>
          <p:nvPr/>
        </p:nvGrpSpPr>
        <p:grpSpPr>
          <a:xfrm>
            <a:off x="7614064" y="5295900"/>
            <a:ext cx="2835482" cy="2620095"/>
            <a:chOff x="0" y="0"/>
            <a:chExt cx="3780643" cy="3493460"/>
          </a:xfrm>
        </p:grpSpPr>
        <p:sp>
          <p:nvSpPr>
            <p:cNvPr id="24" name="TextBox 24"/>
            <p:cNvSpPr txBox="1"/>
            <p:nvPr/>
          </p:nvSpPr>
          <p:spPr>
            <a:xfrm>
              <a:off x="0" y="1532534"/>
              <a:ext cx="3780643" cy="1960926"/>
            </a:xfrm>
            <a:prstGeom prst="rect">
              <a:avLst/>
            </a:prstGeom>
          </p:spPr>
          <p:txBody>
            <a:bodyPr lIns="0" tIns="0" rIns="0" bIns="0" rtlCol="0" anchor="t">
              <a:spAutoFit/>
            </a:bodyPr>
            <a:lstStyle/>
            <a:p>
              <a:pPr marL="0" lvl="0" indent="0" algn="ctr">
                <a:lnSpc>
                  <a:spcPts val="2004"/>
                </a:lnSpc>
              </a:pPr>
              <a:r>
                <a:rPr lang="en-US" sz="1336" strike="noStrike" dirty="0" err="1">
                  <a:solidFill>
                    <a:srgbClr val="FFFFFF"/>
                  </a:solidFill>
                  <a:latin typeface="IBM Plex Sans"/>
                  <a:ea typeface="IBM Plex Sans"/>
                  <a:cs typeface="IBM Plex Sans"/>
                  <a:sym typeface="IBM Plex Sans"/>
                </a:rPr>
                <a:t>Tendrás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una</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nueva</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versión</a:t>
              </a:r>
              <a:r>
                <a:rPr lang="en-US" sz="1336" strike="noStrike" dirty="0">
                  <a:solidFill>
                    <a:srgbClr val="FFFFFF"/>
                  </a:solidFill>
                  <a:latin typeface="IBM Plex Sans"/>
                  <a:ea typeface="IBM Plex Sans"/>
                  <a:cs typeface="IBM Plex Sans"/>
                  <a:sym typeface="IBM Plex Sans"/>
                </a:rPr>
                <a:t> de </a:t>
              </a:r>
              <a:r>
                <a:rPr lang="en-US" sz="1336" strike="noStrike" dirty="0" err="1">
                  <a:solidFill>
                    <a:srgbClr val="FFFFFF"/>
                  </a:solidFill>
                  <a:latin typeface="IBM Plex Sans"/>
                  <a:ea typeface="IBM Plex Sans"/>
                  <a:cs typeface="IBM Plex Sans"/>
                  <a:sym typeface="IBM Plex Sans"/>
                </a:rPr>
                <a:t>ti</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más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consciente</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más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fuerte</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más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tú</a:t>
              </a:r>
              <a:r>
                <a:rPr lang="en-US" sz="1336" strike="noStrike" dirty="0">
                  <a:solidFill>
                    <a:srgbClr val="FFFFFF"/>
                  </a:solidFill>
                  <a:latin typeface="IBM Plex Sans"/>
                  <a:ea typeface="IBM Plex Sans"/>
                  <a:cs typeface="IBM Plex Sans"/>
                  <a:sym typeface="IBM Plex Sans"/>
                </a:rPr>
                <a:t>. Y </a:t>
              </a:r>
              <a:r>
                <a:rPr lang="en-US" sz="1336" strike="noStrike" dirty="0" err="1">
                  <a:solidFill>
                    <a:srgbClr val="FFFFFF"/>
                  </a:solidFill>
                  <a:latin typeface="IBM Plex Sans"/>
                  <a:ea typeface="IBM Plex Sans"/>
                  <a:cs typeface="IBM Plex Sans"/>
                  <a:sym typeface="IBM Plex Sans"/>
                </a:rPr>
                <a:t>si</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deseas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seguir</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profundizando</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puedes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continuar</a:t>
              </a:r>
              <a:r>
                <a:rPr lang="en-US" sz="1336" strike="noStrike" dirty="0">
                  <a:solidFill>
                    <a:srgbClr val="FFFFFF"/>
                  </a:solidFill>
                  <a:latin typeface="IBM Plex Sans"/>
                  <a:ea typeface="IBM Plex Sans"/>
                  <a:cs typeface="IBM Plex Sans"/>
                  <a:sym typeface="IBM Plex Sans"/>
                </a:rPr>
                <a:t> con </a:t>
              </a:r>
              <a:r>
                <a:rPr lang="en-US" sz="1336" strike="noStrike" dirty="0" err="1">
                  <a:solidFill>
                    <a:srgbClr val="FFFFFF"/>
                  </a:solidFill>
                  <a:latin typeface="IBM Plex Sans"/>
                  <a:ea typeface="IBM Plex Sans"/>
                  <a:cs typeface="IBM Plex Sans"/>
                  <a:sym typeface="IBM Plex Sans"/>
                </a:rPr>
                <a:t>otras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experiencias</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talleres</a:t>
              </a:r>
              <a:r>
                <a:rPr lang="en-US" sz="1336" strike="noStrike" dirty="0">
                  <a:solidFill>
                    <a:srgbClr val="FFFFFF"/>
                  </a:solidFill>
                  <a:latin typeface="IBM Plex Sans"/>
                  <a:ea typeface="IBM Plex Sans"/>
                  <a:cs typeface="IBM Plex Sans"/>
                  <a:sym typeface="IBM Plex Sans"/>
                </a:rPr>
                <a:t> o </a:t>
              </a:r>
              <a:r>
                <a:rPr lang="en-US" sz="1336" strike="noStrike" dirty="0" err="1">
                  <a:solidFill>
                    <a:srgbClr val="FFFFFF"/>
                  </a:solidFill>
                  <a:latin typeface="IBM Plex Sans"/>
                  <a:ea typeface="IBM Plex Sans"/>
                  <a:cs typeface="IBM Plex Sans"/>
                  <a:sym typeface="IBM Plex Sans"/>
                </a:rPr>
                <a:t>espacios</a:t>
              </a:r>
              <a:r>
                <a:rPr lang="en-US" sz="1336" strike="noStrike" dirty="0">
                  <a:solidFill>
                    <a:srgbClr val="FFFFFF"/>
                  </a:solidFill>
                  <a:latin typeface="IBM Plex Sans"/>
                  <a:ea typeface="IBM Plex Sans"/>
                  <a:cs typeface="IBM Plex Sans"/>
                  <a:sym typeface="IBM Plex Sans"/>
                </a:rPr>
                <a:t> que </a:t>
              </a:r>
              <a:r>
                <a:rPr lang="en-US" sz="1336" strike="noStrike" dirty="0" err="1">
                  <a:solidFill>
                    <a:srgbClr val="FFFFFF"/>
                  </a:solidFill>
                  <a:latin typeface="IBM Plex Sans"/>
                  <a:ea typeface="IBM Plex Sans"/>
                  <a:cs typeface="IBM Plex Sans"/>
                  <a:sym typeface="IBM Plex Sans"/>
                </a:rPr>
                <a:t>tengo</a:t>
              </a:r>
              <a:r>
                <a:rPr lang="en-US" sz="1336" strike="noStrike" dirty="0">
                  <a:solidFill>
                    <a:srgbClr val="FFFFFF"/>
                  </a:solidFill>
                  <a:latin typeface="IBM Plex Sans"/>
                  <a:ea typeface="IBM Plex Sans"/>
                  <a:cs typeface="IBM Plex Sans"/>
                  <a:sym typeface="IBM Plex Sans"/>
                </a:rPr>
                <a:t> para </a:t>
              </a:r>
              <a:r>
                <a:rPr lang="en-US" sz="1336" strike="noStrike" dirty="0" err="1">
                  <a:solidFill>
                    <a:srgbClr val="FFFFFF"/>
                  </a:solidFill>
                  <a:latin typeface="IBM Plex Sans"/>
                  <a:ea typeface="IBM Plex Sans"/>
                  <a:cs typeface="IBM Plex Sans"/>
                  <a:sym typeface="IBM Plex Sans"/>
                </a:rPr>
                <a:t>alumnas</a:t>
              </a:r>
              <a:r>
                <a:rPr lang="en-US" sz="1336" strike="noStrike" dirty="0">
                  <a:solidFill>
                    <a:srgbClr val="FFFFFF"/>
                  </a:solidFill>
                  <a:latin typeface="IBM Plex Sans"/>
                  <a:ea typeface="IBM Plex Sans"/>
                  <a:cs typeface="IBM Plex Sans"/>
                  <a:sym typeface="IBM Plex Sans"/>
                </a:rPr>
                <a:t> que </a:t>
              </a:r>
              <a:r>
                <a:rPr lang="en-US" sz="1336" strike="noStrike" dirty="0" err="1">
                  <a:solidFill>
                    <a:srgbClr val="FFFFFF"/>
                  </a:solidFill>
                  <a:latin typeface="IBM Plex Sans"/>
                  <a:ea typeface="IBM Plex Sans"/>
                  <a:cs typeface="IBM Plex Sans"/>
                  <a:sym typeface="IBM Plex Sans"/>
                </a:rPr>
                <a:t>ya</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trabajaron</a:t>
              </a:r>
              <a:r>
                <a:rPr lang="en-US" sz="1336" strike="noStrike" dirty="0">
                  <a:solidFill>
                    <a:srgbClr val="FFFFFF"/>
                  </a:solidFill>
                  <a:latin typeface="IBM Plex Sans"/>
                  <a:ea typeface="IBM Plex Sans"/>
                  <a:cs typeface="IBM Plex Sans"/>
                  <a:sym typeface="IBM Plex Sans"/>
                </a:rPr>
                <a:t> </a:t>
              </a:r>
              <a:r>
                <a:rPr lang="en-US" sz="1336" strike="noStrike" dirty="0" err="1">
                  <a:solidFill>
                    <a:srgbClr val="FFFFFF"/>
                  </a:solidFill>
                  <a:latin typeface="IBM Plex Sans"/>
                  <a:ea typeface="IBM Plex Sans"/>
                  <a:cs typeface="IBM Plex Sans"/>
                  <a:sym typeface="IBM Plex Sans"/>
                </a:rPr>
                <a:t>conmigo</a:t>
              </a:r>
              <a:r>
                <a:rPr lang="en-US" sz="1336" strike="noStrike" dirty="0">
                  <a:solidFill>
                    <a:srgbClr val="FFFFFF"/>
                  </a:solidFill>
                  <a:latin typeface="IBM Plex Sans"/>
                  <a:ea typeface="IBM Plex Sans"/>
                  <a:cs typeface="IBM Plex Sans"/>
                  <a:sym typeface="IBM Plex Sans"/>
                </a:rPr>
                <a:t>.</a:t>
              </a:r>
            </a:p>
          </p:txBody>
        </p:sp>
        <p:sp>
          <p:nvSpPr>
            <p:cNvPr id="25" name="TextBox 25"/>
            <p:cNvSpPr txBox="1"/>
            <p:nvPr/>
          </p:nvSpPr>
          <p:spPr>
            <a:xfrm>
              <a:off x="4233" y="0"/>
              <a:ext cx="3776409" cy="1127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¿Y si tengo miedo de cambiar o de enfrentar cosas dolorosas?</a:t>
              </a:r>
            </a:p>
          </p:txBody>
        </p:sp>
      </p:grpSp>
      <p:grpSp>
        <p:nvGrpSpPr>
          <p:cNvPr id="26" name="Group 26"/>
          <p:cNvGrpSpPr/>
          <p:nvPr/>
        </p:nvGrpSpPr>
        <p:grpSpPr>
          <a:xfrm>
            <a:off x="10906746" y="5295900"/>
            <a:ext cx="2835482" cy="2556399"/>
            <a:chOff x="0" y="0"/>
            <a:chExt cx="3780643" cy="3408531"/>
          </a:xfrm>
        </p:grpSpPr>
        <p:sp>
          <p:nvSpPr>
            <p:cNvPr id="27" name="TextBox 27"/>
            <p:cNvSpPr txBox="1"/>
            <p:nvPr/>
          </p:nvSpPr>
          <p:spPr>
            <a:xfrm>
              <a:off x="0" y="1161059"/>
              <a:ext cx="3780643" cy="2247473"/>
            </a:xfrm>
            <a:prstGeom prst="rect">
              <a:avLst/>
            </a:prstGeom>
          </p:spPr>
          <p:txBody>
            <a:bodyPr lIns="0" tIns="0" rIns="0" bIns="0" rtlCol="0" anchor="t">
              <a:spAutoFit/>
            </a:bodyPr>
            <a:lstStyle/>
            <a:p>
              <a:pPr marL="0" lvl="0" indent="0" algn="ctr">
                <a:lnSpc>
                  <a:spcPts val="2262"/>
                </a:lnSpc>
              </a:pPr>
              <a:r>
                <a:rPr lang="en-US" sz="1508" strike="noStrike" dirty="0">
                  <a:solidFill>
                    <a:srgbClr val="FFFFFF"/>
                  </a:solidFill>
                  <a:latin typeface="IBM Plex Sans"/>
                  <a:ea typeface="IBM Plex Sans"/>
                  <a:cs typeface="IBM Plex Sans"/>
                  <a:sym typeface="IBM Plex Sans"/>
                </a:rPr>
                <a:t>El </a:t>
              </a:r>
              <a:r>
                <a:rPr lang="en-US" sz="1508" strike="noStrike" dirty="0" err="1">
                  <a:solidFill>
                    <a:srgbClr val="FFFFFF"/>
                  </a:solidFill>
                  <a:latin typeface="IBM Plex Sans"/>
                  <a:ea typeface="IBM Plex Sans"/>
                  <a:cs typeface="IBM Plex Sans"/>
                  <a:sym typeface="IBM Plex Sans"/>
                </a:rPr>
                <a:t>miedo</a:t>
              </a:r>
              <a:r>
                <a:rPr lang="en-US" sz="1508" strike="noStrike" dirty="0">
                  <a:solidFill>
                    <a:srgbClr val="FFFFFF"/>
                  </a:solidFill>
                  <a:latin typeface="IBM Plex Sans"/>
                  <a:ea typeface="IBM Plex Sans"/>
                  <a:cs typeface="IBM Plex Sans"/>
                  <a:sym typeface="IBM Plex Sans"/>
                </a:rPr>
                <a:t> es natural. </a:t>
              </a:r>
              <a:r>
                <a:rPr lang="en-US" sz="1508" strike="noStrike" dirty="0" err="1">
                  <a:solidFill>
                    <a:srgbClr val="FFFFFF"/>
                  </a:solidFill>
                  <a:latin typeface="IBM Plex Sans"/>
                  <a:ea typeface="IBM Plex Sans"/>
                  <a:cs typeface="IBM Plex Sans"/>
                  <a:sym typeface="IBM Plex Sans"/>
                </a:rPr>
                <a:t>Cambiar</a:t>
              </a:r>
              <a:r>
                <a:rPr lang="en-US" sz="1508" strike="noStrike" dirty="0">
                  <a:solidFill>
                    <a:srgbClr val="FFFFFF"/>
                  </a:solidFill>
                  <a:latin typeface="IBM Plex Sans"/>
                  <a:ea typeface="IBM Plex Sans"/>
                  <a:cs typeface="IBM Plex Sans"/>
                  <a:sym typeface="IBM Plex Sans"/>
                </a:rPr>
                <a:t> da </a:t>
              </a:r>
              <a:r>
                <a:rPr lang="en-US" sz="1508" strike="noStrike" dirty="0" err="1">
                  <a:solidFill>
                    <a:srgbClr val="FFFFFF"/>
                  </a:solidFill>
                  <a:latin typeface="IBM Plex Sans"/>
                  <a:ea typeface="IBM Plex Sans"/>
                  <a:cs typeface="IBM Plex Sans"/>
                  <a:sym typeface="IBM Plex Sans"/>
                </a:rPr>
                <a:t>vértigo</a:t>
              </a:r>
              <a:r>
                <a:rPr lang="en-US" sz="1508" strike="noStrike" dirty="0">
                  <a:solidFill>
                    <a:srgbClr val="FFFFFF"/>
                  </a:solidFill>
                  <a:latin typeface="IBM Plex Sans"/>
                  <a:ea typeface="IBM Plex Sans"/>
                  <a:cs typeface="IBM Plex Sans"/>
                  <a:sym typeface="IBM Plex Sans"/>
                </a:rPr>
                <a:t>. Pero no </a:t>
              </a:r>
              <a:r>
                <a:rPr lang="en-US" sz="1508" strike="noStrike" dirty="0" err="1">
                  <a:solidFill>
                    <a:srgbClr val="FFFFFF"/>
                  </a:solidFill>
                  <a:latin typeface="IBM Plex Sans"/>
                  <a:ea typeface="IBM Plex Sans"/>
                  <a:cs typeface="IBM Plex Sans"/>
                  <a:sym typeface="IBM Plex Sans"/>
                </a:rPr>
                <a:t>estás</a:t>
              </a:r>
              <a:r>
                <a:rPr lang="en-US" sz="1508" strike="noStrike" dirty="0">
                  <a:solidFill>
                    <a:srgbClr val="FFFFFF"/>
                  </a:solidFill>
                  <a:latin typeface="IBM Plex Sans"/>
                  <a:ea typeface="IBM Plex Sans"/>
                  <a:cs typeface="IBM Plex Sans"/>
                  <a:sym typeface="IBM Plex Sans"/>
                </a:rPr>
                <a:t> sola. </a:t>
              </a:r>
              <a:r>
                <a:rPr lang="en-US" sz="1508" strike="noStrike" dirty="0" err="1">
                  <a:solidFill>
                    <a:srgbClr val="FFFFFF"/>
                  </a:solidFill>
                  <a:latin typeface="IBM Plex Sans"/>
                  <a:ea typeface="IBM Plex Sans"/>
                  <a:cs typeface="IBM Plex Sans"/>
                  <a:sym typeface="IBM Plex Sans"/>
                </a:rPr>
                <a:t>Caminamos</a:t>
              </a:r>
              <a:r>
                <a:rPr lang="en-US" sz="1508" strike="noStrike" dirty="0">
                  <a:solidFill>
                    <a:srgbClr val="FFFFFF"/>
                  </a:solidFill>
                  <a:latin typeface="IBM Plex Sans"/>
                  <a:ea typeface="IBM Plex Sans"/>
                  <a:cs typeface="IBM Plex Sans"/>
                  <a:sym typeface="IBM Plex Sans"/>
                </a:rPr>
                <a:t> juntas. Todo lo que </a:t>
              </a:r>
              <a:r>
                <a:rPr lang="en-US" sz="1508" strike="noStrike" dirty="0" err="1">
                  <a:solidFill>
                    <a:srgbClr val="FFFFFF"/>
                  </a:solidFill>
                  <a:latin typeface="IBM Plex Sans"/>
                  <a:ea typeface="IBM Plex Sans"/>
                  <a:cs typeface="IBM Plex Sans"/>
                  <a:sym typeface="IBM Plex Sans"/>
                </a:rPr>
                <a:t>emerja</a:t>
              </a:r>
              <a:r>
                <a:rPr lang="en-US" sz="1508" strike="noStrike" dirty="0">
                  <a:solidFill>
                    <a:srgbClr val="FFFFFF"/>
                  </a:solidFill>
                  <a:latin typeface="IBM Plex Sans"/>
                  <a:ea typeface="IBM Plex Sans"/>
                  <a:cs typeface="IBM Plex Sans"/>
                  <a:sym typeface="IBM Plex Sans"/>
                </a:rPr>
                <a:t> </a:t>
              </a:r>
              <a:r>
                <a:rPr lang="en-US" sz="1508" strike="noStrike" dirty="0" err="1">
                  <a:solidFill>
                    <a:srgbClr val="FFFFFF"/>
                  </a:solidFill>
                  <a:latin typeface="IBM Plex Sans"/>
                  <a:ea typeface="IBM Plex Sans"/>
                  <a:cs typeface="IBM Plex Sans"/>
                  <a:sym typeface="IBM Plex Sans"/>
                </a:rPr>
                <a:t>será</a:t>
              </a:r>
              <a:r>
                <a:rPr lang="en-US" sz="1508" strike="noStrike" dirty="0">
                  <a:solidFill>
                    <a:srgbClr val="FFFFFF"/>
                  </a:solidFill>
                  <a:latin typeface="IBM Plex Sans"/>
                  <a:ea typeface="IBM Plex Sans"/>
                  <a:cs typeface="IBM Plex Sans"/>
                  <a:sym typeface="IBM Plex Sans"/>
                </a:rPr>
                <a:t> </a:t>
              </a:r>
              <a:r>
                <a:rPr lang="en-US" sz="1508" strike="noStrike" dirty="0" err="1">
                  <a:solidFill>
                    <a:srgbClr val="FFFFFF"/>
                  </a:solidFill>
                  <a:latin typeface="IBM Plex Sans"/>
                  <a:ea typeface="IBM Plex Sans"/>
                  <a:cs typeface="IBM Plex Sans"/>
                  <a:sym typeface="IBM Plex Sans"/>
                </a:rPr>
                <a:t>sostenido</a:t>
              </a:r>
              <a:r>
                <a:rPr lang="en-US" sz="1508" strike="noStrike" dirty="0">
                  <a:solidFill>
                    <a:srgbClr val="FFFFFF"/>
                  </a:solidFill>
                  <a:latin typeface="IBM Plex Sans"/>
                  <a:ea typeface="IBM Plex Sans"/>
                  <a:cs typeface="IBM Plex Sans"/>
                  <a:sym typeface="IBM Plex Sans"/>
                </a:rPr>
                <a:t> con amor, </a:t>
              </a:r>
              <a:r>
                <a:rPr lang="en-US" sz="1508" strike="noStrike" dirty="0" err="1">
                  <a:solidFill>
                    <a:srgbClr val="FFFFFF"/>
                  </a:solidFill>
                  <a:latin typeface="IBM Plex Sans"/>
                  <a:ea typeface="IBM Plex Sans"/>
                  <a:cs typeface="IBM Plex Sans"/>
                  <a:sym typeface="IBM Plex Sans"/>
                </a:rPr>
                <a:t>respeto</a:t>
              </a:r>
              <a:r>
                <a:rPr lang="en-US" sz="1508" strike="noStrike" dirty="0">
                  <a:solidFill>
                    <a:srgbClr val="FFFFFF"/>
                  </a:solidFill>
                  <a:latin typeface="IBM Plex Sans"/>
                  <a:ea typeface="IBM Plex Sans"/>
                  <a:cs typeface="IBM Plex Sans"/>
                  <a:sym typeface="IBM Plex Sans"/>
                </a:rPr>
                <a:t> y </a:t>
              </a:r>
              <a:r>
                <a:rPr lang="en-US" sz="1508" strike="noStrike" dirty="0" err="1">
                  <a:solidFill>
                    <a:srgbClr val="FFFFFF"/>
                  </a:solidFill>
                  <a:latin typeface="IBM Plex Sans"/>
                  <a:ea typeface="IBM Plex Sans"/>
                  <a:cs typeface="IBM Plex Sans"/>
                  <a:sym typeface="IBM Plex Sans"/>
                </a:rPr>
                <a:t>profundidad</a:t>
              </a:r>
              <a:r>
                <a:rPr lang="en-US" sz="1508" strike="noStrike" dirty="0">
                  <a:solidFill>
                    <a:srgbClr val="FFFFFF"/>
                  </a:solidFill>
                  <a:latin typeface="IBM Plex Sans"/>
                  <a:ea typeface="IBM Plex Sans"/>
                  <a:cs typeface="IBM Plex Sans"/>
                  <a:sym typeface="IBM Plex Sans"/>
                </a:rPr>
                <a:t>. No </a:t>
              </a:r>
              <a:r>
                <a:rPr lang="en-US" sz="1508" strike="noStrike" dirty="0" err="1">
                  <a:solidFill>
                    <a:srgbClr val="FFFFFF"/>
                  </a:solidFill>
                  <a:latin typeface="IBM Plex Sans"/>
                  <a:ea typeface="IBM Plex Sans"/>
                  <a:cs typeface="IBM Plex Sans"/>
                  <a:sym typeface="IBM Plex Sans"/>
                </a:rPr>
                <a:t>forzamos</a:t>
              </a:r>
              <a:r>
                <a:rPr lang="en-US" sz="1508" strike="noStrike" dirty="0">
                  <a:solidFill>
                    <a:srgbClr val="FFFFFF"/>
                  </a:solidFill>
                  <a:latin typeface="IBM Plex Sans"/>
                  <a:ea typeface="IBM Plex Sans"/>
                  <a:cs typeface="IBM Plex Sans"/>
                  <a:sym typeface="IBM Plex Sans"/>
                </a:rPr>
                <a:t> nada.</a:t>
              </a:r>
            </a:p>
          </p:txBody>
        </p:sp>
        <p:sp>
          <p:nvSpPr>
            <p:cNvPr id="28" name="TextBox 28"/>
            <p:cNvSpPr txBox="1"/>
            <p:nvPr/>
          </p:nvSpPr>
          <p:spPr>
            <a:xfrm>
              <a:off x="4233" y="0"/>
              <a:ext cx="3776409" cy="746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¿Qué sucede después de terminar la mentoría?</a:t>
              </a:r>
            </a:p>
          </p:txBody>
        </p:sp>
      </p:grpSp>
      <p:grpSp>
        <p:nvGrpSpPr>
          <p:cNvPr id="29" name="Group 29"/>
          <p:cNvGrpSpPr/>
          <p:nvPr/>
        </p:nvGrpSpPr>
        <p:grpSpPr>
          <a:xfrm>
            <a:off x="14199428" y="5295900"/>
            <a:ext cx="2835482" cy="2270649"/>
            <a:chOff x="0" y="0"/>
            <a:chExt cx="3780643" cy="3027531"/>
          </a:xfrm>
        </p:grpSpPr>
        <p:sp>
          <p:nvSpPr>
            <p:cNvPr id="30" name="TextBox 30"/>
            <p:cNvSpPr txBox="1"/>
            <p:nvPr/>
          </p:nvSpPr>
          <p:spPr>
            <a:xfrm>
              <a:off x="0" y="780059"/>
              <a:ext cx="3780643" cy="2247473"/>
            </a:xfrm>
            <a:prstGeom prst="rect">
              <a:avLst/>
            </a:prstGeom>
          </p:spPr>
          <p:txBody>
            <a:bodyPr lIns="0" tIns="0" rIns="0" bIns="0" rtlCol="0" anchor="t">
              <a:spAutoFit/>
            </a:bodyPr>
            <a:lstStyle/>
            <a:p>
              <a:pPr marL="0" lvl="0" indent="0" algn="ctr">
                <a:lnSpc>
                  <a:spcPts val="2262"/>
                </a:lnSpc>
              </a:pPr>
              <a:r>
                <a:rPr lang="en-US" sz="1508" strike="noStrike">
                  <a:solidFill>
                    <a:srgbClr val="FFFFFF"/>
                  </a:solidFill>
                  <a:latin typeface="IBM Plex Sans"/>
                  <a:ea typeface="IBM Plex Sans"/>
                  <a:cs typeface="IBM Plex Sans"/>
                  <a:sym typeface="IBM Plex Sans"/>
                </a:rPr>
                <a:t>Sí. Además de nuestras sesiones, tendrás acceso a mí por mensaje por WhatsApp, durante el proceso, para resolver dudas y acompañarte si surge algo importante entre sesiones.</a:t>
              </a:r>
            </a:p>
          </p:txBody>
        </p:sp>
        <p:sp>
          <p:nvSpPr>
            <p:cNvPr id="31" name="TextBox 31"/>
            <p:cNvSpPr txBox="1"/>
            <p:nvPr/>
          </p:nvSpPr>
          <p:spPr>
            <a:xfrm>
              <a:off x="4233" y="0"/>
              <a:ext cx="3776409" cy="365568"/>
            </a:xfrm>
            <a:prstGeom prst="rect">
              <a:avLst/>
            </a:prstGeom>
          </p:spPr>
          <p:txBody>
            <a:bodyPr lIns="0" tIns="0" rIns="0" bIns="0" rtlCol="0" anchor="t">
              <a:spAutoFit/>
            </a:bodyPr>
            <a:lstStyle/>
            <a:p>
              <a:pPr marL="0" lvl="0" indent="0" algn="ctr">
                <a:lnSpc>
                  <a:spcPts val="2278"/>
                </a:lnSpc>
              </a:pPr>
              <a:r>
                <a:rPr lang="en-US" sz="1822" strike="noStrike">
                  <a:solidFill>
                    <a:srgbClr val="FFFFFF"/>
                  </a:solidFill>
                  <a:latin typeface="IBM Plex Sans"/>
                  <a:ea typeface="IBM Plex Sans"/>
                  <a:cs typeface="IBM Plex Sans"/>
                  <a:sym typeface="IBM Plex Sans"/>
                </a:rPr>
                <a:t>¿Recibo seguimiento?</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s-MX"/>
          </a:p>
        </p:txBody>
      </p:sp>
      <p:sp>
        <p:nvSpPr>
          <p:cNvPr id="3" name="AutoShape 3"/>
          <p:cNvSpPr/>
          <p:nvPr/>
        </p:nvSpPr>
        <p:spPr>
          <a:xfrm>
            <a:off x="957032" y="4358980"/>
            <a:ext cx="6555526" cy="0"/>
          </a:xfrm>
          <a:prstGeom prst="line">
            <a:avLst/>
          </a:prstGeom>
          <a:ln w="28575" cap="rnd">
            <a:solidFill>
              <a:srgbClr val="6D675F"/>
            </a:solidFill>
            <a:prstDash val="solid"/>
            <a:headEnd type="none" w="sm" len="sm"/>
            <a:tailEnd type="none" w="sm" len="sm"/>
          </a:ln>
        </p:spPr>
        <p:txBody>
          <a:bodyPr/>
          <a:lstStyle/>
          <a:p>
            <a:endParaRPr lang="es-MX"/>
          </a:p>
        </p:txBody>
      </p:sp>
      <p:sp>
        <p:nvSpPr>
          <p:cNvPr id="4" name="AutoShape 4"/>
          <p:cNvSpPr/>
          <p:nvPr/>
        </p:nvSpPr>
        <p:spPr>
          <a:xfrm>
            <a:off x="957032" y="5269655"/>
            <a:ext cx="6555526" cy="0"/>
          </a:xfrm>
          <a:prstGeom prst="line">
            <a:avLst/>
          </a:prstGeom>
          <a:ln w="28575" cap="rnd">
            <a:solidFill>
              <a:srgbClr val="6D675F"/>
            </a:solidFill>
            <a:prstDash val="solid"/>
            <a:headEnd type="none" w="sm" len="sm"/>
            <a:tailEnd type="none" w="sm" len="sm"/>
          </a:ln>
        </p:spPr>
        <p:txBody>
          <a:bodyPr/>
          <a:lstStyle/>
          <a:p>
            <a:endParaRPr lang="es-MX"/>
          </a:p>
        </p:txBody>
      </p:sp>
      <p:sp>
        <p:nvSpPr>
          <p:cNvPr id="5" name="Freeform 5"/>
          <p:cNvSpPr/>
          <p:nvPr/>
        </p:nvSpPr>
        <p:spPr>
          <a:xfrm>
            <a:off x="0" y="6953167"/>
            <a:ext cx="3329115" cy="3329115"/>
          </a:xfrm>
          <a:custGeom>
            <a:avLst/>
            <a:gdLst/>
            <a:ahLst/>
            <a:cxnLst/>
            <a:rect l="l" t="t" r="r" b="b"/>
            <a:pathLst>
              <a:path w="3329115" h="3329115">
                <a:moveTo>
                  <a:pt x="0" y="0"/>
                </a:moveTo>
                <a:lnTo>
                  <a:pt x="3329115" y="0"/>
                </a:lnTo>
                <a:lnTo>
                  <a:pt x="3329115" y="3329115"/>
                </a:lnTo>
                <a:lnTo>
                  <a:pt x="0" y="3329115"/>
                </a:lnTo>
                <a:lnTo>
                  <a:pt x="0" y="0"/>
                </a:lnTo>
                <a:close/>
              </a:path>
            </a:pathLst>
          </a:custGeom>
          <a:blipFill>
            <a:blip r:embed="rId4"/>
            <a:stretch>
              <a:fillRect/>
            </a:stretch>
          </a:blipFill>
        </p:spPr>
        <p:txBody>
          <a:bodyPr/>
          <a:lstStyle/>
          <a:p>
            <a:endParaRPr lang="es-MX"/>
          </a:p>
        </p:txBody>
      </p:sp>
      <p:sp>
        <p:nvSpPr>
          <p:cNvPr id="6" name="TextBox 6"/>
          <p:cNvSpPr txBox="1"/>
          <p:nvPr/>
        </p:nvSpPr>
        <p:spPr>
          <a:xfrm>
            <a:off x="552758" y="6539777"/>
            <a:ext cx="6998207" cy="413390"/>
          </a:xfrm>
          <a:prstGeom prst="rect">
            <a:avLst/>
          </a:prstGeom>
        </p:spPr>
        <p:txBody>
          <a:bodyPr lIns="0" tIns="0" rIns="0" bIns="0" rtlCol="0" anchor="t">
            <a:spAutoFit/>
          </a:bodyPr>
          <a:lstStyle/>
          <a:p>
            <a:pPr marL="0" lvl="0" indent="0" algn="l">
              <a:lnSpc>
                <a:spcPts val="3427"/>
              </a:lnSpc>
            </a:pPr>
            <a:r>
              <a:rPr lang="en-US" sz="2636" b="1" spc="-73" dirty="0">
                <a:solidFill>
                  <a:srgbClr val="FFFFFF"/>
                </a:solidFill>
                <a:latin typeface="IBM Plex Sans Bold"/>
                <a:ea typeface="IBM Plex Sans Bold"/>
                <a:cs typeface="IBM Plex Sans Bold"/>
                <a:sym typeface="IBM Plex Sans Bold"/>
              </a:rPr>
              <a:t>5657 41  4295</a:t>
            </a:r>
          </a:p>
        </p:txBody>
      </p:sp>
      <p:sp>
        <p:nvSpPr>
          <p:cNvPr id="7" name="TextBox 7"/>
          <p:cNvSpPr txBox="1"/>
          <p:nvPr/>
        </p:nvSpPr>
        <p:spPr>
          <a:xfrm>
            <a:off x="514350" y="3072386"/>
            <a:ext cx="6998207" cy="1133246"/>
          </a:xfrm>
          <a:prstGeom prst="rect">
            <a:avLst/>
          </a:prstGeom>
        </p:spPr>
        <p:txBody>
          <a:bodyPr lIns="0" tIns="0" rIns="0" bIns="0" rtlCol="0" anchor="t">
            <a:spAutoFit/>
          </a:bodyPr>
          <a:lstStyle/>
          <a:p>
            <a:pPr marL="0" lvl="0" indent="0" algn="l">
              <a:lnSpc>
                <a:spcPts val="3046"/>
              </a:lnSpc>
            </a:pPr>
            <a:r>
              <a:rPr lang="en-US" sz="2343" b="1" spc="-65" dirty="0">
                <a:solidFill>
                  <a:srgbClr val="FFFFFF"/>
                </a:solidFill>
                <a:latin typeface="IBM Plex Sans Bold"/>
                <a:ea typeface="IBM Plex Sans Bold"/>
                <a:cs typeface="IBM Plex Sans Bold"/>
                <a:sym typeface="IBM Plex Sans Bold"/>
              </a:rPr>
              <a:t>Gabriela Juvera</a:t>
            </a:r>
          </a:p>
          <a:p>
            <a:pPr marL="0" lvl="0" indent="0" algn="l">
              <a:lnSpc>
                <a:spcPts val="3046"/>
              </a:lnSpc>
            </a:pPr>
            <a:r>
              <a:rPr lang="en-US" sz="2343" b="1" spc="-65" dirty="0" err="1">
                <a:solidFill>
                  <a:srgbClr val="7030A0"/>
                </a:solidFill>
                <a:latin typeface="IBM Plex Sans Bold"/>
                <a:ea typeface="IBM Plex Sans Bold"/>
                <a:cs typeface="IBM Plex Sans Bold"/>
                <a:sym typeface="IBM Plex Sans Bold"/>
              </a:rPr>
              <a:t>Fundadora</a:t>
            </a:r>
            <a:r>
              <a:rPr lang="en-US" sz="2343" b="1" spc="-65" dirty="0">
                <a:solidFill>
                  <a:srgbClr val="7030A0"/>
                </a:solidFill>
                <a:latin typeface="IBM Plex Sans Bold"/>
                <a:ea typeface="IBM Plex Sans Bold"/>
                <a:cs typeface="IBM Plex Sans Bold"/>
                <a:sym typeface="IBM Plex Sans Bold"/>
              </a:rPr>
              <a:t> de </a:t>
            </a:r>
            <a:r>
              <a:rPr lang="en-US" sz="2343" b="1" spc="-65" dirty="0" err="1">
                <a:solidFill>
                  <a:srgbClr val="7030A0"/>
                </a:solidFill>
                <a:latin typeface="IBM Plex Sans Bold"/>
                <a:ea typeface="IBM Plex Sans Bold"/>
                <a:cs typeface="IBM Plex Sans Bold"/>
                <a:sym typeface="IBM Plex Sans Bold"/>
              </a:rPr>
              <a:t>Alkimya</a:t>
            </a:r>
            <a:r>
              <a:rPr lang="en-US" sz="2343" b="1" spc="-65" dirty="0">
                <a:solidFill>
                  <a:srgbClr val="7030A0"/>
                </a:solidFill>
                <a:latin typeface="IBM Plex Sans Bold"/>
                <a:ea typeface="IBM Plex Sans Bold"/>
                <a:cs typeface="IBM Plex Sans Bold"/>
                <a:sym typeface="IBM Plex Sans Bold"/>
              </a:rPr>
              <a:t> | Guía </a:t>
            </a:r>
            <a:r>
              <a:rPr lang="en-US" sz="2343" b="1" spc="-65" dirty="0" err="1">
                <a:solidFill>
                  <a:srgbClr val="7030A0"/>
                </a:solidFill>
                <a:latin typeface="IBM Plex Sans Bold"/>
                <a:ea typeface="IBM Plex Sans Bold"/>
                <a:cs typeface="IBM Plex Sans Bold"/>
                <a:sym typeface="IBM Plex Sans Bold"/>
              </a:rPr>
              <a:t>en</a:t>
            </a:r>
            <a:r>
              <a:rPr lang="en-US" sz="2343" b="1" spc="-65" dirty="0">
                <a:solidFill>
                  <a:srgbClr val="7030A0"/>
                </a:solidFill>
                <a:latin typeface="IBM Plex Sans Bold"/>
                <a:ea typeface="IBM Plex Sans Bold"/>
                <a:cs typeface="IBM Plex Sans Bold"/>
                <a:sym typeface="IBM Plex Sans Bold"/>
              </a:rPr>
              <a:t> </a:t>
            </a:r>
            <a:r>
              <a:rPr lang="en-US" sz="2343" b="1" spc="-65" dirty="0" err="1">
                <a:solidFill>
                  <a:srgbClr val="7030A0"/>
                </a:solidFill>
                <a:latin typeface="IBM Plex Sans Bold"/>
                <a:ea typeface="IBM Plex Sans Bold"/>
                <a:cs typeface="IBM Plex Sans Bold"/>
                <a:sym typeface="IBM Plex Sans Bold"/>
              </a:rPr>
              <a:t>transformación</a:t>
            </a:r>
            <a:r>
              <a:rPr lang="en-US" sz="2343" b="1" spc="-65" dirty="0">
                <a:solidFill>
                  <a:srgbClr val="7030A0"/>
                </a:solidFill>
                <a:latin typeface="IBM Plex Sans Bold"/>
                <a:ea typeface="IBM Plex Sans Bold"/>
                <a:cs typeface="IBM Plex Sans Bold"/>
                <a:sym typeface="IBM Plex Sans Bold"/>
              </a:rPr>
              <a:t> </a:t>
            </a:r>
            <a:r>
              <a:rPr lang="en-US" sz="2343" b="1" spc="-65" dirty="0" err="1">
                <a:solidFill>
                  <a:srgbClr val="7030A0"/>
                </a:solidFill>
                <a:latin typeface="IBM Plex Sans Bold"/>
                <a:ea typeface="IBM Plex Sans Bold"/>
                <a:cs typeface="IBM Plex Sans Bold"/>
                <a:sym typeface="IBM Plex Sans Bold"/>
              </a:rPr>
              <a:t>femenina</a:t>
            </a:r>
            <a:endParaRPr lang="en-US" sz="2343" b="1" spc="-65" dirty="0">
              <a:solidFill>
                <a:srgbClr val="7030A0"/>
              </a:solidFill>
              <a:latin typeface="IBM Plex Sans Bold"/>
              <a:ea typeface="IBM Plex Sans Bold"/>
              <a:cs typeface="IBM Plex Sans Bold"/>
              <a:sym typeface="IBM Plex Sans Bold"/>
            </a:endParaRPr>
          </a:p>
        </p:txBody>
      </p:sp>
      <p:sp>
        <p:nvSpPr>
          <p:cNvPr id="8" name="TextBox 8"/>
          <p:cNvSpPr txBox="1"/>
          <p:nvPr/>
        </p:nvSpPr>
        <p:spPr>
          <a:xfrm>
            <a:off x="514350" y="4632199"/>
            <a:ext cx="6998207" cy="345186"/>
          </a:xfrm>
          <a:prstGeom prst="rect">
            <a:avLst/>
          </a:prstGeom>
        </p:spPr>
        <p:txBody>
          <a:bodyPr lIns="0" tIns="0" rIns="0" bIns="0" rtlCol="0" anchor="t">
            <a:spAutoFit/>
          </a:bodyPr>
          <a:lstStyle/>
          <a:p>
            <a:pPr marL="0" lvl="0" indent="0" algn="l">
              <a:lnSpc>
                <a:spcPts val="2792"/>
              </a:lnSpc>
            </a:pPr>
            <a:r>
              <a:rPr lang="en-US" sz="2148" b="1" spc="-60">
                <a:solidFill>
                  <a:srgbClr val="FFFFFF"/>
                </a:solidFill>
                <a:latin typeface="IBM Plex Sans Bold"/>
                <a:ea typeface="IBM Plex Sans Bold"/>
                <a:cs typeface="IBM Plex Sans Bold"/>
                <a:sym typeface="IBM Plex Sans Bold"/>
              </a:rPr>
              <a:t>www.gabrielajuvera.com</a:t>
            </a:r>
          </a:p>
        </p:txBody>
      </p:sp>
      <p:sp>
        <p:nvSpPr>
          <p:cNvPr id="9" name="TextBox 9"/>
          <p:cNvSpPr txBox="1"/>
          <p:nvPr/>
        </p:nvSpPr>
        <p:spPr>
          <a:xfrm>
            <a:off x="514350" y="5542875"/>
            <a:ext cx="6998207" cy="370608"/>
          </a:xfrm>
          <a:prstGeom prst="rect">
            <a:avLst/>
          </a:prstGeom>
        </p:spPr>
        <p:txBody>
          <a:bodyPr lIns="0" tIns="0" rIns="0" bIns="0" rtlCol="0" anchor="t">
            <a:spAutoFit/>
          </a:bodyPr>
          <a:lstStyle/>
          <a:p>
            <a:pPr marL="0" lvl="0" indent="0" algn="l">
              <a:lnSpc>
                <a:spcPts val="3046"/>
              </a:lnSpc>
            </a:pPr>
            <a:r>
              <a:rPr lang="en-US" sz="2343" b="1" spc="-65" dirty="0" err="1">
                <a:solidFill>
                  <a:srgbClr val="FFFFFF"/>
                </a:solidFill>
                <a:latin typeface="IBM Plex Sans Bold"/>
                <a:ea typeface="IBM Plex Sans Bold"/>
                <a:cs typeface="IBM Plex Sans Bold"/>
                <a:sym typeface="IBM Plex Sans Bold"/>
              </a:rPr>
              <a:t>gjuvera@gabrielajuvera.com</a:t>
            </a:r>
            <a:endParaRPr lang="en-US" sz="2343" b="1" spc="-65" dirty="0">
              <a:solidFill>
                <a:srgbClr val="FFFFFF"/>
              </a:solidFill>
              <a:latin typeface="IBM Plex Sans Bold"/>
              <a:ea typeface="IBM Plex Sans Bold"/>
              <a:cs typeface="IBM Plex Sans Bold"/>
              <a:sym typeface="IBM Plex Sans Bold"/>
            </a:endParaRPr>
          </a:p>
        </p:txBody>
      </p:sp>
      <p:sp>
        <p:nvSpPr>
          <p:cNvPr id="10" name="TextBox 10"/>
          <p:cNvSpPr txBox="1"/>
          <p:nvPr/>
        </p:nvSpPr>
        <p:spPr>
          <a:xfrm>
            <a:off x="9050115" y="1141809"/>
            <a:ext cx="6910589" cy="1476067"/>
          </a:xfrm>
          <a:prstGeom prst="rect">
            <a:avLst/>
          </a:prstGeom>
        </p:spPr>
        <p:txBody>
          <a:bodyPr lIns="0" tIns="0" rIns="0" bIns="0" rtlCol="0" anchor="t">
            <a:spAutoFit/>
          </a:bodyPr>
          <a:lstStyle/>
          <a:p>
            <a:pPr marL="0" lvl="0" indent="0" algn="l">
              <a:lnSpc>
                <a:spcPts val="2956"/>
              </a:lnSpc>
            </a:pPr>
            <a:r>
              <a:rPr lang="en-US" sz="2274" spc="-63">
                <a:solidFill>
                  <a:srgbClr val="FFFFFF"/>
                </a:solidFill>
                <a:latin typeface="IBM Plex Sans"/>
                <a:ea typeface="IBM Plex Sans"/>
                <a:cs typeface="IBM Plex Sans"/>
                <a:sym typeface="IBM Plex Sans"/>
              </a:rPr>
              <a:t>Alkimya nació de ese mismo llamado. Es un espacio para volver a ti. No para convertirte en otra, sino para soltar lo que ya no eres. Para que recuerdes tu fuerza, tu voz, tu luz.</a:t>
            </a:r>
          </a:p>
        </p:txBody>
      </p:sp>
      <p:sp>
        <p:nvSpPr>
          <p:cNvPr id="11" name="TextBox 11"/>
          <p:cNvSpPr txBox="1"/>
          <p:nvPr/>
        </p:nvSpPr>
        <p:spPr>
          <a:xfrm>
            <a:off x="9144000" y="8442117"/>
            <a:ext cx="7343864" cy="816183"/>
          </a:xfrm>
          <a:prstGeom prst="rect">
            <a:avLst/>
          </a:prstGeom>
        </p:spPr>
        <p:txBody>
          <a:bodyPr lIns="0" tIns="0" rIns="0" bIns="0" rtlCol="0" anchor="t">
            <a:spAutoFit/>
          </a:bodyPr>
          <a:lstStyle/>
          <a:p>
            <a:pPr marL="0" lvl="0" indent="0" algn="l">
              <a:lnSpc>
                <a:spcPts val="3228"/>
              </a:lnSpc>
            </a:pPr>
            <a:r>
              <a:rPr lang="en-US" sz="2483" spc="-69">
                <a:solidFill>
                  <a:srgbClr val="FFFFFF"/>
                </a:solidFill>
                <a:latin typeface="IBM Plex Sans"/>
                <a:ea typeface="IBM Plex Sans"/>
                <a:cs typeface="IBM Plex Sans"/>
                <a:sym typeface="IBM Plex Sans"/>
              </a:rPr>
              <a:t>Y tú… ya estás más cerca de ti de lo que crees.</a:t>
            </a:r>
          </a:p>
          <a:p>
            <a:pPr marL="0" lvl="0" indent="0" algn="l">
              <a:lnSpc>
                <a:spcPts val="3228"/>
              </a:lnSpc>
            </a:pPr>
            <a:r>
              <a:rPr lang="en-US" sz="2483" spc="-69">
                <a:solidFill>
                  <a:srgbClr val="FFFFFF"/>
                </a:solidFill>
                <a:latin typeface="IBM Plex Sans"/>
                <a:ea typeface="IBM Plex Sans"/>
                <a:cs typeface="IBM Plex Sans"/>
                <a:sym typeface="IBM Plex Sans"/>
              </a:rPr>
              <a:t>Mi alma honra a tu alma</a:t>
            </a:r>
          </a:p>
        </p:txBody>
      </p:sp>
      <p:sp>
        <p:nvSpPr>
          <p:cNvPr id="12" name="TextBox 12"/>
          <p:cNvSpPr txBox="1"/>
          <p:nvPr/>
        </p:nvSpPr>
        <p:spPr>
          <a:xfrm>
            <a:off x="9144000" y="5385999"/>
            <a:ext cx="7343864" cy="2326605"/>
          </a:xfrm>
          <a:prstGeom prst="rect">
            <a:avLst/>
          </a:prstGeom>
        </p:spPr>
        <p:txBody>
          <a:bodyPr lIns="0" tIns="0" rIns="0" bIns="0" rtlCol="0" anchor="t">
            <a:spAutoFit/>
          </a:bodyPr>
          <a:lstStyle/>
          <a:p>
            <a:pPr marL="0" lvl="0" indent="0" algn="l">
              <a:lnSpc>
                <a:spcPts val="2668"/>
              </a:lnSpc>
            </a:pPr>
            <a:r>
              <a:rPr lang="en-US" sz="2052" spc="-57">
                <a:solidFill>
                  <a:srgbClr val="FFFFFF"/>
                </a:solidFill>
                <a:latin typeface="IBM Plex Sans"/>
                <a:ea typeface="IBM Plex Sans"/>
                <a:cs typeface="IBM Plex Sans"/>
                <a:sym typeface="IBM Plex Sans"/>
              </a:rPr>
              <a:t>No necesitas tener todo claro, solo necesitas estar dispuesta. Porque el simple hecho de escucharte ya es el primer paso. Aquí no se trata de perfección. Se trata de presencia. De abrir el corazón, de darte permiso de sanar, de sentir, de ser tú. Lo que viene no será lineal, pero será profundamente tuyo. Y si decides tomar este camino conmigo, solo puedo decirte esto: no estás sola. Estoy aquí para caminar contigo.</a:t>
            </a:r>
          </a:p>
        </p:txBody>
      </p:sp>
      <p:sp>
        <p:nvSpPr>
          <p:cNvPr id="13" name="TextBox 13"/>
          <p:cNvSpPr txBox="1"/>
          <p:nvPr/>
        </p:nvSpPr>
        <p:spPr>
          <a:xfrm>
            <a:off x="9050115" y="3091436"/>
            <a:ext cx="6910589" cy="1714500"/>
          </a:xfrm>
          <a:prstGeom prst="rect">
            <a:avLst/>
          </a:prstGeom>
        </p:spPr>
        <p:txBody>
          <a:bodyPr lIns="0" tIns="0" rIns="0" bIns="0" rtlCol="0" anchor="t">
            <a:spAutoFit/>
          </a:bodyPr>
          <a:lstStyle/>
          <a:p>
            <a:pPr marL="0" lvl="0" indent="0" algn="l">
              <a:lnSpc>
                <a:spcPts val="2740"/>
              </a:lnSpc>
            </a:pPr>
            <a:r>
              <a:rPr lang="en-US" sz="2283" spc="-63">
                <a:solidFill>
                  <a:srgbClr val="FFFFFF"/>
                </a:solidFill>
                <a:latin typeface="IBM Plex Sans"/>
                <a:ea typeface="IBM Plex Sans"/>
                <a:cs typeface="IBM Plex Sans"/>
                <a:sym typeface="IBM Plex Sans"/>
              </a:rPr>
              <a:t>Llegaste hasta aquí porque algo dentro de ti ya empezó a despertar. Yo también he estado donde estás tú. Con muchas preguntas, con un vacío que no sabía cómo llenar, con la sensación de que tenía que haber algo más… algo más verdadero, más mío.  Y sí, lo hay.</a:t>
            </a:r>
          </a:p>
        </p:txBody>
      </p:sp>
      <p:sp>
        <p:nvSpPr>
          <p:cNvPr id="14" name="TextBox 14"/>
          <p:cNvSpPr txBox="1"/>
          <p:nvPr/>
        </p:nvSpPr>
        <p:spPr>
          <a:xfrm>
            <a:off x="15915871" y="9430934"/>
            <a:ext cx="1705555" cy="680086"/>
          </a:xfrm>
          <a:prstGeom prst="rect">
            <a:avLst/>
          </a:prstGeom>
        </p:spPr>
        <p:txBody>
          <a:bodyPr lIns="0" tIns="0" rIns="0" bIns="0" rtlCol="0" anchor="t">
            <a:spAutoFit/>
          </a:bodyPr>
          <a:lstStyle/>
          <a:p>
            <a:pPr marL="0" lvl="0" indent="0" algn="r">
              <a:lnSpc>
                <a:spcPts val="5459"/>
              </a:lnSpc>
              <a:spcBef>
                <a:spcPct val="0"/>
              </a:spcBef>
            </a:pPr>
            <a:r>
              <a:rPr lang="en-US" sz="4199">
                <a:solidFill>
                  <a:srgbClr val="FFFFFF"/>
                </a:solidFill>
                <a:latin typeface="Six Hands Chalk"/>
                <a:ea typeface="Six Hands Chalk"/>
                <a:cs typeface="Six Hands Chalk"/>
                <a:sym typeface="Six Hands Chalk"/>
              </a:rPr>
              <a:t>Gabriela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2" name="voltage.wav"/>
          </p:stSnd>
        </p:sndAc>
      </p:transition>
    </mc:Choice>
    <mc:Fallback xmlns="">
      <p:transition spd="slow">
        <p:fade/>
        <p:sndAc>
          <p:stSnd>
            <p:snd r:embed="rId5" name="voltage.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1008</Words>
  <Application>Microsoft Macintosh PowerPoint</Application>
  <PresentationFormat>Personalizado</PresentationFormat>
  <Paragraphs>104</Paragraphs>
  <Slides>6</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vt:i4>
      </vt:variant>
    </vt:vector>
  </HeadingPairs>
  <TitlesOfParts>
    <vt:vector size="17" baseType="lpstr">
      <vt:lpstr>HK Grotesk Bold</vt:lpstr>
      <vt:lpstr>Playfair Display</vt:lpstr>
      <vt:lpstr>Arial</vt:lpstr>
      <vt:lpstr>Six Hands Chalk</vt:lpstr>
      <vt:lpstr>Sharis</vt:lpstr>
      <vt:lpstr>IBM Plex Sans Bold</vt:lpstr>
      <vt:lpstr>Sharis Bold</vt:lpstr>
      <vt:lpstr>Calibri</vt:lpstr>
      <vt:lpstr>The Nautigal Bold</vt:lpstr>
      <vt:lpstr>IBM Plex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Mentoria Alkimya</dc:title>
  <cp:lastModifiedBy>Gabriela Juvera</cp:lastModifiedBy>
  <cp:revision>3</cp:revision>
  <dcterms:created xsi:type="dcterms:W3CDTF">2006-08-16T00:00:00Z</dcterms:created>
  <dcterms:modified xsi:type="dcterms:W3CDTF">2025-11-20T02:02:25Z</dcterms:modified>
  <dc:identifier>DAGpovg6-AU</dc:identifier>
</cp:coreProperties>
</file>