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43192700" cy="32397700"/>
  <p:notesSz cx="6858000" cy="9144000"/>
  <p:embeddedFontLst>
    <p:embeddedFont>
      <p:font typeface="Arial" charset="1" panose="020B0604020202020204"/>
      <p:regular r:id="rId7"/>
    </p:embeddedFont>
    <p:embeddedFont>
      <p:font typeface="Arial Italics" charset="1" panose="020B0604020202090204"/>
      <p:regular r:id="rId8"/>
    </p:embeddedFont>
    <p:embeddedFont>
      <p:font typeface="Bebas Neue Cyrillic" charset="1" panose="02000506000000020004"/>
      <p:regular r:id="rId9"/>
    </p:embeddedFont>
    <p:embeddedFont>
      <p:font typeface="Arial Bold" charset="1" panose="020B07040202020202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381560" y="8901968"/>
            <a:ext cx="13409217" cy="16215522"/>
            <a:chOff x="0" y="0"/>
            <a:chExt cx="4247921" cy="5136934"/>
          </a:xfrm>
        </p:grpSpPr>
        <p:sp>
          <p:nvSpPr>
            <p:cNvPr name="Freeform 3" id="3"/>
            <p:cNvSpPr/>
            <p:nvPr/>
          </p:nvSpPr>
          <p:spPr>
            <a:xfrm flipH="false" flipV="false" rot="0">
              <a:off x="0" y="0"/>
              <a:ext cx="4247896" cy="5136896"/>
            </a:xfrm>
            <a:custGeom>
              <a:avLst/>
              <a:gdLst/>
              <a:ahLst/>
              <a:cxnLst/>
              <a:rect r="r" b="b" t="t" l="l"/>
              <a:pathLst>
                <a:path h="5136896" w="4247896">
                  <a:moveTo>
                    <a:pt x="0" y="0"/>
                  </a:moveTo>
                  <a:lnTo>
                    <a:pt x="4247896" y="0"/>
                  </a:lnTo>
                  <a:lnTo>
                    <a:pt x="4247896" y="5136896"/>
                  </a:lnTo>
                  <a:lnTo>
                    <a:pt x="0" y="5136896"/>
                  </a:lnTo>
                  <a:close/>
                </a:path>
              </a:pathLst>
            </a:custGeom>
            <a:solidFill>
              <a:srgbClr val="F2F2F2">
                <a:alpha val="54902"/>
              </a:srgbClr>
            </a:solidFill>
          </p:spPr>
        </p:sp>
        <p:sp>
          <p:nvSpPr>
            <p:cNvPr name="TextBox 4" id="4"/>
            <p:cNvSpPr txBox="true"/>
            <p:nvPr/>
          </p:nvSpPr>
          <p:spPr>
            <a:xfrm>
              <a:off x="0" y="-85725"/>
              <a:ext cx="4247921" cy="5222659"/>
            </a:xfrm>
            <a:prstGeom prst="rect">
              <a:avLst/>
            </a:prstGeom>
          </p:spPr>
          <p:txBody>
            <a:bodyPr anchor="t" rtlCol="false" tIns="635000" lIns="635000" bIns="635000" rIns="635000"/>
            <a:lstStyle/>
            <a:p>
              <a:pPr algn="just">
                <a:lnSpc>
                  <a:spcPts val="4830"/>
                </a:lnSpc>
              </a:pPr>
            </a:p>
            <a:p>
              <a:pPr algn="just">
                <a:lnSpc>
                  <a:spcPts val="4830"/>
                </a:lnSpc>
              </a:pPr>
              <a:r>
                <a:rPr lang="en-US" sz="3500">
                  <a:solidFill>
                    <a:srgbClr val="000000"/>
                  </a:solidFill>
                  <a:latin typeface="Arial"/>
                  <a:ea typeface="Arial"/>
                  <a:cs typeface="Arial"/>
                  <a:sym typeface="Arial"/>
                </a:rPr>
                <a:t>L</a:t>
              </a:r>
              <a:r>
                <a:rPr lang="en-US" sz="3500">
                  <a:solidFill>
                    <a:srgbClr val="000000"/>
                  </a:solidFill>
                  <a:latin typeface="Arial"/>
                  <a:ea typeface="Arial"/>
                  <a:cs typeface="Arial"/>
                  <a:sym typeface="Arial"/>
                </a:rPr>
                <a:t>orem Ipsum is simply dummy text of the printing and typesetting industry. Lorem Ipsum has been the industry's standard dummy text ever since 1966, when designers at Letraset and James Mosley, the librarian at St Bride Printing Library, took a 1914 Cicero translation and scrambled it to make dummy text for Letraset's Body Type sheets. It has survived not only many decades, but also the leap into electronic typesetting, remaining essentially unchanged. It was popularised thanks to these sheets and more recently with desktop publishing software including versions of Lorem Ipsum.</a:t>
              </a:r>
            </a:p>
          </p:txBody>
        </p:sp>
      </p:grpSp>
      <p:grpSp>
        <p:nvGrpSpPr>
          <p:cNvPr name="Group 5" id="5"/>
          <p:cNvGrpSpPr/>
          <p:nvPr/>
        </p:nvGrpSpPr>
        <p:grpSpPr>
          <a:xfrm rot="0">
            <a:off x="1392666" y="7926551"/>
            <a:ext cx="12936201" cy="889305"/>
            <a:chOff x="0" y="0"/>
            <a:chExt cx="4098074" cy="281724"/>
          </a:xfrm>
        </p:grpSpPr>
        <p:sp>
          <p:nvSpPr>
            <p:cNvPr name="Freeform 6" id="6"/>
            <p:cNvSpPr/>
            <p:nvPr/>
          </p:nvSpPr>
          <p:spPr>
            <a:xfrm flipH="false" flipV="false" rot="0">
              <a:off x="0" y="0"/>
              <a:ext cx="4098049" cy="281813"/>
            </a:xfrm>
            <a:custGeom>
              <a:avLst/>
              <a:gdLst/>
              <a:ahLst/>
              <a:cxnLst/>
              <a:rect r="r" b="b" t="t" l="l"/>
              <a:pathLst>
                <a:path h="281813" w="4098049">
                  <a:moveTo>
                    <a:pt x="46990" y="0"/>
                  </a:moveTo>
                  <a:lnTo>
                    <a:pt x="4098049" y="0"/>
                  </a:lnTo>
                  <a:lnTo>
                    <a:pt x="4098049" y="234823"/>
                  </a:lnTo>
                  <a:cubicBezTo>
                    <a:pt x="4098049" y="260731"/>
                    <a:pt x="4076967" y="281813"/>
                    <a:pt x="4051058" y="281813"/>
                  </a:cubicBezTo>
                  <a:lnTo>
                    <a:pt x="0" y="281813"/>
                  </a:lnTo>
                  <a:lnTo>
                    <a:pt x="0" y="46990"/>
                  </a:lnTo>
                  <a:cubicBezTo>
                    <a:pt x="0" y="21082"/>
                    <a:pt x="21082" y="0"/>
                    <a:pt x="46990" y="0"/>
                  </a:cubicBezTo>
                  <a:close/>
                </a:path>
              </a:pathLst>
            </a:custGeom>
            <a:solidFill>
              <a:srgbClr val="0B0D0C">
                <a:alpha val="79216"/>
              </a:srgbClr>
            </a:solidFill>
          </p:spPr>
        </p:sp>
      </p:grpSp>
      <p:grpSp>
        <p:nvGrpSpPr>
          <p:cNvPr name="Group 7" id="7"/>
          <p:cNvGrpSpPr/>
          <p:nvPr/>
        </p:nvGrpSpPr>
        <p:grpSpPr>
          <a:xfrm rot="0">
            <a:off x="1392666" y="9072068"/>
            <a:ext cx="12936201" cy="21622032"/>
            <a:chOff x="0" y="0"/>
            <a:chExt cx="4098074" cy="6849669"/>
          </a:xfrm>
        </p:grpSpPr>
        <p:sp>
          <p:nvSpPr>
            <p:cNvPr name="Freeform 8" id="8"/>
            <p:cNvSpPr/>
            <p:nvPr/>
          </p:nvSpPr>
          <p:spPr>
            <a:xfrm flipH="false" flipV="false" rot="0">
              <a:off x="0" y="0"/>
              <a:ext cx="4098036" cy="6849618"/>
            </a:xfrm>
            <a:custGeom>
              <a:avLst/>
              <a:gdLst/>
              <a:ahLst/>
              <a:cxnLst/>
              <a:rect r="r" b="b" t="t" l="l"/>
              <a:pathLst>
                <a:path h="6849618" w="4098036">
                  <a:moveTo>
                    <a:pt x="0" y="0"/>
                  </a:moveTo>
                  <a:lnTo>
                    <a:pt x="4098036" y="0"/>
                  </a:lnTo>
                  <a:lnTo>
                    <a:pt x="4098036" y="6849618"/>
                  </a:lnTo>
                  <a:lnTo>
                    <a:pt x="0" y="6849618"/>
                  </a:lnTo>
                  <a:close/>
                </a:path>
              </a:pathLst>
            </a:custGeom>
            <a:solidFill>
              <a:srgbClr val="F2F2F2">
                <a:alpha val="55294"/>
              </a:srgbClr>
            </a:solidFill>
          </p:spPr>
        </p:sp>
        <p:sp>
          <p:nvSpPr>
            <p:cNvPr name="TextBox 9" id="9"/>
            <p:cNvSpPr txBox="true"/>
            <p:nvPr/>
          </p:nvSpPr>
          <p:spPr>
            <a:xfrm>
              <a:off x="0" y="-85725"/>
              <a:ext cx="4098074" cy="6935394"/>
            </a:xfrm>
            <a:prstGeom prst="rect">
              <a:avLst/>
            </a:prstGeom>
          </p:spPr>
          <p:txBody>
            <a:bodyPr anchor="t" rtlCol="false" tIns="635000" lIns="635000" bIns="635000" rIns="635000"/>
            <a:lstStyle/>
            <a:p>
              <a:pPr algn="just">
                <a:lnSpc>
                  <a:spcPts val="4829"/>
                </a:lnSpc>
              </a:pPr>
            </a:p>
            <a:p>
              <a:pPr algn="just">
                <a:lnSpc>
                  <a:spcPts val="4829"/>
                </a:lnSpc>
              </a:pPr>
              <a:r>
                <a:rPr lang="en-US" sz="3499">
                  <a:solidFill>
                    <a:srgbClr val="000000"/>
                  </a:solidFill>
                  <a:latin typeface="Arial"/>
                  <a:ea typeface="Arial"/>
                  <a:cs typeface="Arial"/>
                  <a:sym typeface="Arial"/>
                </a:rPr>
                <a:t>Lo</a:t>
              </a:r>
              <a:r>
                <a:rPr lang="en-US" sz="3499">
                  <a:solidFill>
                    <a:srgbClr val="000000"/>
                  </a:solidFill>
                  <a:latin typeface="Arial"/>
                  <a:ea typeface="Arial"/>
                  <a:cs typeface="Arial"/>
                  <a:sym typeface="Arial"/>
                </a:rPr>
                <a:t>rem Ipsum is simply dummy text of the printing and typesetting industry. Lorem Ipsum has been the industry's standard dummy text ever since 1966, when designers at Letraset and James Mosley, the librarian at St Br</a:t>
              </a:r>
              <a:r>
                <a:rPr lang="en-US" sz="3499">
                  <a:solidFill>
                    <a:srgbClr val="000000"/>
                  </a:solidFill>
                  <a:latin typeface="Arial"/>
                  <a:ea typeface="Arial"/>
                  <a:cs typeface="Arial"/>
                  <a:sym typeface="Arial"/>
                </a:rPr>
                <a:t>i</a:t>
              </a:r>
              <a:r>
                <a:rPr lang="en-US" sz="3499">
                  <a:solidFill>
                    <a:srgbClr val="000000"/>
                  </a:solidFill>
                  <a:latin typeface="Arial"/>
                  <a:ea typeface="Arial"/>
                  <a:cs typeface="Arial"/>
                  <a:sym typeface="Arial"/>
                </a:rPr>
                <a:t>d</a:t>
              </a:r>
              <a:r>
                <a:rPr lang="en-US" sz="3499">
                  <a:solidFill>
                    <a:srgbClr val="000000"/>
                  </a:solidFill>
                  <a:latin typeface="Arial"/>
                  <a:ea typeface="Arial"/>
                  <a:cs typeface="Arial"/>
                  <a:sym typeface="Arial"/>
                </a:rPr>
                <a:t>e </a:t>
              </a:r>
              <a:r>
                <a:rPr lang="en-US" sz="3499">
                  <a:solidFill>
                    <a:srgbClr val="000000"/>
                  </a:solidFill>
                  <a:latin typeface="Arial"/>
                  <a:ea typeface="Arial"/>
                  <a:cs typeface="Arial"/>
                  <a:sym typeface="Arial"/>
                </a:rPr>
                <a:t>Pr</a:t>
              </a:r>
              <a:r>
                <a:rPr lang="en-US" sz="3499">
                  <a:solidFill>
                    <a:srgbClr val="000000"/>
                  </a:solidFill>
                  <a:latin typeface="Arial"/>
                  <a:ea typeface="Arial"/>
                  <a:cs typeface="Arial"/>
                  <a:sym typeface="Arial"/>
                </a:rPr>
                <a:t>int</a:t>
              </a:r>
              <a:r>
                <a:rPr lang="en-US" sz="3499">
                  <a:solidFill>
                    <a:srgbClr val="000000"/>
                  </a:solidFill>
                  <a:latin typeface="Arial"/>
                  <a:ea typeface="Arial"/>
                  <a:cs typeface="Arial"/>
                  <a:sym typeface="Arial"/>
                </a:rPr>
                <a:t>ing Library, took a 1914 Cicero translation and scrambled it to make dummy text for Letraset's Body Type sheets. It has survived not only many decades, but also the leap into electronic typesetting, remaining essentially unchanged. It was popularised thanks to these sheets and more recently with desktop publishing software incl</a:t>
              </a:r>
              <a:r>
                <a:rPr lang="en-US" sz="3499">
                  <a:solidFill>
                    <a:srgbClr val="000000"/>
                  </a:solidFill>
                  <a:latin typeface="Arial"/>
                  <a:ea typeface="Arial"/>
                  <a:cs typeface="Arial"/>
                  <a:sym typeface="Arial"/>
                </a:rPr>
                <a:t>u</a:t>
              </a:r>
              <a:r>
                <a:rPr lang="en-US" sz="3499">
                  <a:solidFill>
                    <a:srgbClr val="000000"/>
                  </a:solidFill>
                  <a:latin typeface="Arial"/>
                  <a:ea typeface="Arial"/>
                  <a:cs typeface="Arial"/>
                  <a:sym typeface="Arial"/>
                </a:rPr>
                <a:t>ding</a:t>
              </a:r>
              <a:r>
                <a:rPr lang="en-US" sz="3499">
                  <a:solidFill>
                    <a:srgbClr val="000000"/>
                  </a:solidFill>
                  <a:latin typeface="Arial"/>
                  <a:ea typeface="Arial"/>
                  <a:cs typeface="Arial"/>
                  <a:sym typeface="Arial"/>
                </a:rPr>
                <a:t> v</a:t>
              </a:r>
              <a:r>
                <a:rPr lang="en-US" sz="3499">
                  <a:solidFill>
                    <a:srgbClr val="000000"/>
                  </a:solidFill>
                  <a:latin typeface="Arial"/>
                  <a:ea typeface="Arial"/>
                  <a:cs typeface="Arial"/>
                  <a:sym typeface="Arial"/>
                </a:rPr>
                <a:t>e</a:t>
              </a:r>
              <a:r>
                <a:rPr lang="en-US" sz="3499">
                  <a:solidFill>
                    <a:srgbClr val="000000"/>
                  </a:solidFill>
                  <a:latin typeface="Arial"/>
                  <a:ea typeface="Arial"/>
                  <a:cs typeface="Arial"/>
                  <a:sym typeface="Arial"/>
                </a:rPr>
                <a:t>rs</a:t>
              </a:r>
              <a:r>
                <a:rPr lang="en-US" sz="3499">
                  <a:solidFill>
                    <a:srgbClr val="000000"/>
                  </a:solidFill>
                  <a:latin typeface="Arial"/>
                  <a:ea typeface="Arial"/>
                  <a:cs typeface="Arial"/>
                  <a:sym typeface="Arial"/>
                </a:rPr>
                <a:t>i</a:t>
              </a:r>
              <a:r>
                <a:rPr lang="en-US" sz="3499">
                  <a:solidFill>
                    <a:srgbClr val="000000"/>
                  </a:solidFill>
                  <a:latin typeface="Arial"/>
                  <a:ea typeface="Arial"/>
                  <a:cs typeface="Arial"/>
                  <a:sym typeface="Arial"/>
                </a:rPr>
                <a:t>o</a:t>
              </a:r>
              <a:r>
                <a:rPr lang="en-US" sz="3499">
                  <a:solidFill>
                    <a:srgbClr val="000000"/>
                  </a:solidFill>
                  <a:latin typeface="Arial"/>
                  <a:ea typeface="Arial"/>
                  <a:cs typeface="Arial"/>
                  <a:sym typeface="Arial"/>
                </a:rPr>
                <a:t>n</a:t>
              </a:r>
              <a:r>
                <a:rPr lang="en-US" sz="3499">
                  <a:solidFill>
                    <a:srgbClr val="000000"/>
                  </a:solidFill>
                  <a:latin typeface="Arial"/>
                  <a:ea typeface="Arial"/>
                  <a:cs typeface="Arial"/>
                  <a:sym typeface="Arial"/>
                </a:rPr>
                <a:t>s o</a:t>
              </a:r>
              <a:r>
                <a:rPr lang="en-US" sz="3499">
                  <a:solidFill>
                    <a:srgbClr val="000000"/>
                  </a:solidFill>
                  <a:latin typeface="Arial"/>
                  <a:ea typeface="Arial"/>
                  <a:cs typeface="Arial"/>
                  <a:sym typeface="Arial"/>
                </a:rPr>
                <a:t>f</a:t>
              </a:r>
              <a:r>
                <a:rPr lang="en-US" sz="3499">
                  <a:solidFill>
                    <a:srgbClr val="000000"/>
                  </a:solidFill>
                  <a:latin typeface="Arial"/>
                  <a:ea typeface="Arial"/>
                  <a:cs typeface="Arial"/>
                  <a:sym typeface="Arial"/>
                </a:rPr>
                <a:t> </a:t>
              </a:r>
              <a:r>
                <a:rPr lang="en-US" sz="3499">
                  <a:solidFill>
                    <a:srgbClr val="000000"/>
                  </a:solidFill>
                  <a:latin typeface="Arial"/>
                  <a:ea typeface="Arial"/>
                  <a:cs typeface="Arial"/>
                  <a:sym typeface="Arial"/>
                </a:rPr>
                <a:t>L</a:t>
              </a:r>
              <a:r>
                <a:rPr lang="en-US" sz="3499">
                  <a:solidFill>
                    <a:srgbClr val="000000"/>
                  </a:solidFill>
                  <a:latin typeface="Arial"/>
                  <a:ea typeface="Arial"/>
                  <a:cs typeface="Arial"/>
                  <a:sym typeface="Arial"/>
                </a:rPr>
                <a:t>ore</a:t>
              </a:r>
              <a:r>
                <a:rPr lang="en-US" sz="3499">
                  <a:solidFill>
                    <a:srgbClr val="000000"/>
                  </a:solidFill>
                  <a:latin typeface="Arial"/>
                  <a:ea typeface="Arial"/>
                  <a:cs typeface="Arial"/>
                  <a:sym typeface="Arial"/>
                </a:rPr>
                <a:t>m</a:t>
              </a:r>
              <a:r>
                <a:rPr lang="en-US" sz="3499">
                  <a:solidFill>
                    <a:srgbClr val="000000"/>
                  </a:solidFill>
                  <a:latin typeface="Arial"/>
                  <a:ea typeface="Arial"/>
                  <a:cs typeface="Arial"/>
                  <a:sym typeface="Arial"/>
                </a:rPr>
                <a:t> </a:t>
              </a:r>
              <a:r>
                <a:rPr lang="en-US" sz="3499">
                  <a:solidFill>
                    <a:srgbClr val="000000"/>
                  </a:solidFill>
                  <a:latin typeface="Arial"/>
                  <a:ea typeface="Arial"/>
                  <a:cs typeface="Arial"/>
                  <a:sym typeface="Arial"/>
                </a:rPr>
                <a:t>I</a:t>
              </a:r>
              <a:r>
                <a:rPr lang="en-US" sz="3499">
                  <a:solidFill>
                    <a:srgbClr val="000000"/>
                  </a:solidFill>
                  <a:latin typeface="Arial"/>
                  <a:ea typeface="Arial"/>
                  <a:cs typeface="Arial"/>
                  <a:sym typeface="Arial"/>
                </a:rPr>
                <a:t>ps</a:t>
              </a:r>
              <a:r>
                <a:rPr lang="en-US" sz="3499">
                  <a:solidFill>
                    <a:srgbClr val="000000"/>
                  </a:solidFill>
                  <a:latin typeface="Arial"/>
                  <a:ea typeface="Arial"/>
                  <a:cs typeface="Arial"/>
                  <a:sym typeface="Arial"/>
                </a:rPr>
                <a:t>um.             </a:t>
              </a:r>
            </a:p>
            <a:p>
              <a:pPr algn="just">
                <a:lnSpc>
                  <a:spcPts val="4829"/>
                </a:lnSpc>
              </a:pPr>
            </a:p>
            <a:p>
              <a:pPr algn="just">
                <a:lnSpc>
                  <a:spcPts val="4829"/>
                </a:lnSpc>
              </a:pPr>
              <a:r>
                <a:rPr lang="en-US" sz="3499">
                  <a:solidFill>
                    <a:srgbClr val="000000"/>
                  </a:solidFill>
                  <a:latin typeface="Arial"/>
                  <a:ea typeface="Arial"/>
                  <a:cs typeface="Arial"/>
                  <a:sym typeface="Arial"/>
                </a:rPr>
                <a:t>            </a:t>
              </a:r>
            </a:p>
            <a:p>
              <a:pPr algn="l">
                <a:lnSpc>
                  <a:spcPts val="4199"/>
                </a:lnSpc>
              </a:pPr>
              <a:r>
                <a:rPr lang="en-US" sz="3499">
                  <a:solidFill>
                    <a:srgbClr val="000000"/>
                  </a:solidFill>
                  <a:latin typeface="Arial"/>
                  <a:ea typeface="Arial"/>
                  <a:cs typeface="Arial"/>
                  <a:sym typeface="Arial"/>
                </a:rPr>
                <a:t>                                                                </a:t>
              </a:r>
            </a:p>
            <a:p>
              <a:pPr algn="l">
                <a:lnSpc>
                  <a:spcPts val="4199"/>
                </a:lnSpc>
              </a:pPr>
              <a:r>
                <a:rPr lang="en-US" sz="3499">
                  <a:solidFill>
                    <a:srgbClr val="000000"/>
                  </a:solidFill>
                  <a:latin typeface="Arial"/>
                  <a:ea typeface="Arial"/>
                  <a:cs typeface="Arial"/>
                  <a:sym typeface="Arial"/>
                </a:rPr>
                <a:t>          </a:t>
              </a:r>
            </a:p>
          </p:txBody>
        </p:sp>
      </p:grpSp>
      <p:grpSp>
        <p:nvGrpSpPr>
          <p:cNvPr name="Group 10" id="10"/>
          <p:cNvGrpSpPr/>
          <p:nvPr/>
        </p:nvGrpSpPr>
        <p:grpSpPr>
          <a:xfrm rot="0">
            <a:off x="14734974" y="7880728"/>
            <a:ext cx="13290031" cy="889305"/>
            <a:chOff x="0" y="0"/>
            <a:chExt cx="4210164" cy="281724"/>
          </a:xfrm>
        </p:grpSpPr>
        <p:sp>
          <p:nvSpPr>
            <p:cNvPr name="Freeform 11" id="11"/>
            <p:cNvSpPr/>
            <p:nvPr/>
          </p:nvSpPr>
          <p:spPr>
            <a:xfrm flipH="false" flipV="false" rot="0">
              <a:off x="0" y="0"/>
              <a:ext cx="4210114" cy="281813"/>
            </a:xfrm>
            <a:custGeom>
              <a:avLst/>
              <a:gdLst/>
              <a:ahLst/>
              <a:cxnLst/>
              <a:rect r="r" b="b" t="t" l="l"/>
              <a:pathLst>
                <a:path h="281813" w="4210114">
                  <a:moveTo>
                    <a:pt x="46572" y="0"/>
                  </a:moveTo>
                  <a:lnTo>
                    <a:pt x="4210114" y="0"/>
                  </a:lnTo>
                  <a:lnTo>
                    <a:pt x="4210114" y="234823"/>
                  </a:lnTo>
                  <a:cubicBezTo>
                    <a:pt x="4210114" y="260731"/>
                    <a:pt x="4189219" y="281813"/>
                    <a:pt x="4163542" y="281813"/>
                  </a:cubicBezTo>
                  <a:lnTo>
                    <a:pt x="0" y="281813"/>
                  </a:lnTo>
                  <a:lnTo>
                    <a:pt x="0" y="46990"/>
                  </a:lnTo>
                  <a:cubicBezTo>
                    <a:pt x="0" y="21082"/>
                    <a:pt x="20894" y="0"/>
                    <a:pt x="46572" y="0"/>
                  </a:cubicBezTo>
                  <a:close/>
                </a:path>
              </a:pathLst>
            </a:custGeom>
            <a:solidFill>
              <a:srgbClr val="0B0D0C">
                <a:alpha val="79216"/>
              </a:srgbClr>
            </a:solidFill>
          </p:spPr>
        </p:sp>
      </p:grpSp>
      <p:grpSp>
        <p:nvGrpSpPr>
          <p:cNvPr name="Group 12" id="12"/>
          <p:cNvGrpSpPr/>
          <p:nvPr/>
        </p:nvGrpSpPr>
        <p:grpSpPr>
          <a:xfrm rot="0">
            <a:off x="28401966" y="7883775"/>
            <a:ext cx="13409297" cy="889305"/>
            <a:chOff x="0" y="0"/>
            <a:chExt cx="4247947" cy="281724"/>
          </a:xfrm>
        </p:grpSpPr>
        <p:sp>
          <p:nvSpPr>
            <p:cNvPr name="Freeform 13" id="13"/>
            <p:cNvSpPr/>
            <p:nvPr/>
          </p:nvSpPr>
          <p:spPr>
            <a:xfrm flipH="false" flipV="false" rot="0">
              <a:off x="0" y="0"/>
              <a:ext cx="4247896" cy="281813"/>
            </a:xfrm>
            <a:custGeom>
              <a:avLst/>
              <a:gdLst/>
              <a:ahLst/>
              <a:cxnLst/>
              <a:rect r="r" b="b" t="t" l="l"/>
              <a:pathLst>
                <a:path h="281813" w="4247896">
                  <a:moveTo>
                    <a:pt x="46990" y="0"/>
                  </a:moveTo>
                  <a:lnTo>
                    <a:pt x="4247896" y="0"/>
                  </a:lnTo>
                  <a:lnTo>
                    <a:pt x="4247896" y="234823"/>
                  </a:lnTo>
                  <a:cubicBezTo>
                    <a:pt x="4247896" y="260731"/>
                    <a:pt x="4226814" y="281813"/>
                    <a:pt x="4200906" y="281813"/>
                  </a:cubicBezTo>
                  <a:lnTo>
                    <a:pt x="0" y="281813"/>
                  </a:lnTo>
                  <a:lnTo>
                    <a:pt x="0" y="46990"/>
                  </a:lnTo>
                  <a:cubicBezTo>
                    <a:pt x="0" y="21082"/>
                    <a:pt x="21082" y="0"/>
                    <a:pt x="46990" y="0"/>
                  </a:cubicBezTo>
                  <a:close/>
                </a:path>
              </a:pathLst>
            </a:custGeom>
            <a:solidFill>
              <a:srgbClr val="0B0D0C">
                <a:alpha val="79216"/>
              </a:srgbClr>
            </a:solidFill>
          </p:spPr>
        </p:sp>
      </p:grpSp>
      <p:grpSp>
        <p:nvGrpSpPr>
          <p:cNvPr name="Group 14" id="14"/>
          <p:cNvGrpSpPr/>
          <p:nvPr/>
        </p:nvGrpSpPr>
        <p:grpSpPr>
          <a:xfrm rot="0">
            <a:off x="28381560" y="23384917"/>
            <a:ext cx="13387328" cy="810570"/>
            <a:chOff x="0" y="0"/>
            <a:chExt cx="4240987" cy="256781"/>
          </a:xfrm>
        </p:grpSpPr>
        <p:sp>
          <p:nvSpPr>
            <p:cNvPr name="Freeform 15" id="15"/>
            <p:cNvSpPr/>
            <p:nvPr/>
          </p:nvSpPr>
          <p:spPr>
            <a:xfrm flipH="false" flipV="false" rot="0">
              <a:off x="0" y="0"/>
              <a:ext cx="4241038" cy="256794"/>
            </a:xfrm>
            <a:custGeom>
              <a:avLst/>
              <a:gdLst/>
              <a:ahLst/>
              <a:cxnLst/>
              <a:rect r="r" b="b" t="t" l="l"/>
              <a:pathLst>
                <a:path h="256794" w="4241038">
                  <a:moveTo>
                    <a:pt x="42687" y="0"/>
                  </a:moveTo>
                  <a:lnTo>
                    <a:pt x="4241038" y="0"/>
                  </a:lnTo>
                  <a:lnTo>
                    <a:pt x="4241038" y="213995"/>
                  </a:lnTo>
                  <a:cubicBezTo>
                    <a:pt x="4241038" y="237617"/>
                    <a:pt x="4221911" y="256794"/>
                    <a:pt x="4198351" y="256794"/>
                  </a:cubicBezTo>
                  <a:lnTo>
                    <a:pt x="0" y="256794"/>
                  </a:lnTo>
                  <a:lnTo>
                    <a:pt x="0" y="42799"/>
                  </a:lnTo>
                  <a:cubicBezTo>
                    <a:pt x="0" y="19177"/>
                    <a:pt x="19127" y="0"/>
                    <a:pt x="42687" y="0"/>
                  </a:cubicBezTo>
                  <a:close/>
                </a:path>
              </a:pathLst>
            </a:custGeom>
            <a:solidFill>
              <a:srgbClr val="0B0D0C"/>
            </a:solidFill>
          </p:spPr>
        </p:sp>
      </p:grpSp>
      <p:grpSp>
        <p:nvGrpSpPr>
          <p:cNvPr name="Group 16" id="16"/>
          <p:cNvGrpSpPr/>
          <p:nvPr/>
        </p:nvGrpSpPr>
        <p:grpSpPr>
          <a:xfrm rot="0">
            <a:off x="28321747" y="24399863"/>
            <a:ext cx="13447141" cy="7036585"/>
            <a:chOff x="0" y="0"/>
            <a:chExt cx="4259936" cy="2229128"/>
          </a:xfrm>
        </p:grpSpPr>
        <p:sp>
          <p:nvSpPr>
            <p:cNvPr name="Freeform 17" id="17"/>
            <p:cNvSpPr/>
            <p:nvPr/>
          </p:nvSpPr>
          <p:spPr>
            <a:xfrm flipH="false" flipV="false" rot="0">
              <a:off x="0" y="0"/>
              <a:ext cx="4259961" cy="2229063"/>
            </a:xfrm>
            <a:custGeom>
              <a:avLst/>
              <a:gdLst/>
              <a:ahLst/>
              <a:cxnLst/>
              <a:rect r="r" b="b" t="t" l="l"/>
              <a:pathLst>
                <a:path h="2229063" w="4259961">
                  <a:moveTo>
                    <a:pt x="0" y="0"/>
                  </a:moveTo>
                  <a:lnTo>
                    <a:pt x="4259961" y="0"/>
                  </a:lnTo>
                  <a:lnTo>
                    <a:pt x="4259961" y="2229063"/>
                  </a:lnTo>
                  <a:lnTo>
                    <a:pt x="0" y="2229063"/>
                  </a:lnTo>
                  <a:close/>
                </a:path>
              </a:pathLst>
            </a:custGeom>
            <a:solidFill>
              <a:srgbClr val="F2F2F2">
                <a:alpha val="54902"/>
              </a:srgbClr>
            </a:solidFill>
          </p:spPr>
        </p:sp>
        <p:sp>
          <p:nvSpPr>
            <p:cNvPr name="TextBox 18" id="18"/>
            <p:cNvSpPr txBox="true"/>
            <p:nvPr/>
          </p:nvSpPr>
          <p:spPr>
            <a:xfrm>
              <a:off x="0" y="-66675"/>
              <a:ext cx="4259936" cy="2295803"/>
            </a:xfrm>
            <a:prstGeom prst="rect">
              <a:avLst/>
            </a:prstGeom>
          </p:spPr>
          <p:txBody>
            <a:bodyPr anchor="t" rtlCol="false" tIns="254000" lIns="254000" bIns="254000" rIns="254000"/>
            <a:lstStyle/>
            <a:p>
              <a:pPr algn="just">
                <a:lnSpc>
                  <a:spcPts val="4002"/>
                </a:lnSpc>
              </a:pPr>
              <a:r>
                <a:rPr lang="en-US" sz="2900">
                  <a:solidFill>
                    <a:srgbClr val="222222"/>
                  </a:solidFill>
                  <a:latin typeface="Arial"/>
                  <a:ea typeface="Arial"/>
                  <a:cs typeface="Arial"/>
                  <a:sym typeface="Arial"/>
                </a:rPr>
                <a:t>BRASIL. Ministério da Saúde. Protocolo para a Prática de Higiene das Mãos em Serviços de Saúde. Brasília: Ministério da Saúde, 2021. Disponível em: https://www.gov.br/saude/pt-br. Acesso em: 27 out. 2025.</a:t>
              </a:r>
            </a:p>
            <a:p>
              <a:pPr algn="just">
                <a:lnSpc>
                  <a:spcPts val="4002"/>
                </a:lnSpc>
              </a:pPr>
            </a:p>
            <a:p>
              <a:pPr algn="just">
                <a:lnSpc>
                  <a:spcPts val="4002"/>
                </a:lnSpc>
              </a:pPr>
              <a:r>
                <a:rPr lang="en-US" sz="2900">
                  <a:solidFill>
                    <a:srgbClr val="222222"/>
                  </a:solidFill>
                  <a:latin typeface="Arial"/>
                  <a:ea typeface="Arial"/>
                  <a:cs typeface="Arial"/>
                  <a:sym typeface="Arial"/>
                </a:rPr>
                <a:t>FUNDO DAS NAÇÕES UNIDAS PARA A INFÂNCIA (UNICEF). Lavar as mãos salva vidas: guia para promover hábitos de higiene em escolas e comunidades. Brasília: UNICEF, 2020. Disponível em: https://www.unicef.org/brazil. Acesso em: 27 out. 2025.</a:t>
              </a:r>
            </a:p>
            <a:p>
              <a:pPr algn="just">
                <a:lnSpc>
                  <a:spcPts val="4002"/>
                </a:lnSpc>
              </a:pPr>
            </a:p>
            <a:p>
              <a:pPr algn="just">
                <a:lnSpc>
                  <a:spcPts val="4002"/>
                </a:lnSpc>
              </a:pPr>
              <a:r>
                <a:rPr lang="en-US" sz="2900">
                  <a:solidFill>
                    <a:srgbClr val="222222"/>
                  </a:solidFill>
                  <a:latin typeface="Arial"/>
                  <a:ea typeface="Arial"/>
                  <a:cs typeface="Arial"/>
                  <a:sym typeface="Arial"/>
                </a:rPr>
                <a:t>ORGANIZAÇÃO MUNDIAL DA SAÚDE (OMS). Guia da OMS sobre Higiene das Mãos na Assistência à Saúde.Genebra: OMS, 2009. Disponível em: https://www.who.int/publications/i/item/9789241597906. Acesso em: 27 out. 2025.</a:t>
              </a:r>
            </a:p>
          </p:txBody>
        </p:sp>
      </p:grpSp>
      <p:grpSp>
        <p:nvGrpSpPr>
          <p:cNvPr name="Group 19" id="19"/>
          <p:cNvGrpSpPr/>
          <p:nvPr/>
        </p:nvGrpSpPr>
        <p:grpSpPr>
          <a:xfrm rot="0">
            <a:off x="1845477" y="25927154"/>
            <a:ext cx="3660421" cy="3232846"/>
            <a:chOff x="0" y="0"/>
            <a:chExt cx="973290" cy="859600"/>
          </a:xfrm>
        </p:grpSpPr>
        <p:sp>
          <p:nvSpPr>
            <p:cNvPr name="Freeform 20" id="20"/>
            <p:cNvSpPr/>
            <p:nvPr/>
          </p:nvSpPr>
          <p:spPr>
            <a:xfrm flipH="false" flipV="false" rot="0">
              <a:off x="0" y="0"/>
              <a:ext cx="973328" cy="859536"/>
            </a:xfrm>
            <a:custGeom>
              <a:avLst/>
              <a:gdLst/>
              <a:ahLst/>
              <a:cxnLst/>
              <a:rect r="r" b="b" t="t" l="l"/>
              <a:pathLst>
                <a:path h="859536" w="973328">
                  <a:moveTo>
                    <a:pt x="0" y="0"/>
                  </a:moveTo>
                  <a:lnTo>
                    <a:pt x="973328" y="0"/>
                  </a:lnTo>
                  <a:lnTo>
                    <a:pt x="973328" y="859536"/>
                  </a:lnTo>
                  <a:lnTo>
                    <a:pt x="0" y="859536"/>
                  </a:lnTo>
                  <a:lnTo>
                    <a:pt x="0" y="0"/>
                  </a:lnTo>
                  <a:close/>
                </a:path>
              </a:pathLst>
            </a:custGeom>
            <a:blipFill>
              <a:blip r:embed="rId2"/>
              <a:stretch>
                <a:fillRect l="-63313" t="0" r="-63309" b="-7"/>
              </a:stretch>
            </a:blipFill>
          </p:spPr>
        </p:sp>
      </p:grpSp>
      <p:grpSp>
        <p:nvGrpSpPr>
          <p:cNvPr name="Group 21" id="21"/>
          <p:cNvGrpSpPr/>
          <p:nvPr/>
        </p:nvGrpSpPr>
        <p:grpSpPr>
          <a:xfrm rot="0">
            <a:off x="1845477" y="22239465"/>
            <a:ext cx="3660421" cy="3232846"/>
            <a:chOff x="0" y="0"/>
            <a:chExt cx="973290" cy="859600"/>
          </a:xfrm>
        </p:grpSpPr>
        <p:sp>
          <p:nvSpPr>
            <p:cNvPr name="Freeform 22" id="22"/>
            <p:cNvSpPr/>
            <p:nvPr/>
          </p:nvSpPr>
          <p:spPr>
            <a:xfrm flipH="true" flipV="false" rot="0">
              <a:off x="0" y="0"/>
              <a:ext cx="973328" cy="859536"/>
            </a:xfrm>
            <a:custGeom>
              <a:avLst/>
              <a:gdLst/>
              <a:ahLst/>
              <a:cxnLst/>
              <a:rect r="r" b="b" t="t" l="l"/>
              <a:pathLst>
                <a:path h="859536" w="973328">
                  <a:moveTo>
                    <a:pt x="973328" y="0"/>
                  </a:moveTo>
                  <a:lnTo>
                    <a:pt x="0" y="0"/>
                  </a:lnTo>
                  <a:lnTo>
                    <a:pt x="0" y="859536"/>
                  </a:lnTo>
                  <a:lnTo>
                    <a:pt x="973328" y="859536"/>
                  </a:lnTo>
                  <a:lnTo>
                    <a:pt x="973328" y="0"/>
                  </a:lnTo>
                  <a:close/>
                </a:path>
              </a:pathLst>
            </a:custGeom>
            <a:blipFill>
              <a:blip r:embed="rId2"/>
              <a:stretch>
                <a:fillRect l="-63313" t="0" r="-63309" b="-7"/>
              </a:stretch>
            </a:blipFill>
          </p:spPr>
        </p:sp>
      </p:grpSp>
      <p:grpSp>
        <p:nvGrpSpPr>
          <p:cNvPr name="Group 23" id="23"/>
          <p:cNvGrpSpPr/>
          <p:nvPr/>
        </p:nvGrpSpPr>
        <p:grpSpPr>
          <a:xfrm rot="0">
            <a:off x="10096736" y="22239465"/>
            <a:ext cx="3660421" cy="3232846"/>
            <a:chOff x="0" y="0"/>
            <a:chExt cx="973290" cy="859600"/>
          </a:xfrm>
        </p:grpSpPr>
        <p:sp>
          <p:nvSpPr>
            <p:cNvPr name="Freeform 24" id="24"/>
            <p:cNvSpPr/>
            <p:nvPr/>
          </p:nvSpPr>
          <p:spPr>
            <a:xfrm flipH="false" flipV="false" rot="0">
              <a:off x="0" y="0"/>
              <a:ext cx="973328" cy="859536"/>
            </a:xfrm>
            <a:custGeom>
              <a:avLst/>
              <a:gdLst/>
              <a:ahLst/>
              <a:cxnLst/>
              <a:rect r="r" b="b" t="t" l="l"/>
              <a:pathLst>
                <a:path h="859536" w="973328">
                  <a:moveTo>
                    <a:pt x="0" y="0"/>
                  </a:moveTo>
                  <a:lnTo>
                    <a:pt x="973328" y="0"/>
                  </a:lnTo>
                  <a:lnTo>
                    <a:pt x="973328" y="859536"/>
                  </a:lnTo>
                  <a:lnTo>
                    <a:pt x="0" y="859536"/>
                  </a:lnTo>
                  <a:lnTo>
                    <a:pt x="0" y="0"/>
                  </a:lnTo>
                  <a:close/>
                </a:path>
              </a:pathLst>
            </a:custGeom>
            <a:blipFill>
              <a:blip r:embed="rId2"/>
              <a:stretch>
                <a:fillRect l="-63313" t="0" r="-63309" b="-7"/>
              </a:stretch>
            </a:blipFill>
          </p:spPr>
        </p:sp>
      </p:grpSp>
      <p:grpSp>
        <p:nvGrpSpPr>
          <p:cNvPr name="Group 25" id="25"/>
          <p:cNvGrpSpPr/>
          <p:nvPr/>
        </p:nvGrpSpPr>
        <p:grpSpPr>
          <a:xfrm rot="0">
            <a:off x="5971039" y="22239465"/>
            <a:ext cx="3660421" cy="3232846"/>
            <a:chOff x="0" y="0"/>
            <a:chExt cx="973290" cy="859600"/>
          </a:xfrm>
        </p:grpSpPr>
        <p:sp>
          <p:nvSpPr>
            <p:cNvPr name="Freeform 26" id="26"/>
            <p:cNvSpPr/>
            <p:nvPr/>
          </p:nvSpPr>
          <p:spPr>
            <a:xfrm flipH="true" flipV="false" rot="0">
              <a:off x="0" y="0"/>
              <a:ext cx="973328" cy="859536"/>
            </a:xfrm>
            <a:custGeom>
              <a:avLst/>
              <a:gdLst/>
              <a:ahLst/>
              <a:cxnLst/>
              <a:rect r="r" b="b" t="t" l="l"/>
              <a:pathLst>
                <a:path h="859536" w="973328">
                  <a:moveTo>
                    <a:pt x="973328" y="0"/>
                  </a:moveTo>
                  <a:lnTo>
                    <a:pt x="0" y="0"/>
                  </a:lnTo>
                  <a:lnTo>
                    <a:pt x="0" y="859536"/>
                  </a:lnTo>
                  <a:lnTo>
                    <a:pt x="973328" y="859536"/>
                  </a:lnTo>
                  <a:lnTo>
                    <a:pt x="973328" y="0"/>
                  </a:lnTo>
                  <a:close/>
                </a:path>
              </a:pathLst>
            </a:custGeom>
            <a:blipFill>
              <a:blip r:embed="rId2"/>
              <a:stretch>
                <a:fillRect l="-63313" t="0" r="-63309" b="-7"/>
              </a:stretch>
            </a:blipFill>
          </p:spPr>
        </p:sp>
      </p:grpSp>
      <p:grpSp>
        <p:nvGrpSpPr>
          <p:cNvPr name="Group 27" id="27"/>
          <p:cNvGrpSpPr/>
          <p:nvPr/>
        </p:nvGrpSpPr>
        <p:grpSpPr>
          <a:xfrm rot="0">
            <a:off x="5971039" y="25927154"/>
            <a:ext cx="3660421" cy="3232846"/>
            <a:chOff x="0" y="0"/>
            <a:chExt cx="973290" cy="859600"/>
          </a:xfrm>
        </p:grpSpPr>
        <p:sp>
          <p:nvSpPr>
            <p:cNvPr name="Freeform 28" id="28"/>
            <p:cNvSpPr/>
            <p:nvPr/>
          </p:nvSpPr>
          <p:spPr>
            <a:xfrm flipH="false" flipV="false" rot="0">
              <a:off x="0" y="0"/>
              <a:ext cx="973328" cy="859536"/>
            </a:xfrm>
            <a:custGeom>
              <a:avLst/>
              <a:gdLst/>
              <a:ahLst/>
              <a:cxnLst/>
              <a:rect r="r" b="b" t="t" l="l"/>
              <a:pathLst>
                <a:path h="859536" w="973328">
                  <a:moveTo>
                    <a:pt x="0" y="0"/>
                  </a:moveTo>
                  <a:lnTo>
                    <a:pt x="973328" y="0"/>
                  </a:lnTo>
                  <a:lnTo>
                    <a:pt x="973328" y="859536"/>
                  </a:lnTo>
                  <a:lnTo>
                    <a:pt x="0" y="859536"/>
                  </a:lnTo>
                  <a:lnTo>
                    <a:pt x="0" y="0"/>
                  </a:lnTo>
                  <a:close/>
                </a:path>
              </a:pathLst>
            </a:custGeom>
            <a:blipFill>
              <a:blip r:embed="rId2"/>
              <a:stretch>
                <a:fillRect l="-63313" t="0" r="-63309" b="-7"/>
              </a:stretch>
            </a:blipFill>
          </p:spPr>
        </p:sp>
      </p:grpSp>
      <p:grpSp>
        <p:nvGrpSpPr>
          <p:cNvPr name="Group 29" id="29"/>
          <p:cNvGrpSpPr/>
          <p:nvPr/>
        </p:nvGrpSpPr>
        <p:grpSpPr>
          <a:xfrm rot="0">
            <a:off x="20178229" y="21888040"/>
            <a:ext cx="7635383" cy="3421246"/>
            <a:chOff x="0" y="0"/>
            <a:chExt cx="1886699" cy="845388"/>
          </a:xfrm>
        </p:grpSpPr>
        <p:sp>
          <p:nvSpPr>
            <p:cNvPr name="Freeform 30" id="30"/>
            <p:cNvSpPr/>
            <p:nvPr/>
          </p:nvSpPr>
          <p:spPr>
            <a:xfrm flipH="false" flipV="false" rot="0">
              <a:off x="0" y="0"/>
              <a:ext cx="1886712" cy="845439"/>
            </a:xfrm>
            <a:custGeom>
              <a:avLst/>
              <a:gdLst/>
              <a:ahLst/>
              <a:cxnLst/>
              <a:rect r="r" b="b" t="t" l="l"/>
              <a:pathLst>
                <a:path h="845439" w="1886712">
                  <a:moveTo>
                    <a:pt x="0" y="0"/>
                  </a:moveTo>
                  <a:lnTo>
                    <a:pt x="1886712" y="0"/>
                  </a:lnTo>
                  <a:lnTo>
                    <a:pt x="1886712" y="845439"/>
                  </a:lnTo>
                  <a:lnTo>
                    <a:pt x="0" y="845439"/>
                  </a:lnTo>
                  <a:lnTo>
                    <a:pt x="0" y="0"/>
                  </a:lnTo>
                  <a:close/>
                </a:path>
              </a:pathLst>
            </a:custGeom>
            <a:blipFill>
              <a:blip r:embed="rId2"/>
              <a:stretch>
                <a:fillRect l="-7489" t="0" r="-7489" b="6"/>
              </a:stretch>
            </a:blipFill>
          </p:spPr>
        </p:sp>
      </p:grpSp>
      <p:grpSp>
        <p:nvGrpSpPr>
          <p:cNvPr name="Group 31" id="31"/>
          <p:cNvGrpSpPr/>
          <p:nvPr/>
        </p:nvGrpSpPr>
        <p:grpSpPr>
          <a:xfrm rot="0">
            <a:off x="14734974" y="9072068"/>
            <a:ext cx="13290031" cy="12248783"/>
            <a:chOff x="0" y="0"/>
            <a:chExt cx="4210164" cy="3880306"/>
          </a:xfrm>
        </p:grpSpPr>
        <p:sp>
          <p:nvSpPr>
            <p:cNvPr name="Freeform 32" id="32"/>
            <p:cNvSpPr/>
            <p:nvPr/>
          </p:nvSpPr>
          <p:spPr>
            <a:xfrm flipH="false" flipV="false" rot="0">
              <a:off x="0" y="0"/>
              <a:ext cx="4210177" cy="3880307"/>
            </a:xfrm>
            <a:custGeom>
              <a:avLst/>
              <a:gdLst/>
              <a:ahLst/>
              <a:cxnLst/>
              <a:rect r="r" b="b" t="t" l="l"/>
              <a:pathLst>
                <a:path h="3880307" w="4210177">
                  <a:moveTo>
                    <a:pt x="0" y="0"/>
                  </a:moveTo>
                  <a:lnTo>
                    <a:pt x="4210177" y="0"/>
                  </a:lnTo>
                  <a:lnTo>
                    <a:pt x="4210177" y="3880307"/>
                  </a:lnTo>
                  <a:lnTo>
                    <a:pt x="0" y="3880307"/>
                  </a:lnTo>
                  <a:close/>
                </a:path>
              </a:pathLst>
            </a:custGeom>
            <a:solidFill>
              <a:srgbClr val="F2F2F2">
                <a:alpha val="54902"/>
              </a:srgbClr>
            </a:solidFill>
          </p:spPr>
        </p:sp>
        <p:sp>
          <p:nvSpPr>
            <p:cNvPr name="TextBox 33" id="33"/>
            <p:cNvSpPr txBox="true"/>
            <p:nvPr/>
          </p:nvSpPr>
          <p:spPr>
            <a:xfrm>
              <a:off x="0" y="-28575"/>
              <a:ext cx="4210164" cy="3908881"/>
            </a:xfrm>
            <a:prstGeom prst="rect">
              <a:avLst/>
            </a:prstGeom>
          </p:spPr>
          <p:txBody>
            <a:bodyPr anchor="t" rtlCol="false" tIns="635000" lIns="635000" bIns="635000" rIns="635000"/>
            <a:lstStyle/>
            <a:p>
              <a:pPr algn="just">
                <a:lnSpc>
                  <a:spcPts val="4200"/>
                </a:lnSpc>
              </a:pPr>
            </a:p>
            <a:p>
              <a:pPr algn="just" marL="83652" indent="-41826" lvl="1">
                <a:lnSpc>
                  <a:spcPts val="4200"/>
                </a:lnSpc>
                <a:buFont typeface="Arial"/>
                <a:buChar char="•"/>
              </a:pPr>
              <a:r>
                <a:rPr lang="en-US" sz="3500" i="true">
                  <a:solidFill>
                    <a:srgbClr val="000000"/>
                  </a:solidFill>
                  <a:latin typeface="Arial Italics"/>
                  <a:ea typeface="Arial Italics"/>
                  <a:cs typeface="Arial Italics"/>
                  <a:sym typeface="Arial Italics"/>
                </a:rPr>
                <a:t>Lorem Ipsum i</a:t>
              </a:r>
              <a:r>
                <a:rPr lang="en-US" sz="3500" i="true">
                  <a:solidFill>
                    <a:srgbClr val="000000"/>
                  </a:solidFill>
                  <a:latin typeface="Arial Italics"/>
                  <a:ea typeface="Arial Italics"/>
                  <a:cs typeface="Arial Italics"/>
                  <a:sym typeface="Arial Italics"/>
                </a:rPr>
                <a:t>s simply dummy text of the printing and typesetting industry. Lorem Ipsum has been the industry's standard dummy text ever since 1966, when designers at Letraset and James Mosl</a:t>
              </a:r>
              <a:r>
                <a:rPr lang="en-US" sz="3500" i="true">
                  <a:solidFill>
                    <a:srgbClr val="000000"/>
                  </a:solidFill>
                  <a:latin typeface="Arial Italics"/>
                  <a:ea typeface="Arial Italics"/>
                  <a:cs typeface="Arial Italics"/>
                  <a:sym typeface="Arial Italics"/>
                </a:rPr>
                <a:t>ey, the librarian</a:t>
              </a:r>
              <a:r>
                <a:rPr lang="en-US" sz="3500" i="true">
                  <a:solidFill>
                    <a:srgbClr val="000000"/>
                  </a:solidFill>
                  <a:latin typeface="Arial Italics"/>
                  <a:ea typeface="Arial Italics"/>
                  <a:cs typeface="Arial Italics"/>
                  <a:sym typeface="Arial Italics"/>
                </a:rPr>
                <a:t> at St Bride Printing Library, took a 1914 Cicero translation and scrambled it to make dummy text for Letraset's Body Type sheets. It has survived not only many decades, but also the leap into electronic typesetting, remaining essentially unchanged. It was popularised thanks to these sheets and more recently with desktop publishing software including versions of Lorem Ipsum.</a:t>
              </a:r>
            </a:p>
          </p:txBody>
        </p:sp>
      </p:grpSp>
      <p:grpSp>
        <p:nvGrpSpPr>
          <p:cNvPr name="Group 34" id="34"/>
          <p:cNvGrpSpPr/>
          <p:nvPr/>
        </p:nvGrpSpPr>
        <p:grpSpPr>
          <a:xfrm rot="0">
            <a:off x="20210301" y="25681241"/>
            <a:ext cx="7571292" cy="3478759"/>
            <a:chOff x="0" y="0"/>
            <a:chExt cx="1870862" cy="859600"/>
          </a:xfrm>
        </p:grpSpPr>
        <p:sp>
          <p:nvSpPr>
            <p:cNvPr name="Freeform 35" id="35"/>
            <p:cNvSpPr/>
            <p:nvPr/>
          </p:nvSpPr>
          <p:spPr>
            <a:xfrm flipH="false" flipV="false" rot="0">
              <a:off x="0" y="0"/>
              <a:ext cx="1870837" cy="859536"/>
            </a:xfrm>
            <a:custGeom>
              <a:avLst/>
              <a:gdLst/>
              <a:ahLst/>
              <a:cxnLst/>
              <a:rect r="r" b="b" t="t" l="l"/>
              <a:pathLst>
                <a:path h="859536" w="1870837">
                  <a:moveTo>
                    <a:pt x="0" y="0"/>
                  </a:moveTo>
                  <a:lnTo>
                    <a:pt x="1870837" y="0"/>
                  </a:lnTo>
                  <a:lnTo>
                    <a:pt x="1870837" y="859536"/>
                  </a:lnTo>
                  <a:lnTo>
                    <a:pt x="0" y="859536"/>
                  </a:lnTo>
                  <a:lnTo>
                    <a:pt x="0" y="0"/>
                  </a:lnTo>
                  <a:close/>
                </a:path>
              </a:pathLst>
            </a:custGeom>
            <a:blipFill>
              <a:blip r:embed="rId2"/>
              <a:stretch>
                <a:fillRect l="-8951" t="0" r="-8952" b="-7"/>
              </a:stretch>
            </a:blipFill>
          </p:spPr>
        </p:sp>
      </p:grpSp>
      <p:grpSp>
        <p:nvGrpSpPr>
          <p:cNvPr name="Group 36" id="36"/>
          <p:cNvGrpSpPr/>
          <p:nvPr/>
        </p:nvGrpSpPr>
        <p:grpSpPr>
          <a:xfrm rot="0">
            <a:off x="14795592" y="21888040"/>
            <a:ext cx="3873739" cy="3421246"/>
            <a:chOff x="0" y="0"/>
            <a:chExt cx="973290" cy="859600"/>
          </a:xfrm>
        </p:grpSpPr>
        <p:sp>
          <p:nvSpPr>
            <p:cNvPr name="Freeform 37" id="37"/>
            <p:cNvSpPr/>
            <p:nvPr/>
          </p:nvSpPr>
          <p:spPr>
            <a:xfrm flipH="false" flipV="false" rot="0">
              <a:off x="0" y="0"/>
              <a:ext cx="973328" cy="859536"/>
            </a:xfrm>
            <a:custGeom>
              <a:avLst/>
              <a:gdLst/>
              <a:ahLst/>
              <a:cxnLst/>
              <a:rect r="r" b="b" t="t" l="l"/>
              <a:pathLst>
                <a:path h="859536" w="973328">
                  <a:moveTo>
                    <a:pt x="0" y="0"/>
                  </a:moveTo>
                  <a:lnTo>
                    <a:pt x="973328" y="0"/>
                  </a:lnTo>
                  <a:lnTo>
                    <a:pt x="973328" y="859536"/>
                  </a:lnTo>
                  <a:lnTo>
                    <a:pt x="0" y="859536"/>
                  </a:lnTo>
                  <a:lnTo>
                    <a:pt x="0" y="0"/>
                  </a:lnTo>
                  <a:close/>
                </a:path>
              </a:pathLst>
            </a:custGeom>
            <a:blipFill>
              <a:blip r:embed="rId2"/>
              <a:stretch>
                <a:fillRect l="-63313" t="0" r="-63309" b="-7"/>
              </a:stretch>
            </a:blipFill>
          </p:spPr>
        </p:sp>
      </p:grpSp>
      <p:grpSp>
        <p:nvGrpSpPr>
          <p:cNvPr name="Group 38" id="38"/>
          <p:cNvGrpSpPr/>
          <p:nvPr/>
        </p:nvGrpSpPr>
        <p:grpSpPr>
          <a:xfrm rot="0">
            <a:off x="14795592" y="25681241"/>
            <a:ext cx="3938858" cy="3478759"/>
            <a:chOff x="0" y="0"/>
            <a:chExt cx="973290" cy="859600"/>
          </a:xfrm>
        </p:grpSpPr>
        <p:sp>
          <p:nvSpPr>
            <p:cNvPr name="Freeform 39" id="39"/>
            <p:cNvSpPr/>
            <p:nvPr/>
          </p:nvSpPr>
          <p:spPr>
            <a:xfrm flipH="false" flipV="false" rot="0">
              <a:off x="0" y="0"/>
              <a:ext cx="973328" cy="859536"/>
            </a:xfrm>
            <a:custGeom>
              <a:avLst/>
              <a:gdLst/>
              <a:ahLst/>
              <a:cxnLst/>
              <a:rect r="r" b="b" t="t" l="l"/>
              <a:pathLst>
                <a:path h="859536" w="973328">
                  <a:moveTo>
                    <a:pt x="0" y="0"/>
                  </a:moveTo>
                  <a:lnTo>
                    <a:pt x="973328" y="0"/>
                  </a:lnTo>
                  <a:lnTo>
                    <a:pt x="973328" y="859536"/>
                  </a:lnTo>
                  <a:lnTo>
                    <a:pt x="0" y="859536"/>
                  </a:lnTo>
                  <a:lnTo>
                    <a:pt x="0" y="0"/>
                  </a:lnTo>
                  <a:close/>
                </a:path>
              </a:pathLst>
            </a:custGeom>
            <a:blipFill>
              <a:blip r:embed="rId2"/>
              <a:stretch>
                <a:fillRect l="-63313" t="0" r="-63309" b="-7"/>
              </a:stretch>
            </a:blipFill>
          </p:spPr>
        </p:sp>
      </p:grpSp>
      <p:grpSp>
        <p:nvGrpSpPr>
          <p:cNvPr name="Group 40" id="40"/>
          <p:cNvGrpSpPr/>
          <p:nvPr/>
        </p:nvGrpSpPr>
        <p:grpSpPr>
          <a:xfrm rot="0">
            <a:off x="29006079" y="19704429"/>
            <a:ext cx="3660421" cy="3232846"/>
            <a:chOff x="0" y="0"/>
            <a:chExt cx="973290" cy="859600"/>
          </a:xfrm>
        </p:grpSpPr>
        <p:sp>
          <p:nvSpPr>
            <p:cNvPr name="Freeform 41" id="41"/>
            <p:cNvSpPr/>
            <p:nvPr/>
          </p:nvSpPr>
          <p:spPr>
            <a:xfrm flipH="true" flipV="false" rot="0">
              <a:off x="0" y="0"/>
              <a:ext cx="973328" cy="859536"/>
            </a:xfrm>
            <a:custGeom>
              <a:avLst/>
              <a:gdLst/>
              <a:ahLst/>
              <a:cxnLst/>
              <a:rect r="r" b="b" t="t" l="l"/>
              <a:pathLst>
                <a:path h="859536" w="973328">
                  <a:moveTo>
                    <a:pt x="973328" y="0"/>
                  </a:moveTo>
                  <a:lnTo>
                    <a:pt x="0" y="0"/>
                  </a:lnTo>
                  <a:lnTo>
                    <a:pt x="0" y="859536"/>
                  </a:lnTo>
                  <a:lnTo>
                    <a:pt x="973328" y="859536"/>
                  </a:lnTo>
                  <a:lnTo>
                    <a:pt x="973328" y="0"/>
                  </a:lnTo>
                  <a:close/>
                </a:path>
              </a:pathLst>
            </a:custGeom>
            <a:blipFill>
              <a:blip r:embed="rId2"/>
              <a:stretch>
                <a:fillRect l="-63313" t="0" r="-63309" b="-7"/>
              </a:stretch>
            </a:blipFill>
          </p:spPr>
        </p:sp>
      </p:grpSp>
      <p:grpSp>
        <p:nvGrpSpPr>
          <p:cNvPr name="Group 42" id="42"/>
          <p:cNvGrpSpPr/>
          <p:nvPr/>
        </p:nvGrpSpPr>
        <p:grpSpPr>
          <a:xfrm rot="0">
            <a:off x="37660981" y="19704429"/>
            <a:ext cx="3660421" cy="3232846"/>
            <a:chOff x="0" y="0"/>
            <a:chExt cx="973290" cy="859600"/>
          </a:xfrm>
        </p:grpSpPr>
        <p:sp>
          <p:nvSpPr>
            <p:cNvPr name="Freeform 43" id="43"/>
            <p:cNvSpPr/>
            <p:nvPr/>
          </p:nvSpPr>
          <p:spPr>
            <a:xfrm flipH="false" flipV="false" rot="0">
              <a:off x="0" y="0"/>
              <a:ext cx="973328" cy="859536"/>
            </a:xfrm>
            <a:custGeom>
              <a:avLst/>
              <a:gdLst/>
              <a:ahLst/>
              <a:cxnLst/>
              <a:rect r="r" b="b" t="t" l="l"/>
              <a:pathLst>
                <a:path h="859536" w="973328">
                  <a:moveTo>
                    <a:pt x="0" y="0"/>
                  </a:moveTo>
                  <a:lnTo>
                    <a:pt x="973328" y="0"/>
                  </a:lnTo>
                  <a:lnTo>
                    <a:pt x="973328" y="859536"/>
                  </a:lnTo>
                  <a:lnTo>
                    <a:pt x="0" y="859536"/>
                  </a:lnTo>
                  <a:lnTo>
                    <a:pt x="0" y="0"/>
                  </a:lnTo>
                  <a:close/>
                </a:path>
              </a:pathLst>
            </a:custGeom>
            <a:blipFill>
              <a:blip r:embed="rId2"/>
              <a:stretch>
                <a:fillRect l="-63313" t="0" r="-63309" b="-7"/>
              </a:stretch>
            </a:blipFill>
          </p:spPr>
        </p:sp>
      </p:grpSp>
      <p:grpSp>
        <p:nvGrpSpPr>
          <p:cNvPr name="Group 44" id="44"/>
          <p:cNvGrpSpPr/>
          <p:nvPr/>
        </p:nvGrpSpPr>
        <p:grpSpPr>
          <a:xfrm rot="0">
            <a:off x="33333530" y="19704429"/>
            <a:ext cx="3660421" cy="3232846"/>
            <a:chOff x="0" y="0"/>
            <a:chExt cx="973290" cy="859600"/>
          </a:xfrm>
        </p:grpSpPr>
        <p:sp>
          <p:nvSpPr>
            <p:cNvPr name="Freeform 45" id="45"/>
            <p:cNvSpPr/>
            <p:nvPr/>
          </p:nvSpPr>
          <p:spPr>
            <a:xfrm flipH="true" flipV="false" rot="0">
              <a:off x="0" y="0"/>
              <a:ext cx="973328" cy="859536"/>
            </a:xfrm>
            <a:custGeom>
              <a:avLst/>
              <a:gdLst/>
              <a:ahLst/>
              <a:cxnLst/>
              <a:rect r="r" b="b" t="t" l="l"/>
              <a:pathLst>
                <a:path h="859536" w="973328">
                  <a:moveTo>
                    <a:pt x="973328" y="0"/>
                  </a:moveTo>
                  <a:lnTo>
                    <a:pt x="0" y="0"/>
                  </a:lnTo>
                  <a:lnTo>
                    <a:pt x="0" y="859536"/>
                  </a:lnTo>
                  <a:lnTo>
                    <a:pt x="973328" y="859536"/>
                  </a:lnTo>
                  <a:lnTo>
                    <a:pt x="973328" y="0"/>
                  </a:lnTo>
                  <a:close/>
                </a:path>
              </a:pathLst>
            </a:custGeom>
            <a:blipFill>
              <a:blip r:embed="rId2"/>
              <a:stretch>
                <a:fillRect l="-63313" t="0" r="-63309" b="-7"/>
              </a:stretch>
            </a:blipFill>
          </p:spPr>
        </p:sp>
      </p:grpSp>
      <p:sp>
        <p:nvSpPr>
          <p:cNvPr name="Freeform 46" id="46"/>
          <p:cNvSpPr/>
          <p:nvPr/>
        </p:nvSpPr>
        <p:spPr>
          <a:xfrm flipH="false" flipV="false" rot="0">
            <a:off x="0" y="0"/>
            <a:ext cx="43200000" cy="7623553"/>
          </a:xfrm>
          <a:custGeom>
            <a:avLst/>
            <a:gdLst/>
            <a:ahLst/>
            <a:cxnLst/>
            <a:rect r="r" b="b" t="t" l="l"/>
            <a:pathLst>
              <a:path h="7623553" w="43200000">
                <a:moveTo>
                  <a:pt x="0" y="0"/>
                </a:moveTo>
                <a:lnTo>
                  <a:pt x="43200000" y="0"/>
                </a:lnTo>
                <a:lnTo>
                  <a:pt x="43200000" y="7623553"/>
                </a:lnTo>
                <a:lnTo>
                  <a:pt x="0" y="7623553"/>
                </a:lnTo>
                <a:lnTo>
                  <a:pt x="0" y="0"/>
                </a:lnTo>
                <a:close/>
              </a:path>
            </a:pathLst>
          </a:custGeom>
          <a:blipFill>
            <a:blip r:embed="rId3"/>
            <a:stretch>
              <a:fillRect l="0" t="-81109" r="0" b="-8014"/>
            </a:stretch>
          </a:blipFill>
        </p:spPr>
      </p:sp>
      <p:sp>
        <p:nvSpPr>
          <p:cNvPr name="Freeform 47" id="47"/>
          <p:cNvSpPr/>
          <p:nvPr/>
        </p:nvSpPr>
        <p:spPr>
          <a:xfrm flipH="false" flipV="false" rot="0">
            <a:off x="0" y="5432803"/>
            <a:ext cx="43200000" cy="2190750"/>
          </a:xfrm>
          <a:custGeom>
            <a:avLst/>
            <a:gdLst/>
            <a:ahLst/>
            <a:cxnLst/>
            <a:rect r="r" b="b" t="t" l="l"/>
            <a:pathLst>
              <a:path h="2190750" w="43200000">
                <a:moveTo>
                  <a:pt x="0" y="0"/>
                </a:moveTo>
                <a:lnTo>
                  <a:pt x="43200000" y="0"/>
                </a:lnTo>
                <a:lnTo>
                  <a:pt x="43200000" y="2190750"/>
                </a:lnTo>
                <a:lnTo>
                  <a:pt x="0" y="2190750"/>
                </a:lnTo>
                <a:lnTo>
                  <a:pt x="0" y="0"/>
                </a:lnTo>
                <a:close/>
              </a:path>
            </a:pathLst>
          </a:custGeom>
          <a:blipFill>
            <a:blip r:embed="rId3"/>
            <a:stretch>
              <a:fillRect l="-19064" t="-458099" r="0" b="-225502"/>
            </a:stretch>
          </a:blipFill>
        </p:spPr>
      </p:sp>
      <p:grpSp>
        <p:nvGrpSpPr>
          <p:cNvPr name="Group 48" id="48"/>
          <p:cNvGrpSpPr/>
          <p:nvPr/>
        </p:nvGrpSpPr>
        <p:grpSpPr>
          <a:xfrm rot="0">
            <a:off x="16850839" y="666461"/>
            <a:ext cx="15028516" cy="4271043"/>
            <a:chOff x="0" y="0"/>
            <a:chExt cx="1256706" cy="357151"/>
          </a:xfrm>
        </p:grpSpPr>
        <p:sp>
          <p:nvSpPr>
            <p:cNvPr name="Freeform 49" id="49"/>
            <p:cNvSpPr/>
            <p:nvPr/>
          </p:nvSpPr>
          <p:spPr>
            <a:xfrm flipH="false" flipV="false" rot="0">
              <a:off x="0" y="0"/>
              <a:ext cx="1256706" cy="357151"/>
            </a:xfrm>
            <a:custGeom>
              <a:avLst/>
              <a:gdLst/>
              <a:ahLst/>
              <a:cxnLst/>
              <a:rect r="r" b="b" t="t" l="l"/>
              <a:pathLst>
                <a:path h="357151" w="1256706">
                  <a:moveTo>
                    <a:pt x="81909" y="0"/>
                  </a:moveTo>
                  <a:lnTo>
                    <a:pt x="1174797" y="0"/>
                  </a:lnTo>
                  <a:cubicBezTo>
                    <a:pt x="1220034" y="0"/>
                    <a:pt x="1256706" y="36672"/>
                    <a:pt x="1256706" y="81909"/>
                  </a:cubicBezTo>
                  <a:lnTo>
                    <a:pt x="1256706" y="275242"/>
                  </a:lnTo>
                  <a:cubicBezTo>
                    <a:pt x="1256706" y="296965"/>
                    <a:pt x="1248076" y="317799"/>
                    <a:pt x="1232715" y="333160"/>
                  </a:cubicBezTo>
                  <a:cubicBezTo>
                    <a:pt x="1217354" y="348521"/>
                    <a:pt x="1196520" y="357151"/>
                    <a:pt x="1174797" y="357151"/>
                  </a:cubicBezTo>
                  <a:lnTo>
                    <a:pt x="81909" y="357151"/>
                  </a:lnTo>
                  <a:cubicBezTo>
                    <a:pt x="60185" y="357151"/>
                    <a:pt x="39351" y="348521"/>
                    <a:pt x="23990" y="333160"/>
                  </a:cubicBezTo>
                  <a:cubicBezTo>
                    <a:pt x="8630" y="317799"/>
                    <a:pt x="0" y="296965"/>
                    <a:pt x="0" y="275242"/>
                  </a:cubicBezTo>
                  <a:lnTo>
                    <a:pt x="0" y="81909"/>
                  </a:lnTo>
                  <a:cubicBezTo>
                    <a:pt x="0" y="60185"/>
                    <a:pt x="8630" y="39351"/>
                    <a:pt x="23990" y="23990"/>
                  </a:cubicBezTo>
                  <a:cubicBezTo>
                    <a:pt x="39351" y="8630"/>
                    <a:pt x="60185" y="0"/>
                    <a:pt x="81909" y="0"/>
                  </a:cubicBezTo>
                  <a:close/>
                </a:path>
              </a:pathLst>
            </a:custGeom>
            <a:solidFill>
              <a:srgbClr val="FFFFFF"/>
            </a:solidFill>
          </p:spPr>
        </p:sp>
        <p:sp>
          <p:nvSpPr>
            <p:cNvPr name="TextBox 50" id="50"/>
            <p:cNvSpPr txBox="true"/>
            <p:nvPr/>
          </p:nvSpPr>
          <p:spPr>
            <a:xfrm>
              <a:off x="0" y="-19050"/>
              <a:ext cx="1256706" cy="376201"/>
            </a:xfrm>
            <a:prstGeom prst="rect">
              <a:avLst/>
            </a:prstGeom>
          </p:spPr>
          <p:txBody>
            <a:bodyPr anchor="ctr" rtlCol="false" tIns="50800" lIns="50800" bIns="50800" rIns="50800"/>
            <a:lstStyle/>
            <a:p>
              <a:pPr algn="ctr">
                <a:lnSpc>
                  <a:spcPts val="5131"/>
                </a:lnSpc>
              </a:pPr>
            </a:p>
          </p:txBody>
        </p:sp>
      </p:grpSp>
      <p:grpSp>
        <p:nvGrpSpPr>
          <p:cNvPr name="Group 51" id="51"/>
          <p:cNvGrpSpPr/>
          <p:nvPr/>
        </p:nvGrpSpPr>
        <p:grpSpPr>
          <a:xfrm rot="0">
            <a:off x="8402399" y="987182"/>
            <a:ext cx="6619547" cy="3629600"/>
            <a:chOff x="0" y="0"/>
            <a:chExt cx="8826063" cy="4839467"/>
          </a:xfrm>
        </p:grpSpPr>
        <p:sp>
          <p:nvSpPr>
            <p:cNvPr name="Freeform 52" id="52"/>
            <p:cNvSpPr/>
            <p:nvPr/>
          </p:nvSpPr>
          <p:spPr>
            <a:xfrm flipH="false" flipV="false" rot="0">
              <a:off x="0" y="0"/>
              <a:ext cx="8826063" cy="3819495"/>
            </a:xfrm>
            <a:custGeom>
              <a:avLst/>
              <a:gdLst/>
              <a:ahLst/>
              <a:cxnLst/>
              <a:rect r="r" b="b" t="t" l="l"/>
              <a:pathLst>
                <a:path h="3819495" w="8826063">
                  <a:moveTo>
                    <a:pt x="0" y="0"/>
                  </a:moveTo>
                  <a:lnTo>
                    <a:pt x="8826063" y="0"/>
                  </a:lnTo>
                  <a:lnTo>
                    <a:pt x="8826063" y="3819495"/>
                  </a:lnTo>
                  <a:lnTo>
                    <a:pt x="0" y="3819495"/>
                  </a:lnTo>
                  <a:lnTo>
                    <a:pt x="0" y="0"/>
                  </a:lnTo>
                  <a:close/>
                </a:path>
              </a:pathLst>
            </a:custGeom>
            <a:blipFill>
              <a:blip r:embed="rId4"/>
              <a:stretch>
                <a:fillRect l="-96460" t="-46403" r="-95915" b="-79085"/>
              </a:stretch>
            </a:blipFill>
          </p:spPr>
        </p:sp>
        <p:sp>
          <p:nvSpPr>
            <p:cNvPr name="TextBox 53" id="53"/>
            <p:cNvSpPr txBox="true"/>
            <p:nvPr/>
          </p:nvSpPr>
          <p:spPr>
            <a:xfrm rot="0">
              <a:off x="0" y="4024190"/>
              <a:ext cx="8826063" cy="815276"/>
            </a:xfrm>
            <a:prstGeom prst="rect">
              <a:avLst/>
            </a:prstGeom>
          </p:spPr>
          <p:txBody>
            <a:bodyPr anchor="t" rtlCol="false" tIns="0" lIns="0" bIns="0" rIns="0">
              <a:spAutoFit/>
            </a:bodyPr>
            <a:lstStyle/>
            <a:p>
              <a:pPr algn="ctr">
                <a:lnSpc>
                  <a:spcPts val="4733"/>
                </a:lnSpc>
              </a:pPr>
              <a:r>
                <a:rPr lang="en-US" sz="3944">
                  <a:solidFill>
                    <a:srgbClr val="FFFFFF"/>
                  </a:solidFill>
                  <a:latin typeface="Bebas Neue Cyrillic"/>
                  <a:ea typeface="Bebas Neue Cyrillic"/>
                  <a:cs typeface="Bebas Neue Cyrillic"/>
                  <a:sym typeface="Bebas Neue Cyrillic"/>
                </a:rPr>
                <a:t>feira de inovação, tecnologia e ciências</a:t>
              </a:r>
            </a:p>
          </p:txBody>
        </p:sp>
      </p:grpSp>
      <p:sp>
        <p:nvSpPr>
          <p:cNvPr name="Freeform 54" id="54"/>
          <p:cNvSpPr/>
          <p:nvPr/>
        </p:nvSpPr>
        <p:spPr>
          <a:xfrm flipH="false" flipV="false" rot="0">
            <a:off x="33120851" y="1161860"/>
            <a:ext cx="9080260" cy="3280244"/>
          </a:xfrm>
          <a:custGeom>
            <a:avLst/>
            <a:gdLst/>
            <a:ahLst/>
            <a:cxnLst/>
            <a:rect r="r" b="b" t="t" l="l"/>
            <a:pathLst>
              <a:path h="3280244" w="9080260">
                <a:moveTo>
                  <a:pt x="0" y="0"/>
                </a:moveTo>
                <a:lnTo>
                  <a:pt x="9080260" y="0"/>
                </a:lnTo>
                <a:lnTo>
                  <a:pt x="9080260" y="3280244"/>
                </a:lnTo>
                <a:lnTo>
                  <a:pt x="0" y="3280244"/>
                </a:lnTo>
                <a:lnTo>
                  <a:pt x="0" y="0"/>
                </a:lnTo>
                <a:close/>
              </a:path>
            </a:pathLst>
          </a:custGeom>
          <a:blipFill>
            <a:blip r:embed="rId5"/>
            <a:stretch>
              <a:fillRect l="0" t="0" r="0" b="0"/>
            </a:stretch>
          </a:blipFill>
        </p:spPr>
      </p:sp>
      <p:sp>
        <p:nvSpPr>
          <p:cNvPr name="TextBox 55" id="55"/>
          <p:cNvSpPr txBox="true"/>
          <p:nvPr/>
        </p:nvSpPr>
        <p:spPr>
          <a:xfrm rot="0">
            <a:off x="5992040" y="8317187"/>
            <a:ext cx="3680966" cy="380192"/>
          </a:xfrm>
          <a:prstGeom prst="rect">
            <a:avLst/>
          </a:prstGeom>
        </p:spPr>
        <p:txBody>
          <a:bodyPr anchor="t" rtlCol="false" tIns="0" lIns="0" bIns="0" rIns="0">
            <a:spAutoFit/>
          </a:bodyPr>
          <a:lstStyle/>
          <a:p>
            <a:pPr algn="ctr">
              <a:lnSpc>
                <a:spcPts val="2138"/>
              </a:lnSpc>
            </a:pPr>
            <a:r>
              <a:rPr lang="en-US" b="true" sz="4276">
                <a:solidFill>
                  <a:srgbClr val="FFFFFF"/>
                </a:solidFill>
                <a:latin typeface="Arial Bold"/>
                <a:ea typeface="Arial Bold"/>
                <a:cs typeface="Arial Bold"/>
                <a:sym typeface="Arial Bold"/>
              </a:rPr>
              <a:t>INTRODUÇÃO</a:t>
            </a:r>
          </a:p>
        </p:txBody>
      </p:sp>
      <p:sp>
        <p:nvSpPr>
          <p:cNvPr name="TextBox 56" id="56"/>
          <p:cNvSpPr txBox="true"/>
          <p:nvPr/>
        </p:nvSpPr>
        <p:spPr>
          <a:xfrm rot="0">
            <a:off x="19289532" y="8271365"/>
            <a:ext cx="4103340" cy="380192"/>
          </a:xfrm>
          <a:prstGeom prst="rect">
            <a:avLst/>
          </a:prstGeom>
        </p:spPr>
        <p:txBody>
          <a:bodyPr anchor="t" rtlCol="false" tIns="0" lIns="0" bIns="0" rIns="0">
            <a:spAutoFit/>
          </a:bodyPr>
          <a:lstStyle/>
          <a:p>
            <a:pPr algn="ctr">
              <a:lnSpc>
                <a:spcPts val="2138"/>
              </a:lnSpc>
            </a:pPr>
            <a:r>
              <a:rPr lang="en-US" b="true" sz="4276">
                <a:solidFill>
                  <a:srgbClr val="FFFFFF"/>
                </a:solidFill>
                <a:latin typeface="Arial Bold"/>
                <a:ea typeface="Arial Bold"/>
                <a:cs typeface="Arial Bold"/>
                <a:sym typeface="Arial Bold"/>
              </a:rPr>
              <a:t>METODOLOGIA</a:t>
            </a:r>
          </a:p>
        </p:txBody>
      </p:sp>
      <p:sp>
        <p:nvSpPr>
          <p:cNvPr name="TextBox 57" id="57"/>
          <p:cNvSpPr txBox="true"/>
          <p:nvPr/>
        </p:nvSpPr>
        <p:spPr>
          <a:xfrm rot="0">
            <a:off x="31123081" y="8271682"/>
            <a:ext cx="7967067" cy="380192"/>
          </a:xfrm>
          <a:prstGeom prst="rect">
            <a:avLst/>
          </a:prstGeom>
        </p:spPr>
        <p:txBody>
          <a:bodyPr anchor="t" rtlCol="false" tIns="0" lIns="0" bIns="0" rIns="0">
            <a:spAutoFit/>
          </a:bodyPr>
          <a:lstStyle/>
          <a:p>
            <a:pPr algn="ctr">
              <a:lnSpc>
                <a:spcPts val="2138"/>
              </a:lnSpc>
            </a:pPr>
            <a:r>
              <a:rPr lang="en-US" b="true" sz="4276">
                <a:solidFill>
                  <a:srgbClr val="FFFFFF"/>
                </a:solidFill>
                <a:latin typeface="Arial Bold"/>
                <a:ea typeface="Arial Bold"/>
                <a:cs typeface="Arial Bold"/>
                <a:sym typeface="Arial Bold"/>
              </a:rPr>
              <a:t>RESULTADOS E DISCUSSÕES</a:t>
            </a:r>
          </a:p>
        </p:txBody>
      </p:sp>
      <p:sp>
        <p:nvSpPr>
          <p:cNvPr name="TextBox 58" id="58"/>
          <p:cNvSpPr txBox="true"/>
          <p:nvPr/>
        </p:nvSpPr>
        <p:spPr>
          <a:xfrm rot="0">
            <a:off x="31548211" y="23736186"/>
            <a:ext cx="7152084" cy="380192"/>
          </a:xfrm>
          <a:prstGeom prst="rect">
            <a:avLst/>
          </a:prstGeom>
        </p:spPr>
        <p:txBody>
          <a:bodyPr anchor="t" rtlCol="false" tIns="0" lIns="0" bIns="0" rIns="0">
            <a:spAutoFit/>
          </a:bodyPr>
          <a:lstStyle/>
          <a:p>
            <a:pPr algn="ctr">
              <a:lnSpc>
                <a:spcPts val="2138"/>
              </a:lnSpc>
            </a:pPr>
            <a:r>
              <a:rPr lang="en-US" b="true" sz="4276">
                <a:solidFill>
                  <a:srgbClr val="FFFFFF"/>
                </a:solidFill>
                <a:latin typeface="Arial Bold"/>
                <a:ea typeface="Arial Bold"/>
                <a:cs typeface="Arial Bold"/>
                <a:sym typeface="Arial Bold"/>
              </a:rPr>
              <a:t>PRINCIPAIS REFERÊNCIAS</a:t>
            </a:r>
          </a:p>
        </p:txBody>
      </p:sp>
      <p:sp>
        <p:nvSpPr>
          <p:cNvPr name="TextBox 59" id="59"/>
          <p:cNvSpPr txBox="true"/>
          <p:nvPr/>
        </p:nvSpPr>
        <p:spPr>
          <a:xfrm rot="0">
            <a:off x="17152048" y="6047166"/>
            <a:ext cx="8895904" cy="933450"/>
          </a:xfrm>
          <a:prstGeom prst="rect">
            <a:avLst/>
          </a:prstGeom>
        </p:spPr>
        <p:txBody>
          <a:bodyPr anchor="t" rtlCol="false" tIns="0" lIns="0" bIns="0" rIns="0">
            <a:spAutoFit/>
          </a:bodyPr>
          <a:lstStyle/>
          <a:p>
            <a:pPr algn="ctr">
              <a:lnSpc>
                <a:spcPts val="7171"/>
              </a:lnSpc>
            </a:pPr>
            <a:r>
              <a:rPr lang="en-US" b="true" sz="5976">
                <a:solidFill>
                  <a:srgbClr val="FFFFFF"/>
                </a:solidFill>
                <a:latin typeface="Arial Bold"/>
                <a:ea typeface="Arial Bold"/>
                <a:cs typeface="Arial Bold"/>
                <a:sym typeface="Arial Bold"/>
              </a:rPr>
              <a:t>TÍTULO EM CAIXA ALTA</a:t>
            </a:r>
          </a:p>
        </p:txBody>
      </p:sp>
      <p:sp>
        <p:nvSpPr>
          <p:cNvPr name="TextBox 60" id="60"/>
          <p:cNvSpPr txBox="true"/>
          <p:nvPr/>
        </p:nvSpPr>
        <p:spPr>
          <a:xfrm rot="0">
            <a:off x="18145238" y="1601832"/>
            <a:ext cx="12977842" cy="1790700"/>
          </a:xfrm>
          <a:prstGeom prst="rect">
            <a:avLst/>
          </a:prstGeom>
        </p:spPr>
        <p:txBody>
          <a:bodyPr anchor="t" rtlCol="false" tIns="0" lIns="0" bIns="0" rIns="0">
            <a:spAutoFit/>
          </a:bodyPr>
          <a:lstStyle/>
          <a:p>
            <a:pPr algn="l">
              <a:lnSpc>
                <a:spcPts val="4695"/>
              </a:lnSpc>
            </a:pPr>
            <a:r>
              <a:rPr lang="en-US" b="true" sz="3912">
                <a:solidFill>
                  <a:srgbClr val="222222"/>
                </a:solidFill>
                <a:latin typeface="Arial Bold"/>
                <a:ea typeface="Arial Bold"/>
                <a:cs typeface="Arial Bold"/>
                <a:sym typeface="Arial Bold"/>
              </a:rPr>
              <a:t>AUTORES: </a:t>
            </a:r>
            <a:r>
              <a:rPr lang="en-US" sz="3912">
                <a:solidFill>
                  <a:srgbClr val="222222"/>
                </a:solidFill>
                <a:latin typeface="Arial"/>
                <a:ea typeface="Arial"/>
                <a:cs typeface="Arial"/>
                <a:sym typeface="Arial"/>
              </a:rPr>
              <a:t>ALUNOS DO X ANO XX DO COLÉGIO INTERATIVA DE LONDRINA;</a:t>
            </a:r>
          </a:p>
          <a:p>
            <a:pPr algn="l">
              <a:lnSpc>
                <a:spcPts val="4695"/>
              </a:lnSpc>
            </a:pPr>
            <a:r>
              <a:rPr lang="en-US" b="true" sz="3912">
                <a:solidFill>
                  <a:srgbClr val="222222"/>
                </a:solidFill>
                <a:latin typeface="Arial Bold"/>
                <a:ea typeface="Arial Bold"/>
                <a:cs typeface="Arial Bold"/>
                <a:sym typeface="Arial Bold"/>
              </a:rPr>
              <a:t>PROFESSOR(A) ORIENTADOR(A): </a:t>
            </a:r>
            <a:r>
              <a:rPr lang="en-US" sz="3912">
                <a:solidFill>
                  <a:srgbClr val="222222"/>
                </a:solidFill>
                <a:latin typeface="Arial"/>
                <a:ea typeface="Arial"/>
                <a:cs typeface="Arial"/>
                <a:sym typeface="Aria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DAHMvuObEkw</dc:identifier>
  <dcterms:modified xsi:type="dcterms:W3CDTF">2011-08-01T06:04:30Z</dcterms:modified>
  <cp:revision>1</cp:revision>
  <dc:title>BANNER_FITEC_KIDS_EXTERNOS</dc:title>
</cp:coreProperties>
</file>