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724650" cy="9774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D23A1-AF8A-49F4-B6B2-367528B32C5C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1222375"/>
            <a:ext cx="586422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465" y="4703852"/>
            <a:ext cx="5379720" cy="38486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9079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3E29F-D812-4595-ABB0-6E0BF47152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881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6FFBF-DB5D-91AD-48C4-CA92E517F6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81B679-9704-0106-795A-717289E28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3F631-3F4A-2568-D567-065A6709D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5954F-9552-6C55-3F40-0F16607AF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BD894-AA7A-0FBD-9EE4-ADB0A35BF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001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7B028-2002-5DDC-5378-149232CE3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67299D-74B1-4294-94A5-CE35DD1EB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B0D2D-BD34-801C-069E-D567C7236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3E83D-1D36-30B7-7992-FC08BFD5B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732F2-FBB1-14CE-C2DE-F03F342F1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62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178C79-E9EB-6568-6A20-7775DC214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3DEA3D-8731-73B4-17CE-1317D62DD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3CE68-EF01-D4D4-EE10-AFFEE7B8D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9F9E9-BCF4-2764-07C3-EA69098E4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2E0EA-6725-DEC7-9B48-7FA6C6736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88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B9F06-42C3-71B8-83E3-E0ED50344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B3CAC-914D-263C-77AE-10B9F18DB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D0C14-E136-7F89-F93F-2A6A33D88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8D24-FF6C-64FF-D9EE-55BEFC43B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F6FED-F37B-AC56-3E14-41BAA52CD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782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5CEFC-15E6-2AAE-2B13-77127C11E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FA0920-9C0F-82EE-81E2-791203AC4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887F3-35C0-76E0-5FF7-86D877C4D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B5BF7-9C39-3381-48A8-BF40296FA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1A39F-E6ED-E668-8EC7-3479D062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441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5969B-2521-8245-1592-C646CEA1D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42EC7-D6D8-4198-E019-2EE27FFF29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AF24BE-5C55-8EDF-EB8E-C9E2ED478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4FD24A-0413-80FA-BA33-E84252F0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06CEFA-FA8A-625C-6B8F-0F7DA4C80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2DC505-30AF-3F35-A9B8-E04D97F7A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785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42E2B-AAAC-349E-EED5-ACA17CEC8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72172-7873-2D23-6588-8B4327A99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9D654B-86D7-9232-34A6-09E5037977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D6BD4-0577-2A45-0F11-747AF7177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DFFE56-1CD1-3294-B01A-9CBC9D4543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CE02EE-9562-3E57-C76D-5C21EA234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D4D9B9-537E-9989-A0BD-E485DA978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7C263C-CF8C-B4BA-9924-952E9E3FF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83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9BAC6-4E8F-874E-3393-80F7CD265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C8697F-CB7C-4F95-B233-F5230E8AC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9D2B93-9780-0627-CE9A-3D50CD628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6E8345-C4A7-8BC3-E1BB-C5FE9FB95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877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AB649C-4BF5-B4E4-DA7E-D0CD3FB73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7D3771-0689-39F4-9A72-E1815BBE5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2D85B-A783-6DDB-E4B8-35CCFAC74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23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D6D35-BD88-D80F-EAFE-878697016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22281-0038-A1D0-18FC-3A0F3AC2C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9B7FD8-34EE-C378-81FA-7F6E8CEE78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826E3-3800-EB74-EEF0-517A677D3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0ADF3-C4C2-DD1C-8F3D-D8D27FE70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1D0E78-C6E4-CB7C-657C-4EC505885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523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09EA3-3E3A-6546-7C17-C55B08B91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472ECA-5C9A-7F7C-2E06-77098BDBFA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2EDFC2-C2DB-C5F4-4C2A-568D88180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44ED7-8EA2-CDAA-36EB-1ACA866C9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F6A18-70D2-C80F-6A04-FB2E761FF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A082F-48A9-E913-4B83-681E2C7E8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795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C39FA4-BC46-8964-D2F4-A5B265ABB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BB70B2-DB2E-E3C1-1A74-93A907FE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30512-7E9C-DFB6-69CF-074819BCE5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918E1-6D05-9573-F108-019C535068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C947C-A8D8-1E80-28B1-82050D1B50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941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228B85A-F5EF-5FBB-2B50-5FDA711882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334352"/>
              </p:ext>
            </p:extLst>
          </p:nvPr>
        </p:nvGraphicFramePr>
        <p:xfrm>
          <a:off x="530352" y="365760"/>
          <a:ext cx="10881360" cy="6004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27120">
                  <a:extLst>
                    <a:ext uri="{9D8B030D-6E8A-4147-A177-3AD203B41FA5}">
                      <a16:colId xmlns:a16="http://schemas.microsoft.com/office/drawing/2014/main" val="2247550815"/>
                    </a:ext>
                  </a:extLst>
                </a:gridCol>
                <a:gridCol w="3627120">
                  <a:extLst>
                    <a:ext uri="{9D8B030D-6E8A-4147-A177-3AD203B41FA5}">
                      <a16:colId xmlns:a16="http://schemas.microsoft.com/office/drawing/2014/main" val="2405835995"/>
                    </a:ext>
                  </a:extLst>
                </a:gridCol>
                <a:gridCol w="3627120">
                  <a:extLst>
                    <a:ext uri="{9D8B030D-6E8A-4147-A177-3AD203B41FA5}">
                      <a16:colId xmlns:a16="http://schemas.microsoft.com/office/drawing/2014/main" val="573883119"/>
                    </a:ext>
                  </a:extLst>
                </a:gridCol>
              </a:tblGrid>
              <a:tr h="999744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…end of this</a:t>
                      </a:r>
                    </a:p>
                    <a:p>
                      <a:pPr algn="ctr"/>
                      <a:r>
                        <a:rPr lang="en-GB" sz="2400" b="1" dirty="0"/>
                        <a:t>WEEK</a:t>
                      </a:r>
                    </a:p>
                    <a:p>
                      <a:pPr algn="ctr"/>
                      <a:r>
                        <a:rPr lang="en-GB" sz="1800" b="1" dirty="0"/>
                        <a:t>I will…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…end of this</a:t>
                      </a:r>
                    </a:p>
                    <a:p>
                      <a:pPr algn="ctr"/>
                      <a:r>
                        <a:rPr lang="en-GB" sz="2400" dirty="0"/>
                        <a:t>MONTH</a:t>
                      </a:r>
                    </a:p>
                    <a:p>
                      <a:pPr algn="ctr"/>
                      <a:r>
                        <a:rPr lang="en-GB" sz="1800" dirty="0"/>
                        <a:t>I will…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…end of this</a:t>
                      </a:r>
                    </a:p>
                    <a:p>
                      <a:pPr algn="ctr"/>
                      <a:r>
                        <a:rPr lang="en-GB" sz="2400" dirty="0"/>
                        <a:t>TERM</a:t>
                      </a:r>
                    </a:p>
                    <a:p>
                      <a:pPr algn="ctr"/>
                      <a:r>
                        <a:rPr lang="en-GB" sz="1800" dirty="0"/>
                        <a:t>I will…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660223"/>
                  </a:ext>
                </a:extLst>
              </a:tr>
              <a:tr h="99974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194581"/>
                  </a:ext>
                </a:extLst>
              </a:tr>
              <a:tr h="99974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67820"/>
                  </a:ext>
                </a:extLst>
              </a:tr>
              <a:tr h="99974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854711"/>
                  </a:ext>
                </a:extLst>
              </a:tr>
              <a:tr h="99974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271905"/>
                  </a:ext>
                </a:extLst>
              </a:tr>
              <a:tr h="99974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218871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650330B-712C-EEF8-18D1-1A944E813C5D}"/>
              </a:ext>
            </a:extLst>
          </p:cNvPr>
          <p:cNvSpPr txBox="1"/>
          <p:nvPr/>
        </p:nvSpPr>
        <p:spPr>
          <a:xfrm>
            <a:off x="530352" y="0"/>
            <a:ext cx="11539790" cy="373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An Idea no matter how good, remains an Idea until action starts. Which means that by the….</a:t>
            </a:r>
          </a:p>
        </p:txBody>
      </p:sp>
    </p:spTree>
    <p:extLst>
      <p:ext uri="{BB962C8B-B14F-4D97-AF65-F5344CB8AC3E}">
        <p14:creationId xmlns:p14="http://schemas.microsoft.com/office/powerpoint/2010/main" val="1867587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Burns - BSB (Castelldefels)</dc:creator>
  <cp:lastModifiedBy>Andy Burns</cp:lastModifiedBy>
  <cp:revision>5</cp:revision>
  <cp:lastPrinted>2025-10-22T14:02:39Z</cp:lastPrinted>
  <dcterms:created xsi:type="dcterms:W3CDTF">2025-10-20T10:51:10Z</dcterms:created>
  <dcterms:modified xsi:type="dcterms:W3CDTF">2026-03-09T11:36:17Z</dcterms:modified>
</cp:coreProperties>
</file>