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D23A1-AF8A-49F4-B6B2-367528B32C5C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703852"/>
            <a:ext cx="5379720" cy="38486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3E29F-D812-4595-ABB0-6E0BF47152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81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6FFBF-DB5D-91AD-48C4-CA92E517F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1B679-9704-0106-795A-717289E28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3F631-3F4A-2568-D567-065A6709D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5954F-9552-6C55-3F40-0F16607AF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BD894-AA7A-0FBD-9EE4-ADB0A35BF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0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7B028-2002-5DDC-5378-149232CE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7299D-74B1-4294-94A5-CE35DD1EB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B0D2D-BD34-801C-069E-D567C7236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3E83D-1D36-30B7-7992-FC08BFD5B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732F2-FBB1-14CE-C2DE-F03F342F1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62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178C79-E9EB-6568-6A20-7775DC214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3DEA3D-8731-73B4-17CE-1317D62DD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3CE68-EF01-D4D4-EE10-AFFEE7B8D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9F9E9-BCF4-2764-07C3-EA69098E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2E0EA-6725-DEC7-9B48-7FA6C673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88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B9F06-42C3-71B8-83E3-E0ED5034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B3CAC-914D-263C-77AE-10B9F18DB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D0C14-E136-7F89-F93F-2A6A33D88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8D24-FF6C-64FF-D9EE-55BEFC43B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F6FED-F37B-AC56-3E14-41BAA52CD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8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CEFC-15E6-2AAE-2B13-77127C11E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A0920-9C0F-82EE-81E2-791203AC4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887F3-35C0-76E0-5FF7-86D877C4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B5BF7-9C39-3381-48A8-BF40296F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1A39F-E6ED-E668-8EC7-3479D062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44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5969B-2521-8245-1592-C646CEA1D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42EC7-D6D8-4198-E019-2EE27FFF29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F24BE-5C55-8EDF-EB8E-C9E2ED478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FD24A-0413-80FA-BA33-E84252F0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06CEFA-FA8A-625C-6B8F-0F7DA4C80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DC505-30AF-3F35-A9B8-E04D97F7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8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42E2B-AAAC-349E-EED5-ACA17CEC8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2172-7873-2D23-6588-8B4327A99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D654B-86D7-9232-34A6-09E503797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D6BD4-0577-2A45-0F11-747AF7177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DFFE56-1CD1-3294-B01A-9CBC9D454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E02EE-9562-3E57-C76D-5C21EA234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D4D9B9-537E-9989-A0BD-E485DA978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7C263C-CF8C-B4BA-9924-952E9E3FF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83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9BAC6-4E8F-874E-3393-80F7CD26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C8697F-CB7C-4F95-B233-F5230E8AC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D2B93-9780-0627-CE9A-3D50CD62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6E8345-C4A7-8BC3-E1BB-C5FE9FB95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87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AB649C-4BF5-B4E4-DA7E-D0CD3FB73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7D3771-0689-39F4-9A72-E1815BBE5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2D85B-A783-6DDB-E4B8-35CCFAC74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23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6D35-BD88-D80F-EAFE-878697016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22281-0038-A1D0-18FC-3A0F3AC2C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B7FD8-34EE-C378-81FA-7F6E8CEE7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826E3-3800-EB74-EEF0-517A677D3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0ADF3-C4C2-DD1C-8F3D-D8D27FE70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D0E78-C6E4-CB7C-657C-4EC505885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52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09EA3-3E3A-6546-7C17-C55B08B9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472ECA-5C9A-7F7C-2E06-77098BDBFA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EDFC2-C2DB-C5F4-4C2A-568D88180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44ED7-8EA2-CDAA-36EB-1ACA866C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F6A18-70D2-C80F-6A04-FB2E761FF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A082F-48A9-E913-4B83-681E2C7E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95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C39FA4-BC46-8964-D2F4-A5B265AB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B70B2-DB2E-E3C1-1A74-93A907FE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30512-7E9C-DFB6-69CF-074819BCE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918E1-6D05-9573-F108-019C53506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C947C-A8D8-1E80-28B1-82050D1B5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94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50B8DB9-4046-F446-CDC3-42AEEF134372}"/>
              </a:ext>
            </a:extLst>
          </p:cNvPr>
          <p:cNvSpPr/>
          <p:nvPr/>
        </p:nvSpPr>
        <p:spPr>
          <a:xfrm>
            <a:off x="219878" y="6075632"/>
            <a:ext cx="11633038" cy="540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1</a:t>
            </a:r>
            <a:r>
              <a:rPr lang="en-GB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F72DCE-B023-4914-51E5-217162FAE2BC}"/>
              </a:ext>
            </a:extLst>
          </p:cNvPr>
          <p:cNvSpPr/>
          <p:nvPr/>
        </p:nvSpPr>
        <p:spPr>
          <a:xfrm>
            <a:off x="3017520" y="5136034"/>
            <a:ext cx="8746894" cy="8075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930F38-58F1-BA8F-0C2C-AA1D01B6C3FB}"/>
              </a:ext>
            </a:extLst>
          </p:cNvPr>
          <p:cNvSpPr/>
          <p:nvPr/>
        </p:nvSpPr>
        <p:spPr>
          <a:xfrm>
            <a:off x="4180986" y="4221634"/>
            <a:ext cx="7583428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BCBAF9-702B-2009-A655-53DADBDC04CA}"/>
              </a:ext>
            </a:extLst>
          </p:cNvPr>
          <p:cNvSpPr/>
          <p:nvPr/>
        </p:nvSpPr>
        <p:spPr>
          <a:xfrm>
            <a:off x="5337566" y="3307234"/>
            <a:ext cx="6426848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3BF875-0FA6-2850-89D4-AAEABCFC904A}"/>
              </a:ext>
            </a:extLst>
          </p:cNvPr>
          <p:cNvSpPr/>
          <p:nvPr/>
        </p:nvSpPr>
        <p:spPr>
          <a:xfrm>
            <a:off x="6494146" y="2392834"/>
            <a:ext cx="5270268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8EFEF3-8402-E515-387A-6C08E9AD6162}"/>
              </a:ext>
            </a:extLst>
          </p:cNvPr>
          <p:cNvSpPr/>
          <p:nvPr/>
        </p:nvSpPr>
        <p:spPr>
          <a:xfrm>
            <a:off x="7657612" y="1478434"/>
            <a:ext cx="4106802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E54BBB-9322-3150-438B-5E3E5272F0CA}"/>
              </a:ext>
            </a:extLst>
          </p:cNvPr>
          <p:cNvSpPr/>
          <p:nvPr/>
        </p:nvSpPr>
        <p:spPr>
          <a:xfrm>
            <a:off x="8814194" y="564034"/>
            <a:ext cx="2950220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403B98-8F03-852A-3A7E-FDA2250BDC8C}"/>
              </a:ext>
            </a:extLst>
          </p:cNvPr>
          <p:cNvSpPr txBox="1"/>
          <p:nvPr/>
        </p:nvSpPr>
        <p:spPr>
          <a:xfrm>
            <a:off x="6657902" y="2446885"/>
            <a:ext cx="50066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Step 4 </a:t>
            </a:r>
            <a:r>
              <a:rPr lang="en-GB" dirty="0">
                <a:solidFill>
                  <a:schemeClr val="bg1"/>
                </a:solidFill>
              </a:rPr>
              <a:t>Who do I have or need in my life to help me climb?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E7AF0F-D598-0273-93A5-8FBB3E4D9645}"/>
              </a:ext>
            </a:extLst>
          </p:cNvPr>
          <p:cNvSpPr txBox="1"/>
          <p:nvPr/>
        </p:nvSpPr>
        <p:spPr>
          <a:xfrm>
            <a:off x="4203240" y="4262889"/>
            <a:ext cx="7381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Step 2 </a:t>
            </a:r>
            <a:r>
              <a:rPr lang="en-GB" dirty="0">
                <a:solidFill>
                  <a:schemeClr val="bg1"/>
                </a:solidFill>
              </a:rPr>
              <a:t>What skills that I currently have, could or should be developed and explored?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992728-0192-4BED-95A6-87FC30DDE6A9}"/>
              </a:ext>
            </a:extLst>
          </p:cNvPr>
          <p:cNvSpPr txBox="1"/>
          <p:nvPr/>
        </p:nvSpPr>
        <p:spPr>
          <a:xfrm>
            <a:off x="5460230" y="3360650"/>
            <a:ext cx="62043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Step 3 </a:t>
            </a:r>
            <a:r>
              <a:rPr lang="en-GB" dirty="0">
                <a:solidFill>
                  <a:schemeClr val="bg1"/>
                </a:solidFill>
              </a:rPr>
              <a:t>What resources or connections do I have available to me?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7FF2CF-1621-C5E0-861C-95555085D1B8}"/>
              </a:ext>
            </a:extLst>
          </p:cNvPr>
          <p:cNvSpPr txBox="1"/>
          <p:nvPr/>
        </p:nvSpPr>
        <p:spPr>
          <a:xfrm>
            <a:off x="3067311" y="5156878"/>
            <a:ext cx="8462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Step 1 </a:t>
            </a:r>
            <a:r>
              <a:rPr lang="en-GB" dirty="0">
                <a:solidFill>
                  <a:schemeClr val="bg1"/>
                </a:solidFill>
              </a:rPr>
              <a:t>What courses, qualifications or learning will be beneficial 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25E420-100B-0D07-C422-4DAF19EA828C}"/>
              </a:ext>
            </a:extLst>
          </p:cNvPr>
          <p:cNvSpPr txBox="1"/>
          <p:nvPr/>
        </p:nvSpPr>
        <p:spPr>
          <a:xfrm>
            <a:off x="7726747" y="1519689"/>
            <a:ext cx="40329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Step 5 </a:t>
            </a:r>
            <a:r>
              <a:rPr lang="en-GB" dirty="0">
                <a:solidFill>
                  <a:schemeClr val="bg1"/>
                </a:solidFill>
              </a:rPr>
              <a:t>What do I need to stop carrying that´ll make the climb easier?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F2654C0-DA2D-9085-FD25-2D96E7CE0AC7}"/>
              </a:ext>
            </a:extLst>
          </p:cNvPr>
          <p:cNvSpPr txBox="1"/>
          <p:nvPr/>
        </p:nvSpPr>
        <p:spPr>
          <a:xfrm>
            <a:off x="8809448" y="574807"/>
            <a:ext cx="29502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Step 6 </a:t>
            </a:r>
            <a:r>
              <a:rPr lang="en-GB" dirty="0">
                <a:solidFill>
                  <a:schemeClr val="bg1"/>
                </a:solidFill>
              </a:rPr>
              <a:t>How will I know I´ve reached the goal?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8CFA1A-AC66-DB23-005A-259F70B9F846}"/>
              </a:ext>
            </a:extLst>
          </p:cNvPr>
          <p:cNvSpPr txBox="1"/>
          <p:nvPr/>
        </p:nvSpPr>
        <p:spPr>
          <a:xfrm>
            <a:off x="219878" y="5136034"/>
            <a:ext cx="2612410" cy="738664"/>
          </a:xfrm>
          <a:prstGeom prst="rect">
            <a:avLst/>
          </a:prstGeom>
          <a:noFill/>
          <a:ln>
            <a:solidFill>
              <a:schemeClr val="tx2">
                <a:lumMod val="25000"/>
                <a:lumOff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Reflections</a:t>
            </a:r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98C121E-5901-C1DB-3BB5-BF559D3E0EB9}"/>
              </a:ext>
            </a:extLst>
          </p:cNvPr>
          <p:cNvSpPr txBox="1"/>
          <p:nvPr/>
        </p:nvSpPr>
        <p:spPr>
          <a:xfrm>
            <a:off x="219878" y="4216703"/>
            <a:ext cx="3866272" cy="738664"/>
          </a:xfrm>
          <a:prstGeom prst="rect">
            <a:avLst/>
          </a:prstGeom>
          <a:noFill/>
          <a:ln>
            <a:solidFill>
              <a:schemeClr val="tx2">
                <a:lumMod val="25000"/>
                <a:lumOff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Reflections</a:t>
            </a:r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F35A57-5BEE-9845-6963-C02032D8117A}"/>
              </a:ext>
            </a:extLst>
          </p:cNvPr>
          <p:cNvSpPr txBox="1"/>
          <p:nvPr/>
        </p:nvSpPr>
        <p:spPr>
          <a:xfrm>
            <a:off x="219878" y="3302303"/>
            <a:ext cx="5017836" cy="738664"/>
          </a:xfrm>
          <a:prstGeom prst="rect">
            <a:avLst/>
          </a:prstGeom>
          <a:noFill/>
          <a:ln>
            <a:solidFill>
              <a:schemeClr val="tx2">
                <a:lumMod val="25000"/>
                <a:lumOff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Reflections</a:t>
            </a:r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B564516-115D-8D26-9C12-A151C0EA7E8B}"/>
              </a:ext>
            </a:extLst>
          </p:cNvPr>
          <p:cNvSpPr txBox="1"/>
          <p:nvPr/>
        </p:nvSpPr>
        <p:spPr>
          <a:xfrm>
            <a:off x="219878" y="2383351"/>
            <a:ext cx="6174416" cy="738664"/>
          </a:xfrm>
          <a:prstGeom prst="rect">
            <a:avLst/>
          </a:prstGeom>
          <a:noFill/>
          <a:ln>
            <a:solidFill>
              <a:schemeClr val="tx2">
                <a:lumMod val="25000"/>
                <a:lumOff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Reflections</a:t>
            </a:r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7D523B1-3B92-7E49-103D-3BED43D8B67D}"/>
              </a:ext>
            </a:extLst>
          </p:cNvPr>
          <p:cNvSpPr txBox="1"/>
          <p:nvPr/>
        </p:nvSpPr>
        <p:spPr>
          <a:xfrm>
            <a:off x="219878" y="1468951"/>
            <a:ext cx="7337882" cy="738664"/>
          </a:xfrm>
          <a:prstGeom prst="rect">
            <a:avLst/>
          </a:prstGeom>
          <a:noFill/>
          <a:ln>
            <a:solidFill>
              <a:schemeClr val="tx2">
                <a:lumMod val="25000"/>
                <a:lumOff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Reflections</a:t>
            </a:r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9B5DF3-3468-D064-DB14-CC2547EFE5A7}"/>
              </a:ext>
            </a:extLst>
          </p:cNvPr>
          <p:cNvSpPr txBox="1"/>
          <p:nvPr/>
        </p:nvSpPr>
        <p:spPr>
          <a:xfrm>
            <a:off x="219879" y="545068"/>
            <a:ext cx="8486800" cy="738664"/>
          </a:xfrm>
          <a:prstGeom prst="rect">
            <a:avLst/>
          </a:prstGeom>
          <a:noFill/>
          <a:ln>
            <a:solidFill>
              <a:schemeClr val="tx2">
                <a:lumMod val="25000"/>
                <a:lumOff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Reflections</a:t>
            </a:r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70365C-B29F-E3CB-3E8A-CE9DE854FBE5}"/>
              </a:ext>
            </a:extLst>
          </p:cNvPr>
          <p:cNvSpPr txBox="1"/>
          <p:nvPr/>
        </p:nvSpPr>
        <p:spPr>
          <a:xfrm>
            <a:off x="219878" y="0"/>
            <a:ext cx="11539790" cy="373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Answer these reflections: Turning thoughts into actions, ideas into steps towards turning that Idea into reality.</a:t>
            </a:r>
          </a:p>
        </p:txBody>
      </p:sp>
    </p:spTree>
    <p:extLst>
      <p:ext uri="{BB962C8B-B14F-4D97-AF65-F5344CB8AC3E}">
        <p14:creationId xmlns:p14="http://schemas.microsoft.com/office/powerpoint/2010/main" val="1284491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Burns - BSB (Castelldefels)</dc:creator>
  <cp:lastModifiedBy>Andy Burns</cp:lastModifiedBy>
  <cp:revision>5</cp:revision>
  <cp:lastPrinted>2025-10-22T14:02:39Z</cp:lastPrinted>
  <dcterms:created xsi:type="dcterms:W3CDTF">2025-10-20T10:51:10Z</dcterms:created>
  <dcterms:modified xsi:type="dcterms:W3CDTF">2026-03-09T11:36:03Z</dcterms:modified>
</cp:coreProperties>
</file>