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4" r:id="rId3"/>
  </p:sldIdLst>
  <p:sldSz cx="12192000" cy="6858000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D23A1-AF8A-49F4-B6B2-367528B32C5C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703852"/>
            <a:ext cx="5379720" cy="38486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3E29F-D812-4595-ABB0-6E0BF47152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81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6FFBF-DB5D-91AD-48C4-CA92E517F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1B679-9704-0106-795A-717289E28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3F631-3F4A-2568-D567-065A6709D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5954F-9552-6C55-3F40-0F16607A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BD894-AA7A-0FBD-9EE4-ADB0A35BF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0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B028-2002-5DDC-5378-149232CE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7299D-74B1-4294-94A5-CE35DD1EB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B0D2D-BD34-801C-069E-D567C7236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3E83D-1D36-30B7-7992-FC08BFD5B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732F2-FBB1-14CE-C2DE-F03F342F1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62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178C79-E9EB-6568-6A20-7775DC214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DEA3D-8731-73B4-17CE-1317D62DD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3CE68-EF01-D4D4-EE10-AFFEE7B8D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9F9E9-BCF4-2764-07C3-EA69098E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2E0EA-6725-DEC7-9B48-7FA6C673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88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B9F06-42C3-71B8-83E3-E0ED5034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B3CAC-914D-263C-77AE-10B9F18DB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D0C14-E136-7F89-F93F-2A6A33D88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8D24-FF6C-64FF-D9EE-55BEFC43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F6FED-F37B-AC56-3E14-41BAA52CD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8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CEFC-15E6-2AAE-2B13-77127C11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A0920-9C0F-82EE-81E2-791203AC4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887F3-35C0-76E0-5FF7-86D877C4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B5BF7-9C39-3381-48A8-BF40296F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1A39F-E6ED-E668-8EC7-3479D062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44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5969B-2521-8245-1592-C646CEA1D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42EC7-D6D8-4198-E019-2EE27FFF2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F24BE-5C55-8EDF-EB8E-C9E2ED478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FD24A-0413-80FA-BA33-E84252F0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06CEFA-FA8A-625C-6B8F-0F7DA4C80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DC505-30AF-3F35-A9B8-E04D97F7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8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42E2B-AAAC-349E-EED5-ACA17CEC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2172-7873-2D23-6588-8B4327A99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D654B-86D7-9232-34A6-09E503797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D6BD4-0577-2A45-0F11-747AF7177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FFE56-1CD1-3294-B01A-9CBC9D454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E02EE-9562-3E57-C76D-5C21EA23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D4D9B9-537E-9989-A0BD-E485DA978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7C263C-CF8C-B4BA-9924-952E9E3FF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83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9BAC6-4E8F-874E-3393-80F7CD26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8697F-CB7C-4F95-B233-F5230E8AC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D2B93-9780-0627-CE9A-3D50CD62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E8345-C4A7-8BC3-E1BB-C5FE9FB95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87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AB649C-4BF5-B4E4-DA7E-D0CD3FB7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7D3771-0689-39F4-9A72-E1815BBE5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2D85B-A783-6DDB-E4B8-35CCFAC7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23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6D35-BD88-D80F-EAFE-87869701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2281-0038-A1D0-18FC-3A0F3AC2C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B7FD8-34EE-C378-81FA-7F6E8CEE7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826E3-3800-EB74-EEF0-517A677D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0ADF3-C4C2-DD1C-8F3D-D8D27FE70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D0E78-C6E4-CB7C-657C-4EC505885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52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09EA3-3E3A-6546-7C17-C55B08B9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72ECA-5C9A-7F7C-2E06-77098BDBFA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EDFC2-C2DB-C5F4-4C2A-568D88180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44ED7-8EA2-CDAA-36EB-1ACA866C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F6A18-70D2-C80F-6A04-FB2E761FF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A082F-48A9-E913-4B83-681E2C7E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95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C39FA4-BC46-8964-D2F4-A5B265AB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B70B2-DB2E-E3C1-1A74-93A907FE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30512-7E9C-DFB6-69CF-074819BCE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918E1-6D05-9573-F108-019C53506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C947C-A8D8-1E80-28B1-82050D1B5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94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5559B02-3EBF-46AD-E65D-543DCB9B171C}"/>
              </a:ext>
            </a:extLst>
          </p:cNvPr>
          <p:cNvSpPr/>
          <p:nvPr/>
        </p:nvSpPr>
        <p:spPr>
          <a:xfrm>
            <a:off x="836011" y="270380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A170A5-3303-0F55-63C9-C908B841C994}"/>
              </a:ext>
            </a:extLst>
          </p:cNvPr>
          <p:cNvSpPr/>
          <p:nvPr/>
        </p:nvSpPr>
        <p:spPr>
          <a:xfrm>
            <a:off x="840926" y="924964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B85D70A-89ED-ADE5-8ACC-9B41CA1199C5}"/>
              </a:ext>
            </a:extLst>
          </p:cNvPr>
          <p:cNvSpPr/>
          <p:nvPr/>
        </p:nvSpPr>
        <p:spPr>
          <a:xfrm>
            <a:off x="836011" y="1579548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E133BDD-8BFF-85F1-3425-00121723EA01}"/>
              </a:ext>
            </a:extLst>
          </p:cNvPr>
          <p:cNvSpPr/>
          <p:nvPr/>
        </p:nvSpPr>
        <p:spPr>
          <a:xfrm>
            <a:off x="840926" y="2222702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A6D5E84-DFE6-4490-A74D-CA91E3A25728}"/>
              </a:ext>
            </a:extLst>
          </p:cNvPr>
          <p:cNvSpPr/>
          <p:nvPr/>
        </p:nvSpPr>
        <p:spPr>
          <a:xfrm>
            <a:off x="831096" y="2889000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28C0124-6A5D-CD1B-5559-B405D7F6E5E6}"/>
              </a:ext>
            </a:extLst>
          </p:cNvPr>
          <p:cNvSpPr/>
          <p:nvPr/>
        </p:nvSpPr>
        <p:spPr>
          <a:xfrm>
            <a:off x="826181" y="4583036"/>
            <a:ext cx="3687097" cy="54000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8DBB2C1-EE87-5E91-F35D-FFD2E18ACEF7}"/>
              </a:ext>
            </a:extLst>
          </p:cNvPr>
          <p:cNvSpPr/>
          <p:nvPr/>
        </p:nvSpPr>
        <p:spPr>
          <a:xfrm>
            <a:off x="831096" y="5237620"/>
            <a:ext cx="3687097" cy="54000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235F7E-EC58-4E81-7389-752E346A5842}"/>
              </a:ext>
            </a:extLst>
          </p:cNvPr>
          <p:cNvSpPr/>
          <p:nvPr/>
        </p:nvSpPr>
        <p:spPr>
          <a:xfrm>
            <a:off x="826181" y="5892204"/>
            <a:ext cx="3687097" cy="54000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6390FF0-29F7-F1EE-806F-216ECBB647C3}"/>
              </a:ext>
            </a:extLst>
          </p:cNvPr>
          <p:cNvSpPr/>
          <p:nvPr/>
        </p:nvSpPr>
        <p:spPr>
          <a:xfrm>
            <a:off x="7584608" y="215947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1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E43F458-F84F-3FF7-BD4D-793DF2B86250}"/>
              </a:ext>
            </a:extLst>
          </p:cNvPr>
          <p:cNvSpPr/>
          <p:nvPr/>
        </p:nvSpPr>
        <p:spPr>
          <a:xfrm>
            <a:off x="7584607" y="1530299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3BF14BD-CBED-E4AF-DCB6-CD2E53DAB3EC}"/>
              </a:ext>
            </a:extLst>
          </p:cNvPr>
          <p:cNvSpPr/>
          <p:nvPr/>
        </p:nvSpPr>
        <p:spPr>
          <a:xfrm>
            <a:off x="7584606" y="2959922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3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3B85416-84DC-25EB-DE9E-AAE68947A3BB}"/>
              </a:ext>
            </a:extLst>
          </p:cNvPr>
          <p:cNvSpPr/>
          <p:nvPr/>
        </p:nvSpPr>
        <p:spPr>
          <a:xfrm>
            <a:off x="7584606" y="4389545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40F4C50-91C5-9042-A1EF-C1DA407E68A5}"/>
              </a:ext>
            </a:extLst>
          </p:cNvPr>
          <p:cNvSpPr/>
          <p:nvPr/>
        </p:nvSpPr>
        <p:spPr>
          <a:xfrm>
            <a:off x="7584606" y="5663599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09AB1A-9952-13E5-BE67-6B03892184AB}"/>
              </a:ext>
            </a:extLst>
          </p:cNvPr>
          <p:cNvSpPr txBox="1"/>
          <p:nvPr/>
        </p:nvSpPr>
        <p:spPr>
          <a:xfrm>
            <a:off x="791248" y="3498557"/>
            <a:ext cx="37318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Can you cross-reference what you value, to the ideas that are starting to emerge. </a:t>
            </a:r>
          </a:p>
          <a:p>
            <a:r>
              <a:rPr lang="en-GB" sz="1600" dirty="0"/>
              <a:t>Using either top 5 or top 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BF9D98-8BBC-68B5-7D2E-F39D93DD83AF}"/>
              </a:ext>
            </a:extLst>
          </p:cNvPr>
          <p:cNvSpPr txBox="1"/>
          <p:nvPr/>
        </p:nvSpPr>
        <p:spPr>
          <a:xfrm rot="16200000">
            <a:off x="-505296" y="5307566"/>
            <a:ext cx="1849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Top 3 Drivers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4D1389-B967-529B-8EB9-B341AA53E11B}"/>
              </a:ext>
            </a:extLst>
          </p:cNvPr>
          <p:cNvSpPr txBox="1"/>
          <p:nvPr/>
        </p:nvSpPr>
        <p:spPr>
          <a:xfrm rot="16200000">
            <a:off x="-1177744" y="1649635"/>
            <a:ext cx="3158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Top 5 Drivers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591E451-68F9-A729-99C5-4B79804E5145}"/>
              </a:ext>
            </a:extLst>
          </p:cNvPr>
          <p:cNvSpPr txBox="1"/>
          <p:nvPr/>
        </p:nvSpPr>
        <p:spPr>
          <a:xfrm>
            <a:off x="10039155" y="338005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005444-1FF3-075D-4BC5-C1110E4070E5}"/>
              </a:ext>
            </a:extLst>
          </p:cNvPr>
          <p:cNvSpPr txBox="1"/>
          <p:nvPr/>
        </p:nvSpPr>
        <p:spPr>
          <a:xfrm>
            <a:off x="10087009" y="1703804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9FA736B-5A37-6228-2C15-5FE7D9661D90}"/>
              </a:ext>
            </a:extLst>
          </p:cNvPr>
          <p:cNvSpPr txBox="1"/>
          <p:nvPr/>
        </p:nvSpPr>
        <p:spPr>
          <a:xfrm>
            <a:off x="10087009" y="3119883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FF0A4C-F793-FBF5-21D0-4B1469EF8194}"/>
              </a:ext>
            </a:extLst>
          </p:cNvPr>
          <p:cNvSpPr txBox="1"/>
          <p:nvPr/>
        </p:nvSpPr>
        <p:spPr>
          <a:xfrm>
            <a:off x="10087009" y="4530066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4965210-8C3C-2492-76F3-4F6D89046613}"/>
              </a:ext>
            </a:extLst>
          </p:cNvPr>
          <p:cNvSpPr txBox="1"/>
          <p:nvPr/>
        </p:nvSpPr>
        <p:spPr>
          <a:xfrm>
            <a:off x="10071813" y="5830434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68E7F7-BF76-F9E9-4B3F-AEA2BAF94A47}"/>
              </a:ext>
            </a:extLst>
          </p:cNvPr>
          <p:cNvSpPr txBox="1"/>
          <p:nvPr/>
        </p:nvSpPr>
        <p:spPr>
          <a:xfrm rot="5400000">
            <a:off x="8265316" y="3075057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What ideas do you already have about what could be next? What ideas have others suggested?</a:t>
            </a:r>
          </a:p>
        </p:txBody>
      </p:sp>
    </p:spTree>
    <p:extLst>
      <p:ext uri="{BB962C8B-B14F-4D97-AF65-F5344CB8AC3E}">
        <p14:creationId xmlns:p14="http://schemas.microsoft.com/office/powerpoint/2010/main" val="409001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1C146-3710-382E-7DE8-A371E29B0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D514975-5C07-DADC-1B8B-0C9C9D406326}"/>
              </a:ext>
            </a:extLst>
          </p:cNvPr>
          <p:cNvSpPr/>
          <p:nvPr/>
        </p:nvSpPr>
        <p:spPr>
          <a:xfrm>
            <a:off x="836011" y="270380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6502663-62A3-7A6B-EBC5-C0AE3A4FDA7B}"/>
              </a:ext>
            </a:extLst>
          </p:cNvPr>
          <p:cNvSpPr/>
          <p:nvPr/>
        </p:nvSpPr>
        <p:spPr>
          <a:xfrm>
            <a:off x="840926" y="924964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B23B2BE-A0E7-CCEB-817E-622C62EB0914}"/>
              </a:ext>
            </a:extLst>
          </p:cNvPr>
          <p:cNvSpPr/>
          <p:nvPr/>
        </p:nvSpPr>
        <p:spPr>
          <a:xfrm>
            <a:off x="836011" y="1579548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A2D50FE-3032-BB12-5F76-24EFE8FB8E11}"/>
              </a:ext>
            </a:extLst>
          </p:cNvPr>
          <p:cNvSpPr/>
          <p:nvPr/>
        </p:nvSpPr>
        <p:spPr>
          <a:xfrm>
            <a:off x="840926" y="2222702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AD1942D-1CB5-2F12-A8CE-DCA41E7DFDDE}"/>
              </a:ext>
            </a:extLst>
          </p:cNvPr>
          <p:cNvSpPr/>
          <p:nvPr/>
        </p:nvSpPr>
        <p:spPr>
          <a:xfrm>
            <a:off x="831096" y="2889000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18F8285-B4B3-E478-9EAF-D4D33737724B}"/>
              </a:ext>
            </a:extLst>
          </p:cNvPr>
          <p:cNvSpPr/>
          <p:nvPr/>
        </p:nvSpPr>
        <p:spPr>
          <a:xfrm>
            <a:off x="826181" y="4583036"/>
            <a:ext cx="3687097" cy="54000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D12CCD5-7B62-7ECA-393C-88ADAD8794E0}"/>
              </a:ext>
            </a:extLst>
          </p:cNvPr>
          <p:cNvSpPr/>
          <p:nvPr/>
        </p:nvSpPr>
        <p:spPr>
          <a:xfrm>
            <a:off x="831096" y="5237620"/>
            <a:ext cx="3687097" cy="54000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7F2EE82-BE0C-2C72-A881-D88D56255A93}"/>
              </a:ext>
            </a:extLst>
          </p:cNvPr>
          <p:cNvSpPr/>
          <p:nvPr/>
        </p:nvSpPr>
        <p:spPr>
          <a:xfrm>
            <a:off x="826181" y="5892204"/>
            <a:ext cx="3687097" cy="54000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F7987B3-4804-5864-DA1E-F889217D86D0}"/>
              </a:ext>
            </a:extLst>
          </p:cNvPr>
          <p:cNvSpPr/>
          <p:nvPr/>
        </p:nvSpPr>
        <p:spPr>
          <a:xfrm>
            <a:off x="7584608" y="215947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1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8122D25-E49C-6EDA-0575-BF8378374C7C}"/>
              </a:ext>
            </a:extLst>
          </p:cNvPr>
          <p:cNvSpPr/>
          <p:nvPr/>
        </p:nvSpPr>
        <p:spPr>
          <a:xfrm>
            <a:off x="7584607" y="1530299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5D803A4-9CE7-817C-0168-40BB8FC78988}"/>
              </a:ext>
            </a:extLst>
          </p:cNvPr>
          <p:cNvSpPr/>
          <p:nvPr/>
        </p:nvSpPr>
        <p:spPr>
          <a:xfrm>
            <a:off x="7584606" y="2959922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3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9E0867C-8C11-5D59-E010-16E087324369}"/>
              </a:ext>
            </a:extLst>
          </p:cNvPr>
          <p:cNvSpPr/>
          <p:nvPr/>
        </p:nvSpPr>
        <p:spPr>
          <a:xfrm>
            <a:off x="7584606" y="4389545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602B4F0-039E-9C0F-B349-C08C3C0BC9CE}"/>
              </a:ext>
            </a:extLst>
          </p:cNvPr>
          <p:cNvSpPr/>
          <p:nvPr/>
        </p:nvSpPr>
        <p:spPr>
          <a:xfrm>
            <a:off x="7584606" y="5663599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42F29C-5DF3-92D2-EF32-F3022E5C2AB5}"/>
              </a:ext>
            </a:extLst>
          </p:cNvPr>
          <p:cNvSpPr txBox="1"/>
          <p:nvPr/>
        </p:nvSpPr>
        <p:spPr>
          <a:xfrm rot="5400000">
            <a:off x="8265316" y="3075057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What ideas do you already have about what could be next? What ideas have others suggested?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052986F-B950-313D-185A-9DC001DE320A}"/>
              </a:ext>
            </a:extLst>
          </p:cNvPr>
          <p:cNvSpPr txBox="1"/>
          <p:nvPr/>
        </p:nvSpPr>
        <p:spPr>
          <a:xfrm>
            <a:off x="791248" y="3498557"/>
            <a:ext cx="37318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Can you cross-reference your motivations to the ideas that are starting to emerge. </a:t>
            </a:r>
          </a:p>
          <a:p>
            <a:r>
              <a:rPr lang="en-GB" sz="1600" dirty="0"/>
              <a:t>Using either top 5 or top 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0E8C7F8-E233-E033-4A97-8D7B7D365D7B}"/>
              </a:ext>
            </a:extLst>
          </p:cNvPr>
          <p:cNvSpPr txBox="1"/>
          <p:nvPr/>
        </p:nvSpPr>
        <p:spPr>
          <a:xfrm>
            <a:off x="10039155" y="338005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E636F0-F773-8A3A-9D7B-61648A21A878}"/>
              </a:ext>
            </a:extLst>
          </p:cNvPr>
          <p:cNvSpPr txBox="1"/>
          <p:nvPr/>
        </p:nvSpPr>
        <p:spPr>
          <a:xfrm>
            <a:off x="10087009" y="1703804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 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8CCF9F-5353-A8C2-3F05-06EC4E062D09}"/>
              </a:ext>
            </a:extLst>
          </p:cNvPr>
          <p:cNvSpPr txBox="1"/>
          <p:nvPr/>
        </p:nvSpPr>
        <p:spPr>
          <a:xfrm>
            <a:off x="10087009" y="3119883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 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617941-498B-D27B-F079-CD87AC480B5B}"/>
              </a:ext>
            </a:extLst>
          </p:cNvPr>
          <p:cNvSpPr txBox="1"/>
          <p:nvPr/>
        </p:nvSpPr>
        <p:spPr>
          <a:xfrm>
            <a:off x="10087009" y="4530066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E2F13E6-659A-3182-729E-12FFCA5FC6BA}"/>
              </a:ext>
            </a:extLst>
          </p:cNvPr>
          <p:cNvSpPr txBox="1"/>
          <p:nvPr/>
        </p:nvSpPr>
        <p:spPr>
          <a:xfrm>
            <a:off x="10071813" y="5830434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 1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35108CD-12C1-E0FF-8DE2-64316BF077FB}"/>
              </a:ext>
            </a:extLst>
          </p:cNvPr>
          <p:cNvCxnSpPr>
            <a:stCxn id="4" idx="3"/>
            <a:endCxn id="13" idx="1"/>
          </p:cNvCxnSpPr>
          <p:nvPr/>
        </p:nvCxnSpPr>
        <p:spPr>
          <a:xfrm>
            <a:off x="4523108" y="540380"/>
            <a:ext cx="3061499" cy="125991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F922C13-1007-FEE0-A113-5BDB44C9617F}"/>
              </a:ext>
            </a:extLst>
          </p:cNvPr>
          <p:cNvCxnSpPr>
            <a:cxnSpLocks/>
            <a:stCxn id="4" idx="3"/>
            <a:endCxn id="15" idx="1"/>
          </p:cNvCxnSpPr>
          <p:nvPr/>
        </p:nvCxnSpPr>
        <p:spPr>
          <a:xfrm>
            <a:off x="4523108" y="540380"/>
            <a:ext cx="3061498" cy="4119165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E143A5B-8AFA-9A9B-0F80-9C9792569ED8}"/>
              </a:ext>
            </a:extLst>
          </p:cNvPr>
          <p:cNvCxnSpPr>
            <a:cxnSpLocks/>
            <a:stCxn id="5" idx="3"/>
            <a:endCxn id="15" idx="1"/>
          </p:cNvCxnSpPr>
          <p:nvPr/>
        </p:nvCxnSpPr>
        <p:spPr>
          <a:xfrm>
            <a:off x="4528023" y="1194964"/>
            <a:ext cx="3056583" cy="3464581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6D5164D-EC69-866E-DF0F-6C4BB98D892C}"/>
              </a:ext>
            </a:extLst>
          </p:cNvPr>
          <p:cNvCxnSpPr>
            <a:cxnSpLocks/>
            <a:stCxn id="5" idx="3"/>
            <a:endCxn id="12" idx="1"/>
          </p:cNvCxnSpPr>
          <p:nvPr/>
        </p:nvCxnSpPr>
        <p:spPr>
          <a:xfrm flipV="1">
            <a:off x="4528023" y="485947"/>
            <a:ext cx="3056585" cy="709017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1B8407-D634-C929-2EB5-480B8B0F53DC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4513278" y="1175087"/>
            <a:ext cx="3071328" cy="2054835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47EB277-6A40-597D-29F8-56414C879E4B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4505907" y="1214841"/>
            <a:ext cx="3078700" cy="585458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FAC0678-A7E4-CEAC-75AD-6530B4799AA7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>
          <a:xfrm flipV="1">
            <a:off x="4523108" y="485947"/>
            <a:ext cx="3061500" cy="136360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115D6A2-87F8-A9D7-CC9B-EA62669F62F3}"/>
              </a:ext>
            </a:extLst>
          </p:cNvPr>
          <p:cNvCxnSpPr>
            <a:cxnSpLocks/>
            <a:stCxn id="6" idx="3"/>
            <a:endCxn id="13" idx="1"/>
          </p:cNvCxnSpPr>
          <p:nvPr/>
        </p:nvCxnSpPr>
        <p:spPr>
          <a:xfrm flipV="1">
            <a:off x="4523108" y="1800299"/>
            <a:ext cx="3061499" cy="49249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C3DCAF7-A639-551A-F90C-6DB9EE45F447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4523108" y="1849548"/>
            <a:ext cx="3061498" cy="1380374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2EB827F-4D3E-B981-B1B4-7C6A9F752385}"/>
              </a:ext>
            </a:extLst>
          </p:cNvPr>
          <p:cNvCxnSpPr>
            <a:cxnSpLocks/>
            <a:stCxn id="6" idx="3"/>
            <a:endCxn id="15" idx="1"/>
          </p:cNvCxnSpPr>
          <p:nvPr/>
        </p:nvCxnSpPr>
        <p:spPr>
          <a:xfrm>
            <a:off x="4523108" y="1849548"/>
            <a:ext cx="3061498" cy="2809997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90577DA-B3A5-CE79-7851-63349B73EEED}"/>
              </a:ext>
            </a:extLst>
          </p:cNvPr>
          <p:cNvCxnSpPr>
            <a:cxnSpLocks/>
            <a:stCxn id="6" idx="3"/>
            <a:endCxn id="16" idx="1"/>
          </p:cNvCxnSpPr>
          <p:nvPr/>
        </p:nvCxnSpPr>
        <p:spPr>
          <a:xfrm>
            <a:off x="4523108" y="1849548"/>
            <a:ext cx="3061498" cy="408405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6468E31-1F53-26D3-C2CB-64BC9C20A5E5}"/>
              </a:ext>
            </a:extLst>
          </p:cNvPr>
          <p:cNvCxnSpPr>
            <a:cxnSpLocks/>
            <a:stCxn id="7" idx="3"/>
            <a:endCxn id="13" idx="1"/>
          </p:cNvCxnSpPr>
          <p:nvPr/>
        </p:nvCxnSpPr>
        <p:spPr>
          <a:xfrm flipV="1">
            <a:off x="4528023" y="1800299"/>
            <a:ext cx="3056584" cy="6924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D0F51813-439F-398A-9A57-3E72FC5DCD4C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4528023" y="2492702"/>
            <a:ext cx="3090918" cy="74064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5E8F8F9-7A73-2BAC-ABFD-5757035DDB16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4528022" y="1800299"/>
            <a:ext cx="3056585" cy="135025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AF37E6E4-C6E1-2F81-2B3B-B28C1DBF13C3}"/>
              </a:ext>
            </a:extLst>
          </p:cNvPr>
          <p:cNvSpPr txBox="1"/>
          <p:nvPr/>
        </p:nvSpPr>
        <p:spPr>
          <a:xfrm rot="16200000">
            <a:off x="-505296" y="5307566"/>
            <a:ext cx="1849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Top 3 Drivers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F7FF229-D573-7B00-BF36-69404071353B}"/>
              </a:ext>
            </a:extLst>
          </p:cNvPr>
          <p:cNvSpPr txBox="1"/>
          <p:nvPr/>
        </p:nvSpPr>
        <p:spPr>
          <a:xfrm rot="16200000">
            <a:off x="-1177744" y="1649635"/>
            <a:ext cx="3158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Top 5 Drivers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AEB26D-9C31-D4AB-2A37-5C0582C96F84}"/>
              </a:ext>
            </a:extLst>
          </p:cNvPr>
          <p:cNvSpPr txBox="1"/>
          <p:nvPr/>
        </p:nvSpPr>
        <p:spPr>
          <a:xfrm>
            <a:off x="4853913" y="4808124"/>
            <a:ext cx="22736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An example sheet of how to cross-reference your motivations </a:t>
            </a:r>
          </a:p>
        </p:txBody>
      </p:sp>
    </p:spTree>
    <p:extLst>
      <p:ext uri="{BB962C8B-B14F-4D97-AF65-F5344CB8AC3E}">
        <p14:creationId xmlns:p14="http://schemas.microsoft.com/office/powerpoint/2010/main" val="2984925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Widescreen</PresentationFormat>
  <Paragraphs>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Burns - BSB (Castelldefels)</dc:creator>
  <cp:lastModifiedBy>Andy Burns</cp:lastModifiedBy>
  <cp:revision>5</cp:revision>
  <cp:lastPrinted>2025-10-22T14:02:39Z</cp:lastPrinted>
  <dcterms:created xsi:type="dcterms:W3CDTF">2025-10-20T10:51:10Z</dcterms:created>
  <dcterms:modified xsi:type="dcterms:W3CDTF">2026-03-09T11:35:13Z</dcterms:modified>
</cp:coreProperties>
</file>