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66" r:id="rId3"/>
  </p:sldIdLst>
  <p:sldSz cx="12192000" cy="6858000"/>
  <p:notesSz cx="6724650" cy="97742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4" autoAdjust="0"/>
    <p:restoredTop sz="94660"/>
  </p:normalViewPr>
  <p:slideViewPr>
    <p:cSldViewPr snapToGrid="0">
      <p:cViewPr varScale="1">
        <p:scale>
          <a:sx n="39" d="100"/>
          <a:sy n="39" d="100"/>
        </p:scale>
        <p:origin x="1368" y="25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4015" cy="4904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09079" y="0"/>
            <a:ext cx="2914015" cy="4904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FD23A1-AF8A-49F4-B6B2-367528B32C5C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0213" y="1222375"/>
            <a:ext cx="5864225" cy="3298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2465" y="4703852"/>
            <a:ext cx="5379720" cy="384860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283830"/>
            <a:ext cx="2914015" cy="4904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09079" y="9283830"/>
            <a:ext cx="2914015" cy="4904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13E29F-D812-4595-ABB0-6E0BF47152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18817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26B633-4DD8-1731-ADDA-38A2A24545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8333379-3209-394D-BEB1-4B0151F536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6CAD36B-C2F4-7914-61DB-1FD3614857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5BAC84-9B0C-5D60-9A4C-F6EEC64B06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13E29F-D812-4595-ABB0-6E0BF471523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9327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6FFBF-DB5D-91AD-48C4-CA92E517F6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81B679-9704-0106-795A-717289E28C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63F631-3F4A-2568-D567-065A6709D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9B2D-48A3-4D70-B516-9D5337362FC9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85954F-9552-6C55-3F40-0F16607AF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8BD894-AA7A-0FBD-9EE4-ADB0A35BF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FFE-BE7C-4D77-8591-003371967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6001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7B028-2002-5DDC-5378-149232CE3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67299D-74B1-4294-94A5-CE35DD1EBC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4B0D2D-BD34-801C-069E-D567C7236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9B2D-48A3-4D70-B516-9D5337362FC9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3E83D-1D36-30B7-7992-FC08BFD5B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C732F2-FBB1-14CE-C2DE-F03F342F1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FFE-BE7C-4D77-8591-003371967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1623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178C79-E9EB-6568-6A20-7775DC2142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3DEA3D-8731-73B4-17CE-1317D62DD3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F3CE68-EF01-D4D4-EE10-AFFEE7B8D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9B2D-48A3-4D70-B516-9D5337362FC9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09F9E9-BCF4-2764-07C3-EA69098E4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82E0EA-6725-DEC7-9B48-7FA6C6736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FFE-BE7C-4D77-8591-003371967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5886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B9F06-42C3-71B8-83E3-E0ED50344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EB3CAC-914D-263C-77AE-10B9F18DB6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AD0C14-E136-7F89-F93F-2A6A33D88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9B2D-48A3-4D70-B516-9D5337362FC9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008D24-FF6C-64FF-D9EE-55BEFC43B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FF6FED-F37B-AC56-3E14-41BAA52CD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FFE-BE7C-4D77-8591-003371967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0782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5CEFC-15E6-2AAE-2B13-77127C11E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FA0920-9C0F-82EE-81E2-791203AC44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5887F3-35C0-76E0-5FF7-86D877C4D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9B2D-48A3-4D70-B516-9D5337362FC9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5B5BF7-9C39-3381-48A8-BF40296FA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E1A39F-E6ED-E668-8EC7-3479D062E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FFE-BE7C-4D77-8591-003371967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2441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D5969B-2521-8245-1592-C646CEA1D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A42EC7-D6D8-4198-E019-2EE27FFF29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AF24BE-5C55-8EDF-EB8E-C9E2ED478A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4FD24A-0413-80FA-BA33-E84252F0B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9B2D-48A3-4D70-B516-9D5337362FC9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06CEFA-FA8A-625C-6B8F-0F7DA4C80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2DC505-30AF-3F35-A9B8-E04D97F7A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FFE-BE7C-4D77-8591-003371967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8785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42E2B-AAAC-349E-EED5-ACA17CEC8B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272172-7873-2D23-6588-8B4327A99F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9D654B-86D7-9232-34A6-09E5037977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CD6BD4-0577-2A45-0F11-747AF71774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DFFE56-1CD1-3294-B01A-9CBC9D4543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CE02EE-9562-3E57-C76D-5C21EA234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9B2D-48A3-4D70-B516-9D5337362FC9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D4D9B9-537E-9989-A0BD-E485DA978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7C263C-CF8C-B4BA-9924-952E9E3FF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FFE-BE7C-4D77-8591-003371967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1834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9BAC6-4E8F-874E-3393-80F7CD265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C8697F-CB7C-4F95-B233-F5230E8AC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9B2D-48A3-4D70-B516-9D5337362FC9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9D2B93-9780-0627-CE9A-3D50CD628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6E8345-C4A7-8BC3-E1BB-C5FE9FB95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FFE-BE7C-4D77-8591-003371967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3877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AB649C-4BF5-B4E4-DA7E-D0CD3FB73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9B2D-48A3-4D70-B516-9D5337362FC9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7D3771-0689-39F4-9A72-E1815BBE5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52D85B-A783-6DDB-E4B8-35CCFAC74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FFE-BE7C-4D77-8591-003371967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1238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D6D35-BD88-D80F-EAFE-8786970167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922281-0038-A1D0-18FC-3A0F3AC2CC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9B7FD8-34EE-C378-81FA-7F6E8CEE78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D826E3-3800-EB74-EEF0-517A677D3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9B2D-48A3-4D70-B516-9D5337362FC9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80ADF3-C4C2-DD1C-8F3D-D8D27FE70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1D0E78-C6E4-CB7C-657C-4EC505885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FFE-BE7C-4D77-8591-003371967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5523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09EA3-3E3A-6546-7C17-C55B08B915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472ECA-5C9A-7F7C-2E06-77098BDBFA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2EDFC2-C2DB-C5F4-4C2A-568D881807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C44ED7-8EA2-CDAA-36EB-1ACA866C9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9B2D-48A3-4D70-B516-9D5337362FC9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7F6A18-70D2-C80F-6A04-FB2E761FF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2A082F-48A9-E913-4B83-681E2C7E8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FFE-BE7C-4D77-8591-003371967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6795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C39FA4-BC46-8964-D2F4-A5B265ABB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BB70B2-DB2E-E3C1-1A74-93A907FEC6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F30512-7E9C-DFB6-69CF-074819BCE5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AB9B2D-48A3-4D70-B516-9D5337362FC9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5918E1-6D05-9573-F108-019C535068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EC947C-A8D8-1E80-28B1-82050D1B50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03EFFE-BE7C-4D77-8591-003371967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4941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0072A8-F754-3C63-4798-855B1783FD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8631B74C-9069-1DBE-0E9D-5D5F9B866E77}"/>
              </a:ext>
            </a:extLst>
          </p:cNvPr>
          <p:cNvSpPr/>
          <p:nvPr/>
        </p:nvSpPr>
        <p:spPr>
          <a:xfrm>
            <a:off x="5490684" y="1272275"/>
            <a:ext cx="1080000" cy="1080000"/>
          </a:xfrm>
          <a:prstGeom prst="ellipse">
            <a:avLst/>
          </a:prstGeom>
          <a:noFill/>
          <a:ln w="38100"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16244B6-F57F-CFD2-9056-7B66DC1B74EB}"/>
              </a:ext>
            </a:extLst>
          </p:cNvPr>
          <p:cNvSpPr/>
          <p:nvPr/>
        </p:nvSpPr>
        <p:spPr>
          <a:xfrm>
            <a:off x="5464633" y="4505725"/>
            <a:ext cx="1080000" cy="1080000"/>
          </a:xfrm>
          <a:prstGeom prst="ellipse">
            <a:avLst/>
          </a:prstGeom>
          <a:noFill/>
          <a:ln w="38100"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58FA5E6-B39B-BC70-4503-9F107BE13476}"/>
              </a:ext>
            </a:extLst>
          </p:cNvPr>
          <p:cNvSpPr/>
          <p:nvPr/>
        </p:nvSpPr>
        <p:spPr>
          <a:xfrm>
            <a:off x="7177969" y="2889000"/>
            <a:ext cx="1080000" cy="1080000"/>
          </a:xfrm>
          <a:prstGeom prst="ellipse">
            <a:avLst/>
          </a:prstGeom>
          <a:noFill/>
          <a:ln w="38100"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93B1EB1-5D29-A476-D1DB-7121CCD7C446}"/>
              </a:ext>
            </a:extLst>
          </p:cNvPr>
          <p:cNvSpPr/>
          <p:nvPr/>
        </p:nvSpPr>
        <p:spPr>
          <a:xfrm>
            <a:off x="3751297" y="2889000"/>
            <a:ext cx="1080000" cy="1080000"/>
          </a:xfrm>
          <a:prstGeom prst="ellipse">
            <a:avLst/>
          </a:prstGeom>
          <a:noFill/>
          <a:ln w="38100"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BD50560-799A-A146-A78D-5D8F7FAF3850}"/>
              </a:ext>
            </a:extLst>
          </p:cNvPr>
          <p:cNvSpPr/>
          <p:nvPr/>
        </p:nvSpPr>
        <p:spPr>
          <a:xfrm>
            <a:off x="8490855" y="994088"/>
            <a:ext cx="1080000" cy="1080000"/>
          </a:xfrm>
          <a:prstGeom prst="ellipse">
            <a:avLst/>
          </a:prstGeom>
          <a:noFill/>
          <a:ln w="38100"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E1E48A28-1E09-C043-60FD-C11DE393EFD3}"/>
              </a:ext>
            </a:extLst>
          </p:cNvPr>
          <p:cNvSpPr/>
          <p:nvPr/>
        </p:nvSpPr>
        <p:spPr>
          <a:xfrm>
            <a:off x="8490855" y="4695231"/>
            <a:ext cx="1080000" cy="1080000"/>
          </a:xfrm>
          <a:prstGeom prst="ellipse">
            <a:avLst/>
          </a:prstGeom>
          <a:noFill/>
          <a:ln w="38100"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562047B0-DC15-A1D7-52D8-3A290397AC1D}"/>
              </a:ext>
            </a:extLst>
          </p:cNvPr>
          <p:cNvSpPr/>
          <p:nvPr/>
        </p:nvSpPr>
        <p:spPr>
          <a:xfrm>
            <a:off x="2514601" y="1004973"/>
            <a:ext cx="1080000" cy="1080000"/>
          </a:xfrm>
          <a:prstGeom prst="ellipse">
            <a:avLst/>
          </a:prstGeom>
          <a:noFill/>
          <a:ln w="38100"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89D6656-642B-C0D6-2802-29B4D6B3F611}"/>
              </a:ext>
            </a:extLst>
          </p:cNvPr>
          <p:cNvSpPr/>
          <p:nvPr/>
        </p:nvSpPr>
        <p:spPr>
          <a:xfrm>
            <a:off x="2514601" y="4706116"/>
            <a:ext cx="1080000" cy="1080000"/>
          </a:xfrm>
          <a:prstGeom prst="ellipse">
            <a:avLst/>
          </a:prstGeom>
          <a:noFill/>
          <a:ln w="38100"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7DAA589-DCC3-1859-36AE-94525BC46ED8}"/>
              </a:ext>
            </a:extLst>
          </p:cNvPr>
          <p:cNvSpPr/>
          <p:nvPr/>
        </p:nvSpPr>
        <p:spPr>
          <a:xfrm>
            <a:off x="670025" y="2899886"/>
            <a:ext cx="1080000" cy="1080000"/>
          </a:xfrm>
          <a:prstGeom prst="ellipse">
            <a:avLst/>
          </a:prstGeom>
          <a:noFill/>
          <a:ln w="38100"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1CBFBA76-A4E9-7BD5-5ED9-67AF7102DB2E}"/>
              </a:ext>
            </a:extLst>
          </p:cNvPr>
          <p:cNvSpPr/>
          <p:nvPr/>
        </p:nvSpPr>
        <p:spPr>
          <a:xfrm>
            <a:off x="10260955" y="2878113"/>
            <a:ext cx="1080000" cy="1080000"/>
          </a:xfrm>
          <a:prstGeom prst="ellipse">
            <a:avLst/>
          </a:prstGeom>
          <a:noFill/>
          <a:ln w="38100"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BE7CAFE-57E3-DBDD-95E3-C43DB6C78C42}"/>
              </a:ext>
            </a:extLst>
          </p:cNvPr>
          <p:cNvCxnSpPr>
            <a:cxnSpLocks/>
          </p:cNvCxnSpPr>
          <p:nvPr/>
        </p:nvCxnSpPr>
        <p:spPr>
          <a:xfrm flipV="1">
            <a:off x="6019841" y="2352275"/>
            <a:ext cx="0" cy="176725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4D50F77-0693-EB80-5362-130E735D33F1}"/>
              </a:ext>
            </a:extLst>
          </p:cNvPr>
          <p:cNvCxnSpPr>
            <a:cxnSpLocks/>
          </p:cNvCxnSpPr>
          <p:nvPr/>
        </p:nvCxnSpPr>
        <p:spPr>
          <a:xfrm flipV="1">
            <a:off x="6021200" y="4327125"/>
            <a:ext cx="0" cy="176725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2760178-9BCC-A50A-F570-681A8645DAD2}"/>
              </a:ext>
            </a:extLst>
          </p:cNvPr>
          <p:cNvCxnSpPr>
            <a:cxnSpLocks/>
          </p:cNvCxnSpPr>
          <p:nvPr/>
        </p:nvCxnSpPr>
        <p:spPr>
          <a:xfrm>
            <a:off x="6924716" y="3425037"/>
            <a:ext cx="238084" cy="0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F54054C2-E57E-F2BF-1A70-8EAA7980CB03}"/>
              </a:ext>
            </a:extLst>
          </p:cNvPr>
          <p:cNvCxnSpPr>
            <a:cxnSpLocks/>
          </p:cNvCxnSpPr>
          <p:nvPr/>
        </p:nvCxnSpPr>
        <p:spPr>
          <a:xfrm>
            <a:off x="4854616" y="3425037"/>
            <a:ext cx="238084" cy="0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4C6490CC-2CD3-6ED1-B19F-10405CC29C63}"/>
              </a:ext>
            </a:extLst>
          </p:cNvPr>
          <p:cNvCxnSpPr>
            <a:cxnSpLocks/>
          </p:cNvCxnSpPr>
          <p:nvPr/>
        </p:nvCxnSpPr>
        <p:spPr>
          <a:xfrm>
            <a:off x="8490855" y="3439886"/>
            <a:ext cx="1770100" cy="0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DC1237E0-19FA-C7CE-D41C-2B97B3512814}"/>
              </a:ext>
            </a:extLst>
          </p:cNvPr>
          <p:cNvCxnSpPr>
            <a:cxnSpLocks/>
          </p:cNvCxnSpPr>
          <p:nvPr/>
        </p:nvCxnSpPr>
        <p:spPr>
          <a:xfrm>
            <a:off x="1750025" y="3425037"/>
            <a:ext cx="1770100" cy="0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9330DD78-FD7C-48CB-0533-644F6F0AB3E0}"/>
              </a:ext>
            </a:extLst>
          </p:cNvPr>
          <p:cNvCxnSpPr>
            <a:cxnSpLocks/>
            <a:endCxn id="10" idx="3"/>
          </p:cNvCxnSpPr>
          <p:nvPr/>
        </p:nvCxnSpPr>
        <p:spPr>
          <a:xfrm flipV="1">
            <a:off x="6596351" y="1915926"/>
            <a:ext cx="2052666" cy="1290934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953310C8-6522-5FDD-1B52-53833CF0A206}"/>
              </a:ext>
            </a:extLst>
          </p:cNvPr>
          <p:cNvCxnSpPr>
            <a:cxnSpLocks/>
            <a:stCxn id="12" idx="5"/>
          </p:cNvCxnSpPr>
          <p:nvPr/>
        </p:nvCxnSpPr>
        <p:spPr>
          <a:xfrm>
            <a:off x="3436439" y="1926811"/>
            <a:ext cx="2028194" cy="111194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B8508BBF-EAEC-016E-925E-747F12328299}"/>
              </a:ext>
            </a:extLst>
          </p:cNvPr>
          <p:cNvSpPr txBox="1"/>
          <p:nvPr/>
        </p:nvSpPr>
        <p:spPr>
          <a:xfrm>
            <a:off x="4145969" y="2872268"/>
            <a:ext cx="369025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800" dirty="0"/>
              <a:t>30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68BDBB60-D5F0-3A3F-6A7C-F470D0C0C6AA}"/>
              </a:ext>
            </a:extLst>
          </p:cNvPr>
          <p:cNvSpPr/>
          <p:nvPr/>
        </p:nvSpPr>
        <p:spPr>
          <a:xfrm>
            <a:off x="1999862" y="583380"/>
            <a:ext cx="540000" cy="540000"/>
          </a:xfrm>
          <a:prstGeom prst="ellipse">
            <a:avLst/>
          </a:prstGeom>
          <a:noFill/>
          <a:ln w="381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08DF10F0-4EC8-C120-352B-AF83B351B3C5}"/>
              </a:ext>
            </a:extLst>
          </p:cNvPr>
          <p:cNvSpPr/>
          <p:nvPr/>
        </p:nvSpPr>
        <p:spPr>
          <a:xfrm>
            <a:off x="2011648" y="2070124"/>
            <a:ext cx="540000" cy="540000"/>
          </a:xfrm>
          <a:prstGeom prst="ellipse">
            <a:avLst/>
          </a:prstGeom>
          <a:noFill/>
          <a:ln w="381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3504143F-6533-1B1F-13E1-B718DCF6BC7F}"/>
              </a:ext>
            </a:extLst>
          </p:cNvPr>
          <p:cNvSpPr/>
          <p:nvPr/>
        </p:nvSpPr>
        <p:spPr>
          <a:xfrm>
            <a:off x="3594601" y="645007"/>
            <a:ext cx="540000" cy="540000"/>
          </a:xfrm>
          <a:prstGeom prst="ellipse">
            <a:avLst/>
          </a:prstGeom>
          <a:noFill/>
          <a:ln w="381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7D1ADAF8-A30E-0493-1523-1182D0DE659F}"/>
              </a:ext>
            </a:extLst>
          </p:cNvPr>
          <p:cNvCxnSpPr>
            <a:cxnSpLocks/>
          </p:cNvCxnSpPr>
          <p:nvPr/>
        </p:nvCxnSpPr>
        <p:spPr>
          <a:xfrm>
            <a:off x="2514601" y="1014386"/>
            <a:ext cx="172435" cy="159343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CD88DBD8-11DD-CE85-EAF0-B7EDB241735A}"/>
              </a:ext>
            </a:extLst>
          </p:cNvPr>
          <p:cNvCxnSpPr>
            <a:cxnSpLocks/>
            <a:stCxn id="12" idx="3"/>
            <a:endCxn id="41" idx="7"/>
          </p:cNvCxnSpPr>
          <p:nvPr/>
        </p:nvCxnSpPr>
        <p:spPr>
          <a:xfrm flipH="1">
            <a:off x="2472567" y="1926811"/>
            <a:ext cx="200196" cy="222394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C1468A5B-CBE8-2343-1E9F-68FBE1523399}"/>
              </a:ext>
            </a:extLst>
          </p:cNvPr>
          <p:cNvCxnSpPr>
            <a:cxnSpLocks/>
            <a:endCxn id="12" idx="7"/>
          </p:cNvCxnSpPr>
          <p:nvPr/>
        </p:nvCxnSpPr>
        <p:spPr>
          <a:xfrm flipH="1">
            <a:off x="3436439" y="1068367"/>
            <a:ext cx="210682" cy="94768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6" name="Group 65">
            <a:extLst>
              <a:ext uri="{FF2B5EF4-FFF2-40B4-BE49-F238E27FC236}">
                <a16:creationId xmlns:a16="http://schemas.microsoft.com/office/drawing/2014/main" id="{232D9088-6B54-B39F-7CA5-110D2CF7F078}"/>
              </a:ext>
            </a:extLst>
          </p:cNvPr>
          <p:cNvGrpSpPr/>
          <p:nvPr/>
        </p:nvGrpSpPr>
        <p:grpSpPr>
          <a:xfrm rot="2135022">
            <a:off x="4928213" y="812413"/>
            <a:ext cx="2134739" cy="2026744"/>
            <a:chOff x="4793535" y="514709"/>
            <a:chExt cx="2134739" cy="2026744"/>
          </a:xfrm>
        </p:grpSpPr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77E847F5-897E-725C-88A4-0E99B55F0F1B}"/>
                </a:ext>
              </a:extLst>
            </p:cNvPr>
            <p:cNvSpPr/>
            <p:nvPr/>
          </p:nvSpPr>
          <p:spPr>
            <a:xfrm>
              <a:off x="4793535" y="514709"/>
              <a:ext cx="540000" cy="540000"/>
            </a:xfrm>
            <a:prstGeom prst="ellipse">
              <a:avLst/>
            </a:prstGeom>
            <a:noFill/>
            <a:ln w="38100"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F44FDA14-5FE5-D690-2867-85F63B501BD2}"/>
                </a:ext>
              </a:extLst>
            </p:cNvPr>
            <p:cNvSpPr/>
            <p:nvPr/>
          </p:nvSpPr>
          <p:spPr>
            <a:xfrm>
              <a:off x="4805321" y="2001453"/>
              <a:ext cx="540000" cy="540000"/>
            </a:xfrm>
            <a:prstGeom prst="ellipse">
              <a:avLst/>
            </a:prstGeom>
            <a:noFill/>
            <a:ln w="38100"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835434E6-8A22-3B0E-A5A1-28E93D81CFDB}"/>
                </a:ext>
              </a:extLst>
            </p:cNvPr>
            <p:cNvSpPr/>
            <p:nvPr/>
          </p:nvSpPr>
          <p:spPr>
            <a:xfrm>
              <a:off x="6388274" y="576336"/>
              <a:ext cx="540000" cy="540000"/>
            </a:xfrm>
            <a:prstGeom prst="ellipse">
              <a:avLst/>
            </a:prstGeom>
            <a:noFill/>
            <a:ln w="38100"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012FE299-D45C-8964-CE5B-A2A4A5F96D05}"/>
                </a:ext>
              </a:extLst>
            </p:cNvPr>
            <p:cNvCxnSpPr>
              <a:cxnSpLocks/>
            </p:cNvCxnSpPr>
            <p:nvPr/>
          </p:nvCxnSpPr>
          <p:spPr>
            <a:xfrm>
              <a:off x="5308274" y="945715"/>
              <a:ext cx="172435" cy="159343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7DD08825-79AA-0754-D8DD-561D4B7D0969}"/>
                </a:ext>
              </a:extLst>
            </p:cNvPr>
            <p:cNvCxnSpPr>
              <a:cxnSpLocks/>
              <a:endCxn id="55" idx="7"/>
            </p:cNvCxnSpPr>
            <p:nvPr/>
          </p:nvCxnSpPr>
          <p:spPr>
            <a:xfrm flipH="1">
              <a:off x="5266240" y="1858140"/>
              <a:ext cx="200196" cy="222394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459754A4-70DE-BD73-FFF4-3A56D25A67A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230112" y="999696"/>
              <a:ext cx="210682" cy="94768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76922343-7868-735B-D94F-70ECDB4DBC2F}"/>
              </a:ext>
            </a:extLst>
          </p:cNvPr>
          <p:cNvGrpSpPr/>
          <p:nvPr/>
        </p:nvGrpSpPr>
        <p:grpSpPr>
          <a:xfrm rot="6575756">
            <a:off x="7938525" y="510262"/>
            <a:ext cx="2134739" cy="2026744"/>
            <a:chOff x="2152262" y="735780"/>
            <a:chExt cx="2134739" cy="2026744"/>
          </a:xfrm>
        </p:grpSpPr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287E68DA-F136-3AE7-FADD-440ACA43F900}"/>
                </a:ext>
              </a:extLst>
            </p:cNvPr>
            <p:cNvSpPr/>
            <p:nvPr/>
          </p:nvSpPr>
          <p:spPr>
            <a:xfrm>
              <a:off x="2152262" y="735780"/>
              <a:ext cx="540000" cy="540000"/>
            </a:xfrm>
            <a:prstGeom prst="ellipse">
              <a:avLst/>
            </a:prstGeom>
            <a:noFill/>
            <a:ln w="38100"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A5F5650C-A8A9-5E38-963D-706DF4361204}"/>
                </a:ext>
              </a:extLst>
            </p:cNvPr>
            <p:cNvSpPr/>
            <p:nvPr/>
          </p:nvSpPr>
          <p:spPr>
            <a:xfrm>
              <a:off x="2164048" y="2222524"/>
              <a:ext cx="540000" cy="540000"/>
            </a:xfrm>
            <a:prstGeom prst="ellipse">
              <a:avLst/>
            </a:prstGeom>
            <a:noFill/>
            <a:ln w="38100"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1EAD54F5-6DAD-C32D-A794-F491B2AFD30F}"/>
                </a:ext>
              </a:extLst>
            </p:cNvPr>
            <p:cNvSpPr/>
            <p:nvPr/>
          </p:nvSpPr>
          <p:spPr>
            <a:xfrm>
              <a:off x="3747001" y="797407"/>
              <a:ext cx="540000" cy="540000"/>
            </a:xfrm>
            <a:prstGeom prst="ellipse">
              <a:avLst/>
            </a:prstGeom>
            <a:noFill/>
            <a:ln w="38100"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82596D1E-1836-E225-B374-C0A431EF7D42}"/>
                </a:ext>
              </a:extLst>
            </p:cNvPr>
            <p:cNvCxnSpPr>
              <a:cxnSpLocks/>
            </p:cNvCxnSpPr>
            <p:nvPr/>
          </p:nvCxnSpPr>
          <p:spPr>
            <a:xfrm>
              <a:off x="2667001" y="1166786"/>
              <a:ext cx="172435" cy="159343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C5DD6E6C-B34B-FC37-1F73-E6964BB74D54}"/>
                </a:ext>
              </a:extLst>
            </p:cNvPr>
            <p:cNvCxnSpPr>
              <a:cxnSpLocks/>
              <a:endCxn id="68" idx="7"/>
            </p:cNvCxnSpPr>
            <p:nvPr/>
          </p:nvCxnSpPr>
          <p:spPr>
            <a:xfrm flipH="1">
              <a:off x="2624967" y="2079211"/>
              <a:ext cx="200196" cy="222394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51A1EABA-94C2-93DA-881B-F0B8D6666F8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588839" y="1220767"/>
              <a:ext cx="210682" cy="94768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4355327E-0784-ACA3-0841-ABDA7D890FA4}"/>
              </a:ext>
            </a:extLst>
          </p:cNvPr>
          <p:cNvGrpSpPr/>
          <p:nvPr/>
        </p:nvGrpSpPr>
        <p:grpSpPr>
          <a:xfrm rot="6575756">
            <a:off x="9720971" y="2390555"/>
            <a:ext cx="2134739" cy="2026744"/>
            <a:chOff x="2152262" y="735780"/>
            <a:chExt cx="2134739" cy="2026744"/>
          </a:xfrm>
        </p:grpSpPr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D071C7C8-71F4-DBD2-F40A-C75554CA80CD}"/>
                </a:ext>
              </a:extLst>
            </p:cNvPr>
            <p:cNvSpPr/>
            <p:nvPr/>
          </p:nvSpPr>
          <p:spPr>
            <a:xfrm>
              <a:off x="2152262" y="735780"/>
              <a:ext cx="540000" cy="540000"/>
            </a:xfrm>
            <a:prstGeom prst="ellipse">
              <a:avLst/>
            </a:prstGeom>
            <a:noFill/>
            <a:ln w="38100"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D7B41AF7-1B0D-F354-7E68-77AEFC35E41D}"/>
                </a:ext>
              </a:extLst>
            </p:cNvPr>
            <p:cNvSpPr/>
            <p:nvPr/>
          </p:nvSpPr>
          <p:spPr>
            <a:xfrm>
              <a:off x="2164048" y="2222524"/>
              <a:ext cx="540000" cy="540000"/>
            </a:xfrm>
            <a:prstGeom prst="ellipse">
              <a:avLst/>
            </a:prstGeom>
            <a:noFill/>
            <a:ln w="38100"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3" name="Oval 82">
              <a:extLst>
                <a:ext uri="{FF2B5EF4-FFF2-40B4-BE49-F238E27FC236}">
                  <a16:creationId xmlns:a16="http://schemas.microsoft.com/office/drawing/2014/main" id="{051D9DA4-8977-9C65-054F-12072D518427}"/>
                </a:ext>
              </a:extLst>
            </p:cNvPr>
            <p:cNvSpPr/>
            <p:nvPr/>
          </p:nvSpPr>
          <p:spPr>
            <a:xfrm>
              <a:off x="3747001" y="797407"/>
              <a:ext cx="540000" cy="540000"/>
            </a:xfrm>
            <a:prstGeom prst="ellipse">
              <a:avLst/>
            </a:prstGeom>
            <a:noFill/>
            <a:ln w="38100"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B9D7204A-BFA4-17E4-C213-5B4938966C1B}"/>
                </a:ext>
              </a:extLst>
            </p:cNvPr>
            <p:cNvCxnSpPr>
              <a:cxnSpLocks/>
            </p:cNvCxnSpPr>
            <p:nvPr/>
          </p:nvCxnSpPr>
          <p:spPr>
            <a:xfrm>
              <a:off x="2667001" y="1166786"/>
              <a:ext cx="172435" cy="159343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2B7E4A0C-53BF-CCAD-D58E-FE3D240C36DA}"/>
                </a:ext>
              </a:extLst>
            </p:cNvPr>
            <p:cNvCxnSpPr>
              <a:cxnSpLocks/>
              <a:endCxn id="82" idx="7"/>
            </p:cNvCxnSpPr>
            <p:nvPr/>
          </p:nvCxnSpPr>
          <p:spPr>
            <a:xfrm flipH="1">
              <a:off x="2624967" y="2079211"/>
              <a:ext cx="200196" cy="222394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D631018F-A2A5-3B49-8C35-F1E9683C47B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588839" y="1220767"/>
              <a:ext cx="210682" cy="94768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7" name="Group 86">
            <a:extLst>
              <a:ext uri="{FF2B5EF4-FFF2-40B4-BE49-F238E27FC236}">
                <a16:creationId xmlns:a16="http://schemas.microsoft.com/office/drawing/2014/main" id="{213361E8-573E-D4CD-669A-6744AC45AB30}"/>
              </a:ext>
            </a:extLst>
          </p:cNvPr>
          <p:cNvGrpSpPr/>
          <p:nvPr/>
        </p:nvGrpSpPr>
        <p:grpSpPr>
          <a:xfrm rot="2978847">
            <a:off x="7944933" y="4219970"/>
            <a:ext cx="2134739" cy="2026744"/>
            <a:chOff x="2152262" y="735780"/>
            <a:chExt cx="2134739" cy="2026744"/>
          </a:xfrm>
        </p:grpSpPr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2A3D8CC6-7EC6-6062-496D-518D144F26E5}"/>
                </a:ext>
              </a:extLst>
            </p:cNvPr>
            <p:cNvSpPr/>
            <p:nvPr/>
          </p:nvSpPr>
          <p:spPr>
            <a:xfrm>
              <a:off x="2152262" y="735780"/>
              <a:ext cx="540000" cy="540000"/>
            </a:xfrm>
            <a:prstGeom prst="ellipse">
              <a:avLst/>
            </a:prstGeom>
            <a:noFill/>
            <a:ln w="38100"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F950FFEF-4069-A034-2C43-12948E7D00CF}"/>
                </a:ext>
              </a:extLst>
            </p:cNvPr>
            <p:cNvSpPr/>
            <p:nvPr/>
          </p:nvSpPr>
          <p:spPr>
            <a:xfrm>
              <a:off x="2164048" y="2222524"/>
              <a:ext cx="540000" cy="540000"/>
            </a:xfrm>
            <a:prstGeom prst="ellipse">
              <a:avLst/>
            </a:prstGeom>
            <a:noFill/>
            <a:ln w="38100"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B2795575-057B-99CC-76BB-FAF2B91964DA}"/>
                </a:ext>
              </a:extLst>
            </p:cNvPr>
            <p:cNvSpPr/>
            <p:nvPr/>
          </p:nvSpPr>
          <p:spPr>
            <a:xfrm>
              <a:off x="3747001" y="797407"/>
              <a:ext cx="540000" cy="540000"/>
            </a:xfrm>
            <a:prstGeom prst="ellipse">
              <a:avLst/>
            </a:prstGeom>
            <a:noFill/>
            <a:ln w="38100"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8CFD3B85-3EEA-1E77-5BE0-A0E06858513D}"/>
                </a:ext>
              </a:extLst>
            </p:cNvPr>
            <p:cNvCxnSpPr>
              <a:cxnSpLocks/>
            </p:cNvCxnSpPr>
            <p:nvPr/>
          </p:nvCxnSpPr>
          <p:spPr>
            <a:xfrm>
              <a:off x="2667001" y="1166786"/>
              <a:ext cx="172435" cy="159343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>
              <a:extLst>
                <a:ext uri="{FF2B5EF4-FFF2-40B4-BE49-F238E27FC236}">
                  <a16:creationId xmlns:a16="http://schemas.microsoft.com/office/drawing/2014/main" id="{40972967-D6F8-80B3-5CA2-EF9579710D86}"/>
                </a:ext>
              </a:extLst>
            </p:cNvPr>
            <p:cNvCxnSpPr>
              <a:cxnSpLocks/>
              <a:endCxn id="89" idx="7"/>
            </p:cNvCxnSpPr>
            <p:nvPr/>
          </p:nvCxnSpPr>
          <p:spPr>
            <a:xfrm flipH="1">
              <a:off x="2624967" y="2079211"/>
              <a:ext cx="200196" cy="222394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>
              <a:extLst>
                <a:ext uri="{FF2B5EF4-FFF2-40B4-BE49-F238E27FC236}">
                  <a16:creationId xmlns:a16="http://schemas.microsoft.com/office/drawing/2014/main" id="{000E74E6-27EB-A20A-2EE5-CECCC93A782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588839" y="1220767"/>
              <a:ext cx="210682" cy="94768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C3CD039D-E205-806C-97BB-D0092D7CD04D}"/>
              </a:ext>
            </a:extLst>
          </p:cNvPr>
          <p:cNvGrpSpPr/>
          <p:nvPr/>
        </p:nvGrpSpPr>
        <p:grpSpPr>
          <a:xfrm rot="6767456">
            <a:off x="123414" y="2454160"/>
            <a:ext cx="2134739" cy="2026744"/>
            <a:chOff x="2152262" y="735780"/>
            <a:chExt cx="2134739" cy="2026744"/>
          </a:xfrm>
        </p:grpSpPr>
        <p:sp>
          <p:nvSpPr>
            <p:cNvPr id="95" name="Oval 94">
              <a:extLst>
                <a:ext uri="{FF2B5EF4-FFF2-40B4-BE49-F238E27FC236}">
                  <a16:creationId xmlns:a16="http://schemas.microsoft.com/office/drawing/2014/main" id="{35599FC3-2C99-8E22-B26F-47727E559548}"/>
                </a:ext>
              </a:extLst>
            </p:cNvPr>
            <p:cNvSpPr/>
            <p:nvPr/>
          </p:nvSpPr>
          <p:spPr>
            <a:xfrm>
              <a:off x="2152262" y="735780"/>
              <a:ext cx="540000" cy="540000"/>
            </a:xfrm>
            <a:prstGeom prst="ellipse">
              <a:avLst/>
            </a:prstGeom>
            <a:noFill/>
            <a:ln w="38100"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6" name="Oval 95">
              <a:extLst>
                <a:ext uri="{FF2B5EF4-FFF2-40B4-BE49-F238E27FC236}">
                  <a16:creationId xmlns:a16="http://schemas.microsoft.com/office/drawing/2014/main" id="{50B2AAD4-5F4B-CBCF-9C64-B58BFE138E1E}"/>
                </a:ext>
              </a:extLst>
            </p:cNvPr>
            <p:cNvSpPr/>
            <p:nvPr/>
          </p:nvSpPr>
          <p:spPr>
            <a:xfrm>
              <a:off x="2164048" y="2222524"/>
              <a:ext cx="540000" cy="540000"/>
            </a:xfrm>
            <a:prstGeom prst="ellipse">
              <a:avLst/>
            </a:prstGeom>
            <a:noFill/>
            <a:ln w="38100"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" name="Oval 96">
              <a:extLst>
                <a:ext uri="{FF2B5EF4-FFF2-40B4-BE49-F238E27FC236}">
                  <a16:creationId xmlns:a16="http://schemas.microsoft.com/office/drawing/2014/main" id="{E4E7135F-EAEF-1E8C-9469-D43D4FA7BEBD}"/>
                </a:ext>
              </a:extLst>
            </p:cNvPr>
            <p:cNvSpPr/>
            <p:nvPr/>
          </p:nvSpPr>
          <p:spPr>
            <a:xfrm>
              <a:off x="3747001" y="797407"/>
              <a:ext cx="540000" cy="540000"/>
            </a:xfrm>
            <a:prstGeom prst="ellipse">
              <a:avLst/>
            </a:prstGeom>
            <a:noFill/>
            <a:ln w="38100"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98" name="Straight Connector 97">
              <a:extLst>
                <a:ext uri="{FF2B5EF4-FFF2-40B4-BE49-F238E27FC236}">
                  <a16:creationId xmlns:a16="http://schemas.microsoft.com/office/drawing/2014/main" id="{383EF925-7503-3DE5-EB44-EBB5D49DCF04}"/>
                </a:ext>
              </a:extLst>
            </p:cNvPr>
            <p:cNvCxnSpPr>
              <a:cxnSpLocks/>
            </p:cNvCxnSpPr>
            <p:nvPr/>
          </p:nvCxnSpPr>
          <p:spPr>
            <a:xfrm>
              <a:off x="2667001" y="1166786"/>
              <a:ext cx="172435" cy="159343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>
              <a:extLst>
                <a:ext uri="{FF2B5EF4-FFF2-40B4-BE49-F238E27FC236}">
                  <a16:creationId xmlns:a16="http://schemas.microsoft.com/office/drawing/2014/main" id="{281E24C0-E57B-8D48-BC6D-DC52465CB077}"/>
                </a:ext>
              </a:extLst>
            </p:cNvPr>
            <p:cNvCxnSpPr>
              <a:cxnSpLocks/>
              <a:endCxn id="96" idx="7"/>
            </p:cNvCxnSpPr>
            <p:nvPr/>
          </p:nvCxnSpPr>
          <p:spPr>
            <a:xfrm flipH="1">
              <a:off x="2624967" y="2079211"/>
              <a:ext cx="200196" cy="222394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>
              <a:extLst>
                <a:ext uri="{FF2B5EF4-FFF2-40B4-BE49-F238E27FC236}">
                  <a16:creationId xmlns:a16="http://schemas.microsoft.com/office/drawing/2014/main" id="{9E185E7A-D1D1-6023-07B6-06D10E23A82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588839" y="1220767"/>
              <a:ext cx="210682" cy="94768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83F51E70-AE68-A701-28A6-C81E7E5E7789}"/>
              </a:ext>
            </a:extLst>
          </p:cNvPr>
          <p:cNvGrpSpPr/>
          <p:nvPr/>
        </p:nvGrpSpPr>
        <p:grpSpPr>
          <a:xfrm rot="2978847">
            <a:off x="1939846" y="4221859"/>
            <a:ext cx="2134739" cy="2026744"/>
            <a:chOff x="2152262" y="735780"/>
            <a:chExt cx="2134739" cy="2026744"/>
          </a:xfrm>
        </p:grpSpPr>
        <p:sp>
          <p:nvSpPr>
            <p:cNvPr id="102" name="Oval 101">
              <a:extLst>
                <a:ext uri="{FF2B5EF4-FFF2-40B4-BE49-F238E27FC236}">
                  <a16:creationId xmlns:a16="http://schemas.microsoft.com/office/drawing/2014/main" id="{03F5E4A4-76BF-B0CC-0580-FA410D8761D9}"/>
                </a:ext>
              </a:extLst>
            </p:cNvPr>
            <p:cNvSpPr/>
            <p:nvPr/>
          </p:nvSpPr>
          <p:spPr>
            <a:xfrm>
              <a:off x="2152262" y="735780"/>
              <a:ext cx="540000" cy="540000"/>
            </a:xfrm>
            <a:prstGeom prst="ellipse">
              <a:avLst/>
            </a:prstGeom>
            <a:noFill/>
            <a:ln w="38100"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3" name="Oval 102">
              <a:extLst>
                <a:ext uri="{FF2B5EF4-FFF2-40B4-BE49-F238E27FC236}">
                  <a16:creationId xmlns:a16="http://schemas.microsoft.com/office/drawing/2014/main" id="{2AD17516-4A9E-2942-7F18-19B2B5AF444F}"/>
                </a:ext>
              </a:extLst>
            </p:cNvPr>
            <p:cNvSpPr/>
            <p:nvPr/>
          </p:nvSpPr>
          <p:spPr>
            <a:xfrm>
              <a:off x="2164048" y="2222524"/>
              <a:ext cx="540000" cy="540000"/>
            </a:xfrm>
            <a:prstGeom prst="ellipse">
              <a:avLst/>
            </a:prstGeom>
            <a:noFill/>
            <a:ln w="38100"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58F09738-6A10-105D-2A64-3EB64E2D2F90}"/>
                </a:ext>
              </a:extLst>
            </p:cNvPr>
            <p:cNvSpPr/>
            <p:nvPr/>
          </p:nvSpPr>
          <p:spPr>
            <a:xfrm>
              <a:off x="3747001" y="797407"/>
              <a:ext cx="540000" cy="540000"/>
            </a:xfrm>
            <a:prstGeom prst="ellipse">
              <a:avLst/>
            </a:prstGeom>
            <a:noFill/>
            <a:ln w="38100"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05" name="Straight Connector 104">
              <a:extLst>
                <a:ext uri="{FF2B5EF4-FFF2-40B4-BE49-F238E27FC236}">
                  <a16:creationId xmlns:a16="http://schemas.microsoft.com/office/drawing/2014/main" id="{BBCE5D18-DE7E-F284-B594-CD82B56527E7}"/>
                </a:ext>
              </a:extLst>
            </p:cNvPr>
            <p:cNvCxnSpPr>
              <a:cxnSpLocks/>
            </p:cNvCxnSpPr>
            <p:nvPr/>
          </p:nvCxnSpPr>
          <p:spPr>
            <a:xfrm>
              <a:off x="2667001" y="1166786"/>
              <a:ext cx="172435" cy="159343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276F0AFB-133F-FDF5-D140-DE08C6A8FB61}"/>
                </a:ext>
              </a:extLst>
            </p:cNvPr>
            <p:cNvCxnSpPr>
              <a:cxnSpLocks/>
              <a:endCxn id="103" idx="7"/>
            </p:cNvCxnSpPr>
            <p:nvPr/>
          </p:nvCxnSpPr>
          <p:spPr>
            <a:xfrm flipH="1">
              <a:off x="2624967" y="2079211"/>
              <a:ext cx="200196" cy="222394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F5D3B7E4-681D-DFC8-280C-F18DF19852C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588839" y="1220767"/>
              <a:ext cx="210682" cy="94768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29F3ABDB-0435-68F4-1A28-CAF69723CAFF}"/>
              </a:ext>
            </a:extLst>
          </p:cNvPr>
          <p:cNvGrpSpPr/>
          <p:nvPr/>
        </p:nvGrpSpPr>
        <p:grpSpPr>
          <a:xfrm>
            <a:off x="8016236" y="2233866"/>
            <a:ext cx="647257" cy="2250341"/>
            <a:chOff x="8016236" y="2233866"/>
            <a:chExt cx="647257" cy="2250341"/>
          </a:xfrm>
        </p:grpSpPr>
        <p:sp>
          <p:nvSpPr>
            <p:cNvPr id="108" name="Oval 107">
              <a:extLst>
                <a:ext uri="{FF2B5EF4-FFF2-40B4-BE49-F238E27FC236}">
                  <a16:creationId xmlns:a16="http://schemas.microsoft.com/office/drawing/2014/main" id="{3EC4EEB7-F26C-ED7D-5F0F-1C958D80697F}"/>
                </a:ext>
              </a:extLst>
            </p:cNvPr>
            <p:cNvSpPr/>
            <p:nvPr/>
          </p:nvSpPr>
          <p:spPr>
            <a:xfrm rot="4375681">
              <a:off x="8016236" y="2233866"/>
              <a:ext cx="540000" cy="540000"/>
            </a:xfrm>
            <a:prstGeom prst="ellipse">
              <a:avLst/>
            </a:prstGeom>
            <a:noFill/>
            <a:ln w="38100"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992F61ED-D297-2FEE-E5AD-207B6CDE81C4}"/>
                </a:ext>
              </a:extLst>
            </p:cNvPr>
            <p:cNvSpPr/>
            <p:nvPr/>
          </p:nvSpPr>
          <p:spPr>
            <a:xfrm rot="4375681">
              <a:off x="8123493" y="3944207"/>
              <a:ext cx="540000" cy="540000"/>
            </a:xfrm>
            <a:prstGeom prst="ellipse">
              <a:avLst/>
            </a:prstGeom>
            <a:noFill/>
            <a:ln w="38100"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10" name="Straight Connector 109">
              <a:extLst>
                <a:ext uri="{FF2B5EF4-FFF2-40B4-BE49-F238E27FC236}">
                  <a16:creationId xmlns:a16="http://schemas.microsoft.com/office/drawing/2014/main" id="{2C18C11B-ECC3-E6B8-D644-A116560423CB}"/>
                </a:ext>
              </a:extLst>
            </p:cNvPr>
            <p:cNvCxnSpPr>
              <a:cxnSpLocks/>
            </p:cNvCxnSpPr>
            <p:nvPr/>
          </p:nvCxnSpPr>
          <p:spPr>
            <a:xfrm rot="4375681">
              <a:off x="8067106" y="2811224"/>
              <a:ext cx="172435" cy="159343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>
              <a:extLst>
                <a:ext uri="{FF2B5EF4-FFF2-40B4-BE49-F238E27FC236}">
                  <a16:creationId xmlns:a16="http://schemas.microsoft.com/office/drawing/2014/main" id="{32A5B2A0-00C7-A08F-1765-0B1E694CD0F7}"/>
                </a:ext>
              </a:extLst>
            </p:cNvPr>
            <p:cNvCxnSpPr>
              <a:cxnSpLocks/>
            </p:cNvCxnSpPr>
            <p:nvPr/>
          </p:nvCxnSpPr>
          <p:spPr>
            <a:xfrm rot="4375681" flipH="1">
              <a:off x="8001482" y="3917160"/>
              <a:ext cx="210682" cy="94768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9" name="Group 118">
            <a:extLst>
              <a:ext uri="{FF2B5EF4-FFF2-40B4-BE49-F238E27FC236}">
                <a16:creationId xmlns:a16="http://schemas.microsoft.com/office/drawing/2014/main" id="{A9641A21-AA0E-7D40-1BBE-1971ECE4FF23}"/>
              </a:ext>
            </a:extLst>
          </p:cNvPr>
          <p:cNvGrpSpPr/>
          <p:nvPr/>
        </p:nvGrpSpPr>
        <p:grpSpPr>
          <a:xfrm>
            <a:off x="3492942" y="2211289"/>
            <a:ext cx="615537" cy="2390382"/>
            <a:chOff x="3492942" y="2211289"/>
            <a:chExt cx="615537" cy="2390382"/>
          </a:xfrm>
        </p:grpSpPr>
        <p:sp>
          <p:nvSpPr>
            <p:cNvPr id="115" name="Oval 114">
              <a:extLst>
                <a:ext uri="{FF2B5EF4-FFF2-40B4-BE49-F238E27FC236}">
                  <a16:creationId xmlns:a16="http://schemas.microsoft.com/office/drawing/2014/main" id="{BA4C6020-491C-E11C-DAA3-A239B2C6E663}"/>
                </a:ext>
              </a:extLst>
            </p:cNvPr>
            <p:cNvSpPr/>
            <p:nvPr/>
          </p:nvSpPr>
          <p:spPr>
            <a:xfrm rot="16398298">
              <a:off x="3492942" y="4061671"/>
              <a:ext cx="540000" cy="540000"/>
            </a:xfrm>
            <a:prstGeom prst="ellipse">
              <a:avLst/>
            </a:prstGeom>
            <a:noFill/>
            <a:ln w="38100"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71D8017B-B2FC-99C7-BEA7-27DAAA00A9B3}"/>
                </a:ext>
              </a:extLst>
            </p:cNvPr>
            <p:cNvSpPr/>
            <p:nvPr/>
          </p:nvSpPr>
          <p:spPr>
            <a:xfrm rot="16398298">
              <a:off x="3568479" y="2211289"/>
              <a:ext cx="540000" cy="540000"/>
            </a:xfrm>
            <a:prstGeom prst="ellipse">
              <a:avLst/>
            </a:prstGeom>
            <a:noFill/>
            <a:ln w="38100"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17" name="Straight Connector 116">
              <a:extLst>
                <a:ext uri="{FF2B5EF4-FFF2-40B4-BE49-F238E27FC236}">
                  <a16:creationId xmlns:a16="http://schemas.microsoft.com/office/drawing/2014/main" id="{EBA3C1FF-723B-4FB5-1D32-959D293A2E2D}"/>
                </a:ext>
              </a:extLst>
            </p:cNvPr>
            <p:cNvCxnSpPr>
              <a:cxnSpLocks/>
            </p:cNvCxnSpPr>
            <p:nvPr/>
          </p:nvCxnSpPr>
          <p:spPr>
            <a:xfrm rot="16398298">
              <a:off x="3936081" y="3935469"/>
              <a:ext cx="172435" cy="159343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FF27FDB5-E577-FDFB-AF22-1387AD7B0938}"/>
                </a:ext>
              </a:extLst>
            </p:cNvPr>
            <p:cNvCxnSpPr>
              <a:cxnSpLocks/>
            </p:cNvCxnSpPr>
            <p:nvPr/>
          </p:nvCxnSpPr>
          <p:spPr>
            <a:xfrm rot="16398298" flipH="1">
              <a:off x="3914937" y="2767761"/>
              <a:ext cx="210682" cy="94768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4A752655-2FF5-786D-F4D0-8C46EADF68AF}"/>
              </a:ext>
            </a:extLst>
          </p:cNvPr>
          <p:cNvGrpSpPr/>
          <p:nvPr/>
        </p:nvGrpSpPr>
        <p:grpSpPr>
          <a:xfrm rot="5400000">
            <a:off x="5709958" y="3368628"/>
            <a:ext cx="615537" cy="2390382"/>
            <a:chOff x="3492942" y="2211289"/>
            <a:chExt cx="615537" cy="2390382"/>
          </a:xfrm>
        </p:grpSpPr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EF669DDE-A0AC-B690-F08C-B8D3F600B8E4}"/>
                </a:ext>
              </a:extLst>
            </p:cNvPr>
            <p:cNvSpPr/>
            <p:nvPr/>
          </p:nvSpPr>
          <p:spPr>
            <a:xfrm rot="16398298">
              <a:off x="3492942" y="4061671"/>
              <a:ext cx="540000" cy="540000"/>
            </a:xfrm>
            <a:prstGeom prst="ellipse">
              <a:avLst/>
            </a:prstGeom>
            <a:noFill/>
            <a:ln w="38100"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3B0434B3-B77D-A73D-2BFC-CED0EE84A497}"/>
                </a:ext>
              </a:extLst>
            </p:cNvPr>
            <p:cNvSpPr/>
            <p:nvPr/>
          </p:nvSpPr>
          <p:spPr>
            <a:xfrm rot="16398298">
              <a:off x="3568479" y="2211289"/>
              <a:ext cx="540000" cy="540000"/>
            </a:xfrm>
            <a:prstGeom prst="ellipse">
              <a:avLst/>
            </a:prstGeom>
            <a:noFill/>
            <a:ln w="38100"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23" name="Straight Connector 122">
              <a:extLst>
                <a:ext uri="{FF2B5EF4-FFF2-40B4-BE49-F238E27FC236}">
                  <a16:creationId xmlns:a16="http://schemas.microsoft.com/office/drawing/2014/main" id="{9E9F9971-FD98-23CE-65FE-5C0DD15ED3C6}"/>
                </a:ext>
              </a:extLst>
            </p:cNvPr>
            <p:cNvCxnSpPr>
              <a:cxnSpLocks/>
            </p:cNvCxnSpPr>
            <p:nvPr/>
          </p:nvCxnSpPr>
          <p:spPr>
            <a:xfrm rot="16398298">
              <a:off x="3936081" y="3935469"/>
              <a:ext cx="172435" cy="159343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606DEC5C-4555-33FC-DE9C-7EAB6F2CDDD3}"/>
                </a:ext>
              </a:extLst>
            </p:cNvPr>
            <p:cNvCxnSpPr>
              <a:cxnSpLocks/>
            </p:cNvCxnSpPr>
            <p:nvPr/>
          </p:nvCxnSpPr>
          <p:spPr>
            <a:xfrm rot="16398298" flipH="1">
              <a:off x="3914937" y="2767761"/>
              <a:ext cx="210682" cy="94768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5" name="Oval 124">
            <a:extLst>
              <a:ext uri="{FF2B5EF4-FFF2-40B4-BE49-F238E27FC236}">
                <a16:creationId xmlns:a16="http://schemas.microsoft.com/office/drawing/2014/main" id="{9F0691C8-84D1-6909-0D60-10F82E63B970}"/>
              </a:ext>
            </a:extLst>
          </p:cNvPr>
          <p:cNvSpPr/>
          <p:nvPr/>
        </p:nvSpPr>
        <p:spPr>
          <a:xfrm>
            <a:off x="6761856" y="5183978"/>
            <a:ext cx="540000" cy="540000"/>
          </a:xfrm>
          <a:prstGeom prst="ellipse">
            <a:avLst/>
          </a:prstGeom>
          <a:noFill/>
          <a:ln w="381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7DA2ADD9-180F-09A1-353D-5D4A8A5022FE}"/>
              </a:ext>
            </a:extLst>
          </p:cNvPr>
          <p:cNvCxnSpPr>
            <a:cxnSpLocks/>
            <a:endCxn id="7" idx="5"/>
          </p:cNvCxnSpPr>
          <p:nvPr/>
        </p:nvCxnSpPr>
        <p:spPr>
          <a:xfrm flipH="1" flipV="1">
            <a:off x="6386471" y="5427563"/>
            <a:ext cx="394349" cy="45551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8" name="Oval 127">
            <a:extLst>
              <a:ext uri="{FF2B5EF4-FFF2-40B4-BE49-F238E27FC236}">
                <a16:creationId xmlns:a16="http://schemas.microsoft.com/office/drawing/2014/main" id="{15F72CE7-9067-D65D-A07F-075F592B6579}"/>
              </a:ext>
            </a:extLst>
          </p:cNvPr>
          <p:cNvSpPr/>
          <p:nvPr/>
        </p:nvSpPr>
        <p:spPr>
          <a:xfrm>
            <a:off x="181815" y="3958113"/>
            <a:ext cx="540000" cy="540000"/>
          </a:xfrm>
          <a:prstGeom prst="ellipse">
            <a:avLst/>
          </a:prstGeom>
          <a:noFill/>
          <a:ln w="381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50261F9A-2ACA-1252-6E99-644E105B1CB3}"/>
              </a:ext>
            </a:extLst>
          </p:cNvPr>
          <p:cNvCxnSpPr>
            <a:cxnSpLocks/>
            <a:stCxn id="128" idx="7"/>
            <a:endCxn id="14" idx="3"/>
          </p:cNvCxnSpPr>
          <p:nvPr/>
        </p:nvCxnSpPr>
        <p:spPr>
          <a:xfrm flipV="1">
            <a:off x="642734" y="3821724"/>
            <a:ext cx="185453" cy="215470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" name="Graphic 2" descr="Cake outline">
            <a:extLst>
              <a:ext uri="{FF2B5EF4-FFF2-40B4-BE49-F238E27FC236}">
                <a16:creationId xmlns:a16="http://schemas.microsoft.com/office/drawing/2014/main" id="{3CC37621-C759-4BFB-DFD3-D95B2F62C9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101236" y="2477498"/>
            <a:ext cx="1776223" cy="1776223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3A734A6-AB91-F311-DCFF-6BE9FF435F50}"/>
              </a:ext>
            </a:extLst>
          </p:cNvPr>
          <p:cNvCxnSpPr>
            <a:cxnSpLocks/>
          </p:cNvCxnSpPr>
          <p:nvPr/>
        </p:nvCxnSpPr>
        <p:spPr>
          <a:xfrm flipV="1">
            <a:off x="3485170" y="3950611"/>
            <a:ext cx="1878873" cy="984295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9646D49-14C7-C2C8-B6DE-4EB6F5851EE4}"/>
              </a:ext>
            </a:extLst>
          </p:cNvPr>
          <p:cNvCxnSpPr>
            <a:cxnSpLocks/>
          </p:cNvCxnSpPr>
          <p:nvPr/>
        </p:nvCxnSpPr>
        <p:spPr>
          <a:xfrm>
            <a:off x="6566705" y="3670400"/>
            <a:ext cx="2082312" cy="1182993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DAEC8356-B3CD-E2B0-4166-6C1149484807}"/>
              </a:ext>
            </a:extLst>
          </p:cNvPr>
          <p:cNvSpPr txBox="1"/>
          <p:nvPr/>
        </p:nvSpPr>
        <p:spPr>
          <a:xfrm>
            <a:off x="191062" y="794658"/>
            <a:ext cx="1649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The person I´d like to be known as at 30 years old</a:t>
            </a:r>
          </a:p>
        </p:txBody>
      </p:sp>
    </p:spTree>
    <p:extLst>
      <p:ext uri="{BB962C8B-B14F-4D97-AF65-F5344CB8AC3E}">
        <p14:creationId xmlns:p14="http://schemas.microsoft.com/office/powerpoint/2010/main" val="3643075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F4109-E0B3-1FCB-81A3-5B389611A4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Instructions for worksheet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FC9FB5-C696-B26B-31EA-F23E343F00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7543"/>
            <a:ext cx="10515600" cy="46094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1600" b="1" dirty="0"/>
              <a:t>Create a Future Scenario</a:t>
            </a:r>
            <a:br>
              <a:rPr lang="en-GB" sz="1200" dirty="0"/>
            </a:br>
            <a:endParaRPr lang="en-GB" sz="1200" dirty="0"/>
          </a:p>
          <a:p>
            <a:r>
              <a:rPr lang="en-GB" sz="1200" dirty="0"/>
              <a:t>Imagine that it is your 30th birthday party. All the people who matter to you are present—friends, family, work colleagues, anyone who has played a meaningful role in your life.</a:t>
            </a:r>
          </a:p>
          <a:p>
            <a:pPr marL="0" indent="0">
              <a:buNone/>
            </a:pPr>
            <a:r>
              <a:rPr lang="en-GB" sz="1600" b="1" dirty="0"/>
              <a:t>Visualise this Moment of Affirmation</a:t>
            </a:r>
            <a:br>
              <a:rPr lang="en-GB" sz="1200" dirty="0"/>
            </a:br>
            <a:endParaRPr lang="en-GB" sz="1200" dirty="0"/>
          </a:p>
          <a:p>
            <a:r>
              <a:rPr lang="en-GB" sz="1200" dirty="0"/>
              <a:t>Partway through the celebration, your closest friend takes the microphone and invites the guests to share a few words about you. Picture them speaking openly about how they feel about you, how they see you, and what they value most about you.</a:t>
            </a:r>
          </a:p>
          <a:p>
            <a:pPr marL="0" indent="0">
              <a:buNone/>
            </a:pPr>
            <a:r>
              <a:rPr lang="en-GB" sz="1600" b="1" dirty="0"/>
              <a:t>Identify the Qualities You Hope They Describe</a:t>
            </a:r>
            <a:br>
              <a:rPr lang="en-GB" sz="1200" dirty="0"/>
            </a:br>
            <a:endParaRPr lang="en-GB" sz="1200" dirty="0"/>
          </a:p>
          <a:p>
            <a:r>
              <a:rPr lang="en-GB" sz="1200" dirty="0"/>
              <a:t>In the designated Large Bubbles, write down the significant things you would hope they would say about you.</a:t>
            </a:r>
            <a:br>
              <a:rPr lang="en-GB" sz="1200" dirty="0"/>
            </a:br>
            <a:r>
              <a:rPr lang="en-GB" sz="1200" dirty="0"/>
              <a:t>Example: </a:t>
            </a:r>
            <a:r>
              <a:rPr lang="en-GB" sz="1200" i="1" dirty="0"/>
              <a:t>loyal, dedicated, compassionate, intelligent, supportive, resilient</a:t>
            </a:r>
            <a:r>
              <a:rPr lang="en-GB" sz="1200" dirty="0"/>
              <a:t>, etc.</a:t>
            </a:r>
          </a:p>
          <a:p>
            <a:pPr marL="0" indent="0">
              <a:buNone/>
            </a:pPr>
            <a:r>
              <a:rPr lang="en-GB" sz="1600" b="1" dirty="0"/>
              <a:t>Deepen Your Reflection by Exploring Meaning</a:t>
            </a:r>
            <a:br>
              <a:rPr lang="en-GB" sz="1200" dirty="0"/>
            </a:br>
            <a:endParaRPr lang="en-GB" sz="1200" dirty="0"/>
          </a:p>
          <a:p>
            <a:r>
              <a:rPr lang="en-GB" sz="1200" dirty="0"/>
              <a:t>For each characteristic you list, expand your thinking by asking “WHY” this quality matters to you and put those answers in the Smaller Bubbles.</a:t>
            </a:r>
          </a:p>
          <a:p>
            <a:pPr marL="457200" lvl="1" indent="0">
              <a:buNone/>
            </a:pPr>
            <a:r>
              <a:rPr lang="en-GB" sz="1200" i="1" dirty="0"/>
              <a:t>Example: </a:t>
            </a:r>
            <a:r>
              <a:rPr lang="en-GB" sz="1200" dirty="0"/>
              <a:t>If you hope someone would describe you as </a:t>
            </a:r>
            <a:r>
              <a:rPr lang="en-GB" sz="1200" b="1" dirty="0"/>
              <a:t>loyal</a:t>
            </a:r>
            <a:r>
              <a:rPr lang="en-GB" sz="1200" dirty="0"/>
              <a:t>, consider what that “says” about you as a person—perhaps that you are trustworthy, dependable, committed, or someone who values long‑term relationships.</a:t>
            </a:r>
          </a:p>
          <a:p>
            <a:pPr marL="0" indent="0">
              <a:buNone/>
            </a:pPr>
            <a:r>
              <a:rPr lang="en-GB" sz="1600" b="1" dirty="0"/>
              <a:t>Allow Themes to Emerge Naturally</a:t>
            </a:r>
            <a:br>
              <a:rPr lang="en-GB" sz="1200" dirty="0"/>
            </a:br>
            <a:endParaRPr lang="en-GB" sz="1200" dirty="0"/>
          </a:p>
          <a:p>
            <a:r>
              <a:rPr lang="en-GB" sz="1200" dirty="0"/>
              <a:t>Do not worry if similar words or ideas appear more than once. Repetition often highlights core values and traits that are especially important to you.</a:t>
            </a:r>
          </a:p>
          <a:p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28663739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271</Words>
  <Application>Microsoft Office PowerPoint</Application>
  <PresentationFormat>Widescreen</PresentationFormat>
  <Paragraphs>15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Instructions for worksheet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Andy Burns - BSB (Castelldefels)</dc:creator>
  <cp:lastModifiedBy>Andy Burns</cp:lastModifiedBy>
  <cp:revision>5</cp:revision>
  <cp:lastPrinted>2025-10-22T14:02:39Z</cp:lastPrinted>
  <dcterms:created xsi:type="dcterms:W3CDTF">2025-10-20T10:51:10Z</dcterms:created>
  <dcterms:modified xsi:type="dcterms:W3CDTF">2026-03-09T11:34:14Z</dcterms:modified>
</cp:coreProperties>
</file>