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65" r:id="rId3"/>
  </p:sldIdLst>
  <p:sldSz cx="12192000" cy="6858000"/>
  <p:notesSz cx="6724650" cy="97742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5DAFD6-C2FB-4985-97ED-7DF572E3C10F}" v="158" dt="2025-10-22T13:52:03.4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015" cy="49040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09079" y="0"/>
            <a:ext cx="2914015" cy="490409"/>
          </a:xfrm>
          <a:prstGeom prst="rect">
            <a:avLst/>
          </a:prstGeom>
        </p:spPr>
        <p:txBody>
          <a:bodyPr vert="horz" lIns="91440" tIns="45720" rIns="91440" bIns="45720" rtlCol="0"/>
          <a:lstStyle>
            <a:lvl1pPr algn="r">
              <a:defRPr sz="1200"/>
            </a:lvl1pPr>
          </a:lstStyle>
          <a:p>
            <a:fld id="{A1FD23A1-AF8A-49F4-B6B2-367528B32C5C}" type="datetimeFigureOut">
              <a:rPr lang="en-GB" smtClean="0"/>
              <a:t>09/03/2026</a:t>
            </a:fld>
            <a:endParaRPr lang="en-GB"/>
          </a:p>
        </p:txBody>
      </p:sp>
      <p:sp>
        <p:nvSpPr>
          <p:cNvPr id="4" name="Slide Image Placeholder 3"/>
          <p:cNvSpPr>
            <a:spLocks noGrp="1" noRot="1" noChangeAspect="1"/>
          </p:cNvSpPr>
          <p:nvPr>
            <p:ph type="sldImg" idx="2"/>
          </p:nvPr>
        </p:nvSpPr>
        <p:spPr>
          <a:xfrm>
            <a:off x="430213" y="1222375"/>
            <a:ext cx="5864225" cy="32988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2465" y="4703852"/>
            <a:ext cx="5379720" cy="3848606"/>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283830"/>
            <a:ext cx="2914015" cy="49040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09079" y="9283830"/>
            <a:ext cx="2914015" cy="490408"/>
          </a:xfrm>
          <a:prstGeom prst="rect">
            <a:avLst/>
          </a:prstGeom>
        </p:spPr>
        <p:txBody>
          <a:bodyPr vert="horz" lIns="91440" tIns="45720" rIns="91440" bIns="45720" rtlCol="0" anchor="b"/>
          <a:lstStyle>
            <a:lvl1pPr algn="r">
              <a:defRPr sz="1200"/>
            </a:lvl1pPr>
          </a:lstStyle>
          <a:p>
            <a:fld id="{3B13E29F-D812-4595-ABB0-6E0BF4715230}" type="slidenum">
              <a:rPr lang="en-GB" smtClean="0"/>
              <a:t>‹#›</a:t>
            </a:fld>
            <a:endParaRPr lang="en-GB"/>
          </a:p>
        </p:txBody>
      </p:sp>
    </p:spTree>
    <p:extLst>
      <p:ext uri="{BB962C8B-B14F-4D97-AF65-F5344CB8AC3E}">
        <p14:creationId xmlns:p14="http://schemas.microsoft.com/office/powerpoint/2010/main" val="4251881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B13E29F-D812-4595-ABB0-6E0BF4715230}" type="slidenum">
              <a:rPr lang="en-GB" smtClean="0"/>
              <a:t>1</a:t>
            </a:fld>
            <a:endParaRPr lang="en-GB"/>
          </a:p>
        </p:txBody>
      </p:sp>
    </p:spTree>
    <p:extLst>
      <p:ext uri="{BB962C8B-B14F-4D97-AF65-F5344CB8AC3E}">
        <p14:creationId xmlns:p14="http://schemas.microsoft.com/office/powerpoint/2010/main" val="4033849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6FFBF-DB5D-91AD-48C4-CA92E517F6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381B679-9704-0106-795A-717289E28C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663F631-3F4A-2568-D567-065A6709D8B1}"/>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5" name="Footer Placeholder 4">
            <a:extLst>
              <a:ext uri="{FF2B5EF4-FFF2-40B4-BE49-F238E27FC236}">
                <a16:creationId xmlns:a16="http://schemas.microsoft.com/office/drawing/2014/main" id="{AA85954F-9552-6C55-3F40-0F16607AF4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8BD894-AA7A-0FBD-9EE4-ADB0A35BF730}"/>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3456001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7B028-2002-5DDC-5378-149232CE382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267299D-74B1-4294-94A5-CE35DD1EBC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84B0D2D-BD34-801C-069E-D567C723601B}"/>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5" name="Footer Placeholder 4">
            <a:extLst>
              <a:ext uri="{FF2B5EF4-FFF2-40B4-BE49-F238E27FC236}">
                <a16:creationId xmlns:a16="http://schemas.microsoft.com/office/drawing/2014/main" id="{AC03E83D-1D36-30B7-7992-FC08BFD5B6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C732F2-FBB1-14CE-C2DE-F03F342F19D7}"/>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641623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178C79-E9EB-6568-6A20-7775DC21427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A3DEA3D-8731-73B4-17CE-1317D62DD34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F3CE68-EF01-D4D4-EE10-AFFEE7B8D204}"/>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5" name="Footer Placeholder 4">
            <a:extLst>
              <a:ext uri="{FF2B5EF4-FFF2-40B4-BE49-F238E27FC236}">
                <a16:creationId xmlns:a16="http://schemas.microsoft.com/office/drawing/2014/main" id="{1A09F9E9-BCF4-2764-07C3-EA69098E49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82E0EA-6725-DEC7-9B48-7FA6C6736BE0}"/>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2645886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B9F06-42C3-71B8-83E3-E0ED5034421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CEB3CAC-914D-263C-77AE-10B9F18DB6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AD0C14-E136-7F89-F93F-2A6A33D8893A}"/>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5" name="Footer Placeholder 4">
            <a:extLst>
              <a:ext uri="{FF2B5EF4-FFF2-40B4-BE49-F238E27FC236}">
                <a16:creationId xmlns:a16="http://schemas.microsoft.com/office/drawing/2014/main" id="{51008D24-FF6C-64FF-D9EE-55BEFC43B9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FF6FED-F37B-AC56-3E14-41BAA52CD172}"/>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1790782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5CEFC-15E6-2AAE-2B13-77127C11E58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2FA0920-9C0F-82EE-81E2-791203AC44D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5887F3-35C0-76E0-5FF7-86D877C4DA8D}"/>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5" name="Footer Placeholder 4">
            <a:extLst>
              <a:ext uri="{FF2B5EF4-FFF2-40B4-BE49-F238E27FC236}">
                <a16:creationId xmlns:a16="http://schemas.microsoft.com/office/drawing/2014/main" id="{115B5BF7-9C39-3381-48A8-BF40296FA6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E1A39F-E6ED-E668-8EC7-3479D062EBB6}"/>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3152441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5969B-2521-8245-1592-C646CEA1D0E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AA42EC7-D6D8-4198-E019-2EE27FFF297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6AF24BE-5C55-8EDF-EB8E-C9E2ED478A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B4FD24A-0413-80FA-BA33-E84252F0B20F}"/>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6" name="Footer Placeholder 5">
            <a:extLst>
              <a:ext uri="{FF2B5EF4-FFF2-40B4-BE49-F238E27FC236}">
                <a16:creationId xmlns:a16="http://schemas.microsoft.com/office/drawing/2014/main" id="{5206CEFA-FA8A-625C-6B8F-0F7DA4C8063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2DC505-30AF-3F35-A9B8-E04D97F7AC88}"/>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1878785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42E2B-AAAC-349E-EED5-ACA17CEC8B2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4272172-7873-2D23-6588-8B4327A99F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9D654B-86D7-9232-34A6-09E5037977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DCD6BD4-0577-2A45-0F11-747AF71774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DFFE56-1CD1-3294-B01A-9CBC9D4543D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ACE02EE-9562-3E57-C76D-5C21EA2349DA}"/>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8" name="Footer Placeholder 7">
            <a:extLst>
              <a:ext uri="{FF2B5EF4-FFF2-40B4-BE49-F238E27FC236}">
                <a16:creationId xmlns:a16="http://schemas.microsoft.com/office/drawing/2014/main" id="{4ED4D9B9-537E-9989-A0BD-E485DA978B7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67C263C-CF8C-B4BA-9924-952E9E3FF4B1}"/>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651834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9BAC6-4E8F-874E-3393-80F7CD265F0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BC8697F-CB7C-4F95-B233-F5230E8AC3C3}"/>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4" name="Footer Placeholder 3">
            <a:extLst>
              <a:ext uri="{FF2B5EF4-FFF2-40B4-BE49-F238E27FC236}">
                <a16:creationId xmlns:a16="http://schemas.microsoft.com/office/drawing/2014/main" id="{E29D2B93-9780-0627-CE9A-3D50CD628A6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A6E8345-C4A7-8BC3-E1BB-C5FE9FB95395}"/>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3893877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AB649C-4BF5-B4E4-DA7E-D0CD3FB73DCB}"/>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3" name="Footer Placeholder 2">
            <a:extLst>
              <a:ext uri="{FF2B5EF4-FFF2-40B4-BE49-F238E27FC236}">
                <a16:creationId xmlns:a16="http://schemas.microsoft.com/office/drawing/2014/main" id="{277D3771-0689-39F4-9A72-E1815BBE5A9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652D85B-A783-6DDB-E4B8-35CCFAC740CB}"/>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3841238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D6D35-BD88-D80F-EAFE-8786970167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C922281-0038-A1D0-18FC-3A0F3AC2CC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39B7FD8-34EE-C378-81FA-7F6E8CEE7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D826E3-3800-EB74-EEF0-517A677D39A0}"/>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6" name="Footer Placeholder 5">
            <a:extLst>
              <a:ext uri="{FF2B5EF4-FFF2-40B4-BE49-F238E27FC236}">
                <a16:creationId xmlns:a16="http://schemas.microsoft.com/office/drawing/2014/main" id="{B080ADF3-C4C2-DD1C-8F3D-D8D27FE70F6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31D0E78-C6E4-CB7C-657C-4EC50588590F}"/>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1195523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09EA3-3E3A-6546-7C17-C55B08B915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3472ECA-5C9A-7F7C-2E06-77098BDBFA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52EDFC2-C2DB-C5F4-4C2A-568D881807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C44ED7-8EA2-CDAA-36EB-1ACA866C9870}"/>
              </a:ext>
            </a:extLst>
          </p:cNvPr>
          <p:cNvSpPr>
            <a:spLocks noGrp="1"/>
          </p:cNvSpPr>
          <p:nvPr>
            <p:ph type="dt" sz="half" idx="10"/>
          </p:nvPr>
        </p:nvSpPr>
        <p:spPr/>
        <p:txBody>
          <a:bodyPr/>
          <a:lstStyle/>
          <a:p>
            <a:fld id="{D6AB9B2D-48A3-4D70-B516-9D5337362FC9}" type="datetimeFigureOut">
              <a:rPr lang="en-GB" smtClean="0"/>
              <a:t>09/03/2026</a:t>
            </a:fld>
            <a:endParaRPr lang="en-GB"/>
          </a:p>
        </p:txBody>
      </p:sp>
      <p:sp>
        <p:nvSpPr>
          <p:cNvPr id="6" name="Footer Placeholder 5">
            <a:extLst>
              <a:ext uri="{FF2B5EF4-FFF2-40B4-BE49-F238E27FC236}">
                <a16:creationId xmlns:a16="http://schemas.microsoft.com/office/drawing/2014/main" id="{BD7F6A18-70D2-C80F-6A04-FB2E761FFFD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82A082F-48A9-E913-4B83-681E2C7E8540}"/>
              </a:ext>
            </a:extLst>
          </p:cNvPr>
          <p:cNvSpPr>
            <a:spLocks noGrp="1"/>
          </p:cNvSpPr>
          <p:nvPr>
            <p:ph type="sldNum" sz="quarter" idx="12"/>
          </p:nvPr>
        </p:nvSpPr>
        <p:spPr/>
        <p:txBody>
          <a:bodyPr/>
          <a:lstStyle/>
          <a:p>
            <a:fld id="{5703EFFE-BE7C-4D77-8591-0033719671EE}" type="slidenum">
              <a:rPr lang="en-GB" smtClean="0"/>
              <a:t>‹#›</a:t>
            </a:fld>
            <a:endParaRPr lang="en-GB"/>
          </a:p>
        </p:txBody>
      </p:sp>
    </p:spTree>
    <p:extLst>
      <p:ext uri="{BB962C8B-B14F-4D97-AF65-F5344CB8AC3E}">
        <p14:creationId xmlns:p14="http://schemas.microsoft.com/office/powerpoint/2010/main" val="4036795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C39FA4-BC46-8964-D2F4-A5B265ABB5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5BB70B2-DB2E-E3C1-1A74-93A907FEC6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5F30512-7E9C-DFB6-69CF-074819BCE5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6AB9B2D-48A3-4D70-B516-9D5337362FC9}" type="datetimeFigureOut">
              <a:rPr lang="en-GB" smtClean="0"/>
              <a:t>09/03/2026</a:t>
            </a:fld>
            <a:endParaRPr lang="en-GB"/>
          </a:p>
        </p:txBody>
      </p:sp>
      <p:sp>
        <p:nvSpPr>
          <p:cNvPr id="5" name="Footer Placeholder 4">
            <a:extLst>
              <a:ext uri="{FF2B5EF4-FFF2-40B4-BE49-F238E27FC236}">
                <a16:creationId xmlns:a16="http://schemas.microsoft.com/office/drawing/2014/main" id="{D55918E1-6D05-9573-F108-019C535068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14EC947C-A8D8-1E80-28B1-82050D1B50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03EFFE-BE7C-4D77-8591-0033719671EE}" type="slidenum">
              <a:rPr lang="en-GB" smtClean="0"/>
              <a:t>‹#›</a:t>
            </a:fld>
            <a:endParaRPr lang="en-GB"/>
          </a:p>
        </p:txBody>
      </p:sp>
    </p:spTree>
    <p:extLst>
      <p:ext uri="{BB962C8B-B14F-4D97-AF65-F5344CB8AC3E}">
        <p14:creationId xmlns:p14="http://schemas.microsoft.com/office/powerpoint/2010/main" val="4749411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3D8CB026-CB04-5E47-273D-51EFA6C15805}"/>
              </a:ext>
            </a:extLst>
          </p:cNvPr>
          <p:cNvSpPr/>
          <p:nvPr/>
        </p:nvSpPr>
        <p:spPr>
          <a:xfrm>
            <a:off x="5490684" y="1272275"/>
            <a:ext cx="1080000" cy="1080000"/>
          </a:xfrm>
          <a:prstGeom prst="ellipse">
            <a:avLst/>
          </a:prstGeom>
          <a:noFill/>
          <a:ln w="38100">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34908A73-7822-C819-F36B-584B713E70F1}"/>
              </a:ext>
            </a:extLst>
          </p:cNvPr>
          <p:cNvSpPr/>
          <p:nvPr/>
        </p:nvSpPr>
        <p:spPr>
          <a:xfrm>
            <a:off x="5464633" y="4505725"/>
            <a:ext cx="1080000" cy="1080000"/>
          </a:xfrm>
          <a:prstGeom prst="ellipse">
            <a:avLst/>
          </a:prstGeom>
          <a:noFill/>
          <a:ln w="38100">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7334EDCE-D066-3F9A-9F96-4D9FF87B80B4}"/>
              </a:ext>
            </a:extLst>
          </p:cNvPr>
          <p:cNvSpPr/>
          <p:nvPr/>
        </p:nvSpPr>
        <p:spPr>
          <a:xfrm>
            <a:off x="7177969" y="2889000"/>
            <a:ext cx="1080000" cy="1080000"/>
          </a:xfrm>
          <a:prstGeom prst="ellipse">
            <a:avLst/>
          </a:prstGeom>
          <a:noFill/>
          <a:ln w="38100">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8E440258-97E1-00B0-3A52-D91430921B89}"/>
              </a:ext>
            </a:extLst>
          </p:cNvPr>
          <p:cNvSpPr/>
          <p:nvPr/>
        </p:nvSpPr>
        <p:spPr>
          <a:xfrm>
            <a:off x="3751297" y="2889000"/>
            <a:ext cx="1080000" cy="1080000"/>
          </a:xfrm>
          <a:prstGeom prst="ellipse">
            <a:avLst/>
          </a:prstGeom>
          <a:noFill/>
          <a:ln w="38100">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F23ABFE4-2ABB-355A-FA05-52D5A99C4AF8}"/>
              </a:ext>
            </a:extLst>
          </p:cNvPr>
          <p:cNvSpPr/>
          <p:nvPr/>
        </p:nvSpPr>
        <p:spPr>
          <a:xfrm>
            <a:off x="8490855" y="994088"/>
            <a:ext cx="1080000" cy="1080000"/>
          </a:xfrm>
          <a:prstGeom prst="ellipse">
            <a:avLst/>
          </a:prstGeom>
          <a:noFill/>
          <a:ln w="38100">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89AF4F6B-F66C-C08B-A2FB-1C14F067BE1A}"/>
              </a:ext>
            </a:extLst>
          </p:cNvPr>
          <p:cNvSpPr/>
          <p:nvPr/>
        </p:nvSpPr>
        <p:spPr>
          <a:xfrm>
            <a:off x="8490855" y="4695231"/>
            <a:ext cx="1080000" cy="1080000"/>
          </a:xfrm>
          <a:prstGeom prst="ellipse">
            <a:avLst/>
          </a:prstGeom>
          <a:noFill/>
          <a:ln w="38100">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408F6303-30E0-38EC-9468-D519D8DA51CB}"/>
              </a:ext>
            </a:extLst>
          </p:cNvPr>
          <p:cNvSpPr/>
          <p:nvPr/>
        </p:nvSpPr>
        <p:spPr>
          <a:xfrm>
            <a:off x="2514601" y="1004973"/>
            <a:ext cx="1080000" cy="1080000"/>
          </a:xfrm>
          <a:prstGeom prst="ellipse">
            <a:avLst/>
          </a:prstGeom>
          <a:noFill/>
          <a:ln w="38100">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79E25419-9C11-FD35-E248-6F977EB4CD28}"/>
              </a:ext>
            </a:extLst>
          </p:cNvPr>
          <p:cNvSpPr/>
          <p:nvPr/>
        </p:nvSpPr>
        <p:spPr>
          <a:xfrm>
            <a:off x="2514601" y="4706116"/>
            <a:ext cx="1080000" cy="1080000"/>
          </a:xfrm>
          <a:prstGeom prst="ellipse">
            <a:avLst/>
          </a:prstGeom>
          <a:noFill/>
          <a:ln w="38100">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E5CC3DF6-551B-2E6A-995E-0930321E4245}"/>
              </a:ext>
            </a:extLst>
          </p:cNvPr>
          <p:cNvSpPr/>
          <p:nvPr/>
        </p:nvSpPr>
        <p:spPr>
          <a:xfrm>
            <a:off x="670025" y="2899886"/>
            <a:ext cx="1080000" cy="1080000"/>
          </a:xfrm>
          <a:prstGeom prst="ellipse">
            <a:avLst/>
          </a:prstGeom>
          <a:noFill/>
          <a:ln w="38100">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4B3BCCA2-D1D3-5CD4-7E82-9868D5DBA860}"/>
              </a:ext>
            </a:extLst>
          </p:cNvPr>
          <p:cNvSpPr/>
          <p:nvPr/>
        </p:nvSpPr>
        <p:spPr>
          <a:xfrm>
            <a:off x="10260955" y="2878113"/>
            <a:ext cx="1080000" cy="1080000"/>
          </a:xfrm>
          <a:prstGeom prst="ellipse">
            <a:avLst/>
          </a:prstGeom>
          <a:noFill/>
          <a:ln w="38100">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7" name="Straight Connector 16">
            <a:extLst>
              <a:ext uri="{FF2B5EF4-FFF2-40B4-BE49-F238E27FC236}">
                <a16:creationId xmlns:a16="http://schemas.microsoft.com/office/drawing/2014/main" id="{B3344E06-6632-6796-1D9D-62E0D31055FE}"/>
              </a:ext>
            </a:extLst>
          </p:cNvPr>
          <p:cNvCxnSpPr>
            <a:cxnSpLocks/>
          </p:cNvCxnSpPr>
          <p:nvPr/>
        </p:nvCxnSpPr>
        <p:spPr>
          <a:xfrm flipV="1">
            <a:off x="6019841" y="2352275"/>
            <a:ext cx="0" cy="176725"/>
          </a:xfrm>
          <a:prstGeom prst="line">
            <a:avLst/>
          </a:prstGeom>
          <a:ln>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E3087412-2BF0-CE47-CD41-80E8B701F871}"/>
              </a:ext>
            </a:extLst>
          </p:cNvPr>
          <p:cNvCxnSpPr>
            <a:cxnSpLocks/>
          </p:cNvCxnSpPr>
          <p:nvPr/>
        </p:nvCxnSpPr>
        <p:spPr>
          <a:xfrm flipV="1">
            <a:off x="6021200" y="4327125"/>
            <a:ext cx="0" cy="176725"/>
          </a:xfrm>
          <a:prstGeom prst="line">
            <a:avLst/>
          </a:prstGeom>
          <a:ln>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6F4C86DC-73B3-EC02-33B6-5196DE508C5E}"/>
              </a:ext>
            </a:extLst>
          </p:cNvPr>
          <p:cNvCxnSpPr>
            <a:cxnSpLocks/>
          </p:cNvCxnSpPr>
          <p:nvPr/>
        </p:nvCxnSpPr>
        <p:spPr>
          <a:xfrm>
            <a:off x="6924716" y="3425037"/>
            <a:ext cx="238084" cy="0"/>
          </a:xfrm>
          <a:prstGeom prst="line">
            <a:avLst/>
          </a:prstGeom>
          <a:ln>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38866266-EEB6-6D5B-1450-2F480EDEBB45}"/>
              </a:ext>
            </a:extLst>
          </p:cNvPr>
          <p:cNvCxnSpPr>
            <a:cxnSpLocks/>
          </p:cNvCxnSpPr>
          <p:nvPr/>
        </p:nvCxnSpPr>
        <p:spPr>
          <a:xfrm>
            <a:off x="4854616" y="3425037"/>
            <a:ext cx="238084" cy="0"/>
          </a:xfrm>
          <a:prstGeom prst="line">
            <a:avLst/>
          </a:prstGeom>
          <a:ln>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3B8EC2B0-2A4B-3A26-E3C4-72DC4AB91FE2}"/>
              </a:ext>
            </a:extLst>
          </p:cNvPr>
          <p:cNvCxnSpPr>
            <a:cxnSpLocks/>
          </p:cNvCxnSpPr>
          <p:nvPr/>
        </p:nvCxnSpPr>
        <p:spPr>
          <a:xfrm>
            <a:off x="8490855" y="3439886"/>
            <a:ext cx="1770100" cy="0"/>
          </a:xfrm>
          <a:prstGeom prst="line">
            <a:avLst/>
          </a:prstGeom>
          <a:ln>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01202A13-F238-35BA-6E1B-11864A5331C8}"/>
              </a:ext>
            </a:extLst>
          </p:cNvPr>
          <p:cNvCxnSpPr>
            <a:cxnSpLocks/>
          </p:cNvCxnSpPr>
          <p:nvPr/>
        </p:nvCxnSpPr>
        <p:spPr>
          <a:xfrm>
            <a:off x="1750025" y="3425037"/>
            <a:ext cx="1770100" cy="0"/>
          </a:xfrm>
          <a:prstGeom prst="line">
            <a:avLst/>
          </a:prstGeom>
          <a:ln>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BB9F0DED-04A4-82CA-5727-7958C1D0A45F}"/>
              </a:ext>
            </a:extLst>
          </p:cNvPr>
          <p:cNvCxnSpPr>
            <a:cxnSpLocks/>
            <a:stCxn id="13" idx="7"/>
            <a:endCxn id="10" idx="3"/>
          </p:cNvCxnSpPr>
          <p:nvPr/>
        </p:nvCxnSpPr>
        <p:spPr>
          <a:xfrm flipV="1">
            <a:off x="3436439" y="1915926"/>
            <a:ext cx="5212578" cy="2948352"/>
          </a:xfrm>
          <a:prstGeom prst="line">
            <a:avLst/>
          </a:prstGeom>
          <a:ln>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771D88B0-A0EB-F80B-329F-54E030E89450}"/>
              </a:ext>
            </a:extLst>
          </p:cNvPr>
          <p:cNvCxnSpPr>
            <a:cxnSpLocks/>
            <a:stCxn id="12" idx="5"/>
            <a:endCxn id="11" idx="1"/>
          </p:cNvCxnSpPr>
          <p:nvPr/>
        </p:nvCxnSpPr>
        <p:spPr>
          <a:xfrm>
            <a:off x="3436439" y="1926811"/>
            <a:ext cx="5212578" cy="2926582"/>
          </a:xfrm>
          <a:prstGeom prst="line">
            <a:avLst/>
          </a:prstGeom>
          <a:ln>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sp>
        <p:nvSpPr>
          <p:cNvPr id="38" name="Oval 37">
            <a:extLst>
              <a:ext uri="{FF2B5EF4-FFF2-40B4-BE49-F238E27FC236}">
                <a16:creationId xmlns:a16="http://schemas.microsoft.com/office/drawing/2014/main" id="{45444042-A5D2-57F5-69E9-F45697CAC3A5}"/>
              </a:ext>
            </a:extLst>
          </p:cNvPr>
          <p:cNvSpPr/>
          <p:nvPr/>
        </p:nvSpPr>
        <p:spPr>
          <a:xfrm>
            <a:off x="5104633" y="2529000"/>
            <a:ext cx="1800000" cy="1800000"/>
          </a:xfrm>
          <a:prstGeom prst="ellipse">
            <a:avLst/>
          </a:prstGeom>
          <a:solidFill>
            <a:schemeClr val="bg1"/>
          </a:solidFill>
          <a:ln w="38100">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TextBox 38">
            <a:extLst>
              <a:ext uri="{FF2B5EF4-FFF2-40B4-BE49-F238E27FC236}">
                <a16:creationId xmlns:a16="http://schemas.microsoft.com/office/drawing/2014/main" id="{DDB0F988-8E05-A057-1A72-5A50BDC7C816}"/>
              </a:ext>
            </a:extLst>
          </p:cNvPr>
          <p:cNvSpPr txBox="1"/>
          <p:nvPr/>
        </p:nvSpPr>
        <p:spPr>
          <a:xfrm>
            <a:off x="4185555" y="2705725"/>
            <a:ext cx="3690258" cy="1446550"/>
          </a:xfrm>
          <a:prstGeom prst="rect">
            <a:avLst/>
          </a:prstGeom>
          <a:noFill/>
        </p:spPr>
        <p:txBody>
          <a:bodyPr wrap="square" rtlCol="0">
            <a:spAutoFit/>
          </a:bodyPr>
          <a:lstStyle/>
          <a:p>
            <a:pPr algn="ctr"/>
            <a:r>
              <a:rPr lang="en-GB" sz="8800" dirty="0"/>
              <a:t>30</a:t>
            </a:r>
          </a:p>
        </p:txBody>
      </p:sp>
      <p:sp>
        <p:nvSpPr>
          <p:cNvPr id="40" name="Oval 39">
            <a:extLst>
              <a:ext uri="{FF2B5EF4-FFF2-40B4-BE49-F238E27FC236}">
                <a16:creationId xmlns:a16="http://schemas.microsoft.com/office/drawing/2014/main" id="{73F0DC46-D8D5-94BD-C0B0-BB5361DCB794}"/>
              </a:ext>
            </a:extLst>
          </p:cNvPr>
          <p:cNvSpPr/>
          <p:nvPr/>
        </p:nvSpPr>
        <p:spPr>
          <a:xfrm>
            <a:off x="1999862" y="583380"/>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a:extLst>
              <a:ext uri="{FF2B5EF4-FFF2-40B4-BE49-F238E27FC236}">
                <a16:creationId xmlns:a16="http://schemas.microsoft.com/office/drawing/2014/main" id="{1189615C-2B08-D8DD-A756-1C028D6E7587}"/>
              </a:ext>
            </a:extLst>
          </p:cNvPr>
          <p:cNvSpPr/>
          <p:nvPr/>
        </p:nvSpPr>
        <p:spPr>
          <a:xfrm>
            <a:off x="2011648" y="2070124"/>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a:extLst>
              <a:ext uri="{FF2B5EF4-FFF2-40B4-BE49-F238E27FC236}">
                <a16:creationId xmlns:a16="http://schemas.microsoft.com/office/drawing/2014/main" id="{D21A6C82-9418-02E6-9C49-D0FE2D4E33D4}"/>
              </a:ext>
            </a:extLst>
          </p:cNvPr>
          <p:cNvSpPr/>
          <p:nvPr/>
        </p:nvSpPr>
        <p:spPr>
          <a:xfrm>
            <a:off x="3594601" y="645007"/>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7" name="Straight Connector 46">
            <a:extLst>
              <a:ext uri="{FF2B5EF4-FFF2-40B4-BE49-F238E27FC236}">
                <a16:creationId xmlns:a16="http://schemas.microsoft.com/office/drawing/2014/main" id="{00D4F23A-8BB1-A2C9-E6B8-643D48AD14AD}"/>
              </a:ext>
            </a:extLst>
          </p:cNvPr>
          <p:cNvCxnSpPr>
            <a:cxnSpLocks/>
          </p:cNvCxnSpPr>
          <p:nvPr/>
        </p:nvCxnSpPr>
        <p:spPr>
          <a:xfrm>
            <a:off x="2514601" y="1014386"/>
            <a:ext cx="172435" cy="159343"/>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49" name="Straight Connector 48">
            <a:extLst>
              <a:ext uri="{FF2B5EF4-FFF2-40B4-BE49-F238E27FC236}">
                <a16:creationId xmlns:a16="http://schemas.microsoft.com/office/drawing/2014/main" id="{C76C8382-38C0-C83D-E1C0-76B632944E51}"/>
              </a:ext>
            </a:extLst>
          </p:cNvPr>
          <p:cNvCxnSpPr>
            <a:cxnSpLocks/>
            <a:stCxn id="12" idx="3"/>
            <a:endCxn id="41" idx="7"/>
          </p:cNvCxnSpPr>
          <p:nvPr/>
        </p:nvCxnSpPr>
        <p:spPr>
          <a:xfrm flipH="1">
            <a:off x="2472567" y="1926811"/>
            <a:ext cx="200196" cy="222394"/>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51" name="Straight Connector 50">
            <a:extLst>
              <a:ext uri="{FF2B5EF4-FFF2-40B4-BE49-F238E27FC236}">
                <a16:creationId xmlns:a16="http://schemas.microsoft.com/office/drawing/2014/main" id="{65595F79-1502-863E-86E1-B9ED26D3AC81}"/>
              </a:ext>
            </a:extLst>
          </p:cNvPr>
          <p:cNvCxnSpPr>
            <a:cxnSpLocks/>
            <a:endCxn id="12" idx="7"/>
          </p:cNvCxnSpPr>
          <p:nvPr/>
        </p:nvCxnSpPr>
        <p:spPr>
          <a:xfrm flipH="1">
            <a:off x="3436439" y="1068367"/>
            <a:ext cx="210682" cy="94768"/>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grpSp>
        <p:nvGrpSpPr>
          <p:cNvPr id="66" name="Group 65">
            <a:extLst>
              <a:ext uri="{FF2B5EF4-FFF2-40B4-BE49-F238E27FC236}">
                <a16:creationId xmlns:a16="http://schemas.microsoft.com/office/drawing/2014/main" id="{83AF25CF-8726-7B2E-18E9-008A95CFEF2F}"/>
              </a:ext>
            </a:extLst>
          </p:cNvPr>
          <p:cNvGrpSpPr/>
          <p:nvPr/>
        </p:nvGrpSpPr>
        <p:grpSpPr>
          <a:xfrm rot="2135022">
            <a:off x="4928213" y="812413"/>
            <a:ext cx="2134739" cy="2026744"/>
            <a:chOff x="4793535" y="514709"/>
            <a:chExt cx="2134739" cy="2026744"/>
          </a:xfrm>
        </p:grpSpPr>
        <p:sp>
          <p:nvSpPr>
            <p:cNvPr id="54" name="Oval 53">
              <a:extLst>
                <a:ext uri="{FF2B5EF4-FFF2-40B4-BE49-F238E27FC236}">
                  <a16:creationId xmlns:a16="http://schemas.microsoft.com/office/drawing/2014/main" id="{B1B941BE-7F94-21CA-C308-811D2FD8E736}"/>
                </a:ext>
              </a:extLst>
            </p:cNvPr>
            <p:cNvSpPr/>
            <p:nvPr/>
          </p:nvSpPr>
          <p:spPr>
            <a:xfrm>
              <a:off x="4793535" y="514709"/>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a:extLst>
                <a:ext uri="{FF2B5EF4-FFF2-40B4-BE49-F238E27FC236}">
                  <a16:creationId xmlns:a16="http://schemas.microsoft.com/office/drawing/2014/main" id="{5D4B1BD9-8D83-0F3C-E4D8-BCFA1B6A75AD}"/>
                </a:ext>
              </a:extLst>
            </p:cNvPr>
            <p:cNvSpPr/>
            <p:nvPr/>
          </p:nvSpPr>
          <p:spPr>
            <a:xfrm>
              <a:off x="4805321" y="2001453"/>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a:extLst>
                <a:ext uri="{FF2B5EF4-FFF2-40B4-BE49-F238E27FC236}">
                  <a16:creationId xmlns:a16="http://schemas.microsoft.com/office/drawing/2014/main" id="{72F66E7F-7317-FE5A-D581-67A0AA76F5A4}"/>
                </a:ext>
              </a:extLst>
            </p:cNvPr>
            <p:cNvSpPr/>
            <p:nvPr/>
          </p:nvSpPr>
          <p:spPr>
            <a:xfrm>
              <a:off x="6388274" y="576336"/>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7" name="Straight Connector 56">
              <a:extLst>
                <a:ext uri="{FF2B5EF4-FFF2-40B4-BE49-F238E27FC236}">
                  <a16:creationId xmlns:a16="http://schemas.microsoft.com/office/drawing/2014/main" id="{8FCE41AD-D79C-BC79-959E-D4E0D06880E6}"/>
                </a:ext>
              </a:extLst>
            </p:cNvPr>
            <p:cNvCxnSpPr>
              <a:cxnSpLocks/>
            </p:cNvCxnSpPr>
            <p:nvPr/>
          </p:nvCxnSpPr>
          <p:spPr>
            <a:xfrm>
              <a:off x="5308274" y="945715"/>
              <a:ext cx="172435" cy="159343"/>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58" name="Straight Connector 57">
              <a:extLst>
                <a:ext uri="{FF2B5EF4-FFF2-40B4-BE49-F238E27FC236}">
                  <a16:creationId xmlns:a16="http://schemas.microsoft.com/office/drawing/2014/main" id="{45B9334E-F288-74FD-CBE7-294EC71396EF}"/>
                </a:ext>
              </a:extLst>
            </p:cNvPr>
            <p:cNvCxnSpPr>
              <a:cxnSpLocks/>
              <a:endCxn id="55" idx="7"/>
            </p:cNvCxnSpPr>
            <p:nvPr/>
          </p:nvCxnSpPr>
          <p:spPr>
            <a:xfrm flipH="1">
              <a:off x="5266240" y="1858140"/>
              <a:ext cx="200196" cy="222394"/>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59" name="Straight Connector 58">
              <a:extLst>
                <a:ext uri="{FF2B5EF4-FFF2-40B4-BE49-F238E27FC236}">
                  <a16:creationId xmlns:a16="http://schemas.microsoft.com/office/drawing/2014/main" id="{DDD5B8D3-20AA-0156-33AC-14D6F6B284BF}"/>
                </a:ext>
              </a:extLst>
            </p:cNvPr>
            <p:cNvCxnSpPr>
              <a:cxnSpLocks/>
            </p:cNvCxnSpPr>
            <p:nvPr/>
          </p:nvCxnSpPr>
          <p:spPr>
            <a:xfrm flipH="1">
              <a:off x="6230112" y="999696"/>
              <a:ext cx="210682" cy="94768"/>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grpSp>
      <p:grpSp>
        <p:nvGrpSpPr>
          <p:cNvPr id="73" name="Group 72">
            <a:extLst>
              <a:ext uri="{FF2B5EF4-FFF2-40B4-BE49-F238E27FC236}">
                <a16:creationId xmlns:a16="http://schemas.microsoft.com/office/drawing/2014/main" id="{D56F8B67-D36A-2E2A-9DF3-83148FCFEFB7}"/>
              </a:ext>
            </a:extLst>
          </p:cNvPr>
          <p:cNvGrpSpPr/>
          <p:nvPr/>
        </p:nvGrpSpPr>
        <p:grpSpPr>
          <a:xfrm rot="6575756">
            <a:off x="7938525" y="510262"/>
            <a:ext cx="2134739" cy="2026744"/>
            <a:chOff x="2152262" y="735780"/>
            <a:chExt cx="2134739" cy="2026744"/>
          </a:xfrm>
        </p:grpSpPr>
        <p:sp>
          <p:nvSpPr>
            <p:cNvPr id="67" name="Oval 66">
              <a:extLst>
                <a:ext uri="{FF2B5EF4-FFF2-40B4-BE49-F238E27FC236}">
                  <a16:creationId xmlns:a16="http://schemas.microsoft.com/office/drawing/2014/main" id="{1B79F70D-1A71-A904-D406-041C8524673C}"/>
                </a:ext>
              </a:extLst>
            </p:cNvPr>
            <p:cNvSpPr/>
            <p:nvPr/>
          </p:nvSpPr>
          <p:spPr>
            <a:xfrm>
              <a:off x="2152262" y="735780"/>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a:extLst>
                <a:ext uri="{FF2B5EF4-FFF2-40B4-BE49-F238E27FC236}">
                  <a16:creationId xmlns:a16="http://schemas.microsoft.com/office/drawing/2014/main" id="{F525DF40-34ED-1C55-C6E7-FB13CBC470AD}"/>
                </a:ext>
              </a:extLst>
            </p:cNvPr>
            <p:cNvSpPr/>
            <p:nvPr/>
          </p:nvSpPr>
          <p:spPr>
            <a:xfrm>
              <a:off x="2164048" y="2222524"/>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a:extLst>
                <a:ext uri="{FF2B5EF4-FFF2-40B4-BE49-F238E27FC236}">
                  <a16:creationId xmlns:a16="http://schemas.microsoft.com/office/drawing/2014/main" id="{38AAE02D-0699-44B1-F8F9-21B3974987D8}"/>
                </a:ext>
              </a:extLst>
            </p:cNvPr>
            <p:cNvSpPr/>
            <p:nvPr/>
          </p:nvSpPr>
          <p:spPr>
            <a:xfrm>
              <a:off x="3747001" y="797407"/>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0" name="Straight Connector 69">
              <a:extLst>
                <a:ext uri="{FF2B5EF4-FFF2-40B4-BE49-F238E27FC236}">
                  <a16:creationId xmlns:a16="http://schemas.microsoft.com/office/drawing/2014/main" id="{E1818B2E-D4C6-41D2-5592-330179753173}"/>
                </a:ext>
              </a:extLst>
            </p:cNvPr>
            <p:cNvCxnSpPr>
              <a:cxnSpLocks/>
            </p:cNvCxnSpPr>
            <p:nvPr/>
          </p:nvCxnSpPr>
          <p:spPr>
            <a:xfrm>
              <a:off x="2667001" y="1166786"/>
              <a:ext cx="172435" cy="159343"/>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71" name="Straight Connector 70">
              <a:extLst>
                <a:ext uri="{FF2B5EF4-FFF2-40B4-BE49-F238E27FC236}">
                  <a16:creationId xmlns:a16="http://schemas.microsoft.com/office/drawing/2014/main" id="{EA62CB1E-BA57-2461-D21D-1B4BAFA80D98}"/>
                </a:ext>
              </a:extLst>
            </p:cNvPr>
            <p:cNvCxnSpPr>
              <a:cxnSpLocks/>
              <a:endCxn id="68" idx="7"/>
            </p:cNvCxnSpPr>
            <p:nvPr/>
          </p:nvCxnSpPr>
          <p:spPr>
            <a:xfrm flipH="1">
              <a:off x="2624967" y="2079211"/>
              <a:ext cx="200196" cy="222394"/>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72" name="Straight Connector 71">
              <a:extLst>
                <a:ext uri="{FF2B5EF4-FFF2-40B4-BE49-F238E27FC236}">
                  <a16:creationId xmlns:a16="http://schemas.microsoft.com/office/drawing/2014/main" id="{F9C8B15F-F9A7-B8C7-CBC2-3509D40F0036}"/>
                </a:ext>
              </a:extLst>
            </p:cNvPr>
            <p:cNvCxnSpPr>
              <a:cxnSpLocks/>
            </p:cNvCxnSpPr>
            <p:nvPr/>
          </p:nvCxnSpPr>
          <p:spPr>
            <a:xfrm flipH="1">
              <a:off x="3588839" y="1220767"/>
              <a:ext cx="210682" cy="94768"/>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grpSp>
      <p:grpSp>
        <p:nvGrpSpPr>
          <p:cNvPr id="80" name="Group 79">
            <a:extLst>
              <a:ext uri="{FF2B5EF4-FFF2-40B4-BE49-F238E27FC236}">
                <a16:creationId xmlns:a16="http://schemas.microsoft.com/office/drawing/2014/main" id="{EDC7C2E7-883A-5877-B6AD-F68163424B75}"/>
              </a:ext>
            </a:extLst>
          </p:cNvPr>
          <p:cNvGrpSpPr/>
          <p:nvPr/>
        </p:nvGrpSpPr>
        <p:grpSpPr>
          <a:xfrm rot="6575756">
            <a:off x="9720971" y="2390555"/>
            <a:ext cx="2134739" cy="2026744"/>
            <a:chOff x="2152262" y="735780"/>
            <a:chExt cx="2134739" cy="2026744"/>
          </a:xfrm>
        </p:grpSpPr>
        <p:sp>
          <p:nvSpPr>
            <p:cNvPr id="81" name="Oval 80">
              <a:extLst>
                <a:ext uri="{FF2B5EF4-FFF2-40B4-BE49-F238E27FC236}">
                  <a16:creationId xmlns:a16="http://schemas.microsoft.com/office/drawing/2014/main" id="{CBD5D8AB-4C07-3DAD-F14A-9E39AB13CF3B}"/>
                </a:ext>
              </a:extLst>
            </p:cNvPr>
            <p:cNvSpPr/>
            <p:nvPr/>
          </p:nvSpPr>
          <p:spPr>
            <a:xfrm>
              <a:off x="2152262" y="735780"/>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a:extLst>
                <a:ext uri="{FF2B5EF4-FFF2-40B4-BE49-F238E27FC236}">
                  <a16:creationId xmlns:a16="http://schemas.microsoft.com/office/drawing/2014/main" id="{0C9F43D2-1F8D-0578-495C-1A922CD611B4}"/>
                </a:ext>
              </a:extLst>
            </p:cNvPr>
            <p:cNvSpPr/>
            <p:nvPr/>
          </p:nvSpPr>
          <p:spPr>
            <a:xfrm>
              <a:off x="2164048" y="2222524"/>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a:extLst>
                <a:ext uri="{FF2B5EF4-FFF2-40B4-BE49-F238E27FC236}">
                  <a16:creationId xmlns:a16="http://schemas.microsoft.com/office/drawing/2014/main" id="{2C6AF79F-EAE5-3303-4A71-CE27814DCF14}"/>
                </a:ext>
              </a:extLst>
            </p:cNvPr>
            <p:cNvSpPr/>
            <p:nvPr/>
          </p:nvSpPr>
          <p:spPr>
            <a:xfrm>
              <a:off x="3747001" y="797407"/>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4" name="Straight Connector 83">
              <a:extLst>
                <a:ext uri="{FF2B5EF4-FFF2-40B4-BE49-F238E27FC236}">
                  <a16:creationId xmlns:a16="http://schemas.microsoft.com/office/drawing/2014/main" id="{9B1B4519-8A8A-9097-2B82-7CABF8E7D305}"/>
                </a:ext>
              </a:extLst>
            </p:cNvPr>
            <p:cNvCxnSpPr>
              <a:cxnSpLocks/>
            </p:cNvCxnSpPr>
            <p:nvPr/>
          </p:nvCxnSpPr>
          <p:spPr>
            <a:xfrm>
              <a:off x="2667001" y="1166786"/>
              <a:ext cx="172435" cy="159343"/>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85" name="Straight Connector 84">
              <a:extLst>
                <a:ext uri="{FF2B5EF4-FFF2-40B4-BE49-F238E27FC236}">
                  <a16:creationId xmlns:a16="http://schemas.microsoft.com/office/drawing/2014/main" id="{999F6ED2-1F25-D2C1-3875-DE7546647E68}"/>
                </a:ext>
              </a:extLst>
            </p:cNvPr>
            <p:cNvCxnSpPr>
              <a:cxnSpLocks/>
              <a:endCxn id="82" idx="7"/>
            </p:cNvCxnSpPr>
            <p:nvPr/>
          </p:nvCxnSpPr>
          <p:spPr>
            <a:xfrm flipH="1">
              <a:off x="2624967" y="2079211"/>
              <a:ext cx="200196" cy="222394"/>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86" name="Straight Connector 85">
              <a:extLst>
                <a:ext uri="{FF2B5EF4-FFF2-40B4-BE49-F238E27FC236}">
                  <a16:creationId xmlns:a16="http://schemas.microsoft.com/office/drawing/2014/main" id="{30DEA373-0B89-2855-6C96-ADADD1EC79B8}"/>
                </a:ext>
              </a:extLst>
            </p:cNvPr>
            <p:cNvCxnSpPr>
              <a:cxnSpLocks/>
            </p:cNvCxnSpPr>
            <p:nvPr/>
          </p:nvCxnSpPr>
          <p:spPr>
            <a:xfrm flipH="1">
              <a:off x="3588839" y="1220767"/>
              <a:ext cx="210682" cy="94768"/>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grpSp>
      <p:grpSp>
        <p:nvGrpSpPr>
          <p:cNvPr id="87" name="Group 86">
            <a:extLst>
              <a:ext uri="{FF2B5EF4-FFF2-40B4-BE49-F238E27FC236}">
                <a16:creationId xmlns:a16="http://schemas.microsoft.com/office/drawing/2014/main" id="{6557299A-75C9-2A3C-1332-D5E11B52974D}"/>
              </a:ext>
            </a:extLst>
          </p:cNvPr>
          <p:cNvGrpSpPr/>
          <p:nvPr/>
        </p:nvGrpSpPr>
        <p:grpSpPr>
          <a:xfrm rot="2978847">
            <a:off x="7944933" y="4219970"/>
            <a:ext cx="2134739" cy="2026744"/>
            <a:chOff x="2152262" y="735780"/>
            <a:chExt cx="2134739" cy="2026744"/>
          </a:xfrm>
        </p:grpSpPr>
        <p:sp>
          <p:nvSpPr>
            <p:cNvPr id="88" name="Oval 87">
              <a:extLst>
                <a:ext uri="{FF2B5EF4-FFF2-40B4-BE49-F238E27FC236}">
                  <a16:creationId xmlns:a16="http://schemas.microsoft.com/office/drawing/2014/main" id="{83787B76-2651-4CEB-6C4D-5B24E6EFA8B1}"/>
                </a:ext>
              </a:extLst>
            </p:cNvPr>
            <p:cNvSpPr/>
            <p:nvPr/>
          </p:nvSpPr>
          <p:spPr>
            <a:xfrm>
              <a:off x="2152262" y="735780"/>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Oval 88">
              <a:extLst>
                <a:ext uri="{FF2B5EF4-FFF2-40B4-BE49-F238E27FC236}">
                  <a16:creationId xmlns:a16="http://schemas.microsoft.com/office/drawing/2014/main" id="{C021686B-348E-820A-A1B9-789CE2936555}"/>
                </a:ext>
              </a:extLst>
            </p:cNvPr>
            <p:cNvSpPr/>
            <p:nvPr/>
          </p:nvSpPr>
          <p:spPr>
            <a:xfrm>
              <a:off x="2164048" y="2222524"/>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Oval 89">
              <a:extLst>
                <a:ext uri="{FF2B5EF4-FFF2-40B4-BE49-F238E27FC236}">
                  <a16:creationId xmlns:a16="http://schemas.microsoft.com/office/drawing/2014/main" id="{95506091-DFE5-87F7-1542-6E83E17BC7D7}"/>
                </a:ext>
              </a:extLst>
            </p:cNvPr>
            <p:cNvSpPr/>
            <p:nvPr/>
          </p:nvSpPr>
          <p:spPr>
            <a:xfrm>
              <a:off x="3747001" y="797407"/>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1" name="Straight Connector 90">
              <a:extLst>
                <a:ext uri="{FF2B5EF4-FFF2-40B4-BE49-F238E27FC236}">
                  <a16:creationId xmlns:a16="http://schemas.microsoft.com/office/drawing/2014/main" id="{6AB5D726-FC33-E09B-F29B-177B1E39DB8B}"/>
                </a:ext>
              </a:extLst>
            </p:cNvPr>
            <p:cNvCxnSpPr>
              <a:cxnSpLocks/>
            </p:cNvCxnSpPr>
            <p:nvPr/>
          </p:nvCxnSpPr>
          <p:spPr>
            <a:xfrm>
              <a:off x="2667001" y="1166786"/>
              <a:ext cx="172435" cy="159343"/>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92" name="Straight Connector 91">
              <a:extLst>
                <a:ext uri="{FF2B5EF4-FFF2-40B4-BE49-F238E27FC236}">
                  <a16:creationId xmlns:a16="http://schemas.microsoft.com/office/drawing/2014/main" id="{0BD32470-30EB-0F0D-D926-B9ED76249882}"/>
                </a:ext>
              </a:extLst>
            </p:cNvPr>
            <p:cNvCxnSpPr>
              <a:cxnSpLocks/>
              <a:endCxn id="89" idx="7"/>
            </p:cNvCxnSpPr>
            <p:nvPr/>
          </p:nvCxnSpPr>
          <p:spPr>
            <a:xfrm flipH="1">
              <a:off x="2624967" y="2079211"/>
              <a:ext cx="200196" cy="222394"/>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93" name="Straight Connector 92">
              <a:extLst>
                <a:ext uri="{FF2B5EF4-FFF2-40B4-BE49-F238E27FC236}">
                  <a16:creationId xmlns:a16="http://schemas.microsoft.com/office/drawing/2014/main" id="{4A91D80E-81C0-E488-8032-CC0AB5E66B69}"/>
                </a:ext>
              </a:extLst>
            </p:cNvPr>
            <p:cNvCxnSpPr>
              <a:cxnSpLocks/>
            </p:cNvCxnSpPr>
            <p:nvPr/>
          </p:nvCxnSpPr>
          <p:spPr>
            <a:xfrm flipH="1">
              <a:off x="3588839" y="1220767"/>
              <a:ext cx="210682" cy="94768"/>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grpSp>
      <p:grpSp>
        <p:nvGrpSpPr>
          <p:cNvPr id="94" name="Group 93">
            <a:extLst>
              <a:ext uri="{FF2B5EF4-FFF2-40B4-BE49-F238E27FC236}">
                <a16:creationId xmlns:a16="http://schemas.microsoft.com/office/drawing/2014/main" id="{5120740B-602C-A941-2260-F1C078C198E2}"/>
              </a:ext>
            </a:extLst>
          </p:cNvPr>
          <p:cNvGrpSpPr/>
          <p:nvPr/>
        </p:nvGrpSpPr>
        <p:grpSpPr>
          <a:xfrm rot="6767456">
            <a:off x="123414" y="2454160"/>
            <a:ext cx="2134739" cy="2026744"/>
            <a:chOff x="2152262" y="735780"/>
            <a:chExt cx="2134739" cy="2026744"/>
          </a:xfrm>
        </p:grpSpPr>
        <p:sp>
          <p:nvSpPr>
            <p:cNvPr id="95" name="Oval 94">
              <a:extLst>
                <a:ext uri="{FF2B5EF4-FFF2-40B4-BE49-F238E27FC236}">
                  <a16:creationId xmlns:a16="http://schemas.microsoft.com/office/drawing/2014/main" id="{4989F6FB-9817-18FF-4AFF-6B4F72EBA6F0}"/>
                </a:ext>
              </a:extLst>
            </p:cNvPr>
            <p:cNvSpPr/>
            <p:nvPr/>
          </p:nvSpPr>
          <p:spPr>
            <a:xfrm>
              <a:off x="2152262" y="735780"/>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Oval 95">
              <a:extLst>
                <a:ext uri="{FF2B5EF4-FFF2-40B4-BE49-F238E27FC236}">
                  <a16:creationId xmlns:a16="http://schemas.microsoft.com/office/drawing/2014/main" id="{938F9F85-3E99-EFE2-640F-70CB8C24BBEF}"/>
                </a:ext>
              </a:extLst>
            </p:cNvPr>
            <p:cNvSpPr/>
            <p:nvPr/>
          </p:nvSpPr>
          <p:spPr>
            <a:xfrm>
              <a:off x="2164048" y="2222524"/>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7" name="Oval 96">
              <a:extLst>
                <a:ext uri="{FF2B5EF4-FFF2-40B4-BE49-F238E27FC236}">
                  <a16:creationId xmlns:a16="http://schemas.microsoft.com/office/drawing/2014/main" id="{C1C86834-7722-F371-67CB-7644E35B0721}"/>
                </a:ext>
              </a:extLst>
            </p:cNvPr>
            <p:cNvSpPr/>
            <p:nvPr/>
          </p:nvSpPr>
          <p:spPr>
            <a:xfrm>
              <a:off x="3747001" y="797407"/>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8" name="Straight Connector 97">
              <a:extLst>
                <a:ext uri="{FF2B5EF4-FFF2-40B4-BE49-F238E27FC236}">
                  <a16:creationId xmlns:a16="http://schemas.microsoft.com/office/drawing/2014/main" id="{D8EC7492-63BD-6C55-C0A8-4BB565A26C0A}"/>
                </a:ext>
              </a:extLst>
            </p:cNvPr>
            <p:cNvCxnSpPr>
              <a:cxnSpLocks/>
            </p:cNvCxnSpPr>
            <p:nvPr/>
          </p:nvCxnSpPr>
          <p:spPr>
            <a:xfrm>
              <a:off x="2667001" y="1166786"/>
              <a:ext cx="172435" cy="159343"/>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99" name="Straight Connector 98">
              <a:extLst>
                <a:ext uri="{FF2B5EF4-FFF2-40B4-BE49-F238E27FC236}">
                  <a16:creationId xmlns:a16="http://schemas.microsoft.com/office/drawing/2014/main" id="{5D19CA19-510F-794A-9117-482A854786B5}"/>
                </a:ext>
              </a:extLst>
            </p:cNvPr>
            <p:cNvCxnSpPr>
              <a:cxnSpLocks/>
              <a:endCxn id="96" idx="7"/>
            </p:cNvCxnSpPr>
            <p:nvPr/>
          </p:nvCxnSpPr>
          <p:spPr>
            <a:xfrm flipH="1">
              <a:off x="2624967" y="2079211"/>
              <a:ext cx="200196" cy="222394"/>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100" name="Straight Connector 99">
              <a:extLst>
                <a:ext uri="{FF2B5EF4-FFF2-40B4-BE49-F238E27FC236}">
                  <a16:creationId xmlns:a16="http://schemas.microsoft.com/office/drawing/2014/main" id="{CA5765B1-609E-FD30-5942-DCD81A180727}"/>
                </a:ext>
              </a:extLst>
            </p:cNvPr>
            <p:cNvCxnSpPr>
              <a:cxnSpLocks/>
            </p:cNvCxnSpPr>
            <p:nvPr/>
          </p:nvCxnSpPr>
          <p:spPr>
            <a:xfrm flipH="1">
              <a:off x="3588839" y="1220767"/>
              <a:ext cx="210682" cy="94768"/>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grpSp>
      <p:grpSp>
        <p:nvGrpSpPr>
          <p:cNvPr id="101" name="Group 100">
            <a:extLst>
              <a:ext uri="{FF2B5EF4-FFF2-40B4-BE49-F238E27FC236}">
                <a16:creationId xmlns:a16="http://schemas.microsoft.com/office/drawing/2014/main" id="{BCE61065-7713-27AA-0F78-801C12AEA668}"/>
              </a:ext>
            </a:extLst>
          </p:cNvPr>
          <p:cNvGrpSpPr/>
          <p:nvPr/>
        </p:nvGrpSpPr>
        <p:grpSpPr>
          <a:xfrm rot="2978847">
            <a:off x="1939846" y="4221859"/>
            <a:ext cx="2134739" cy="2026744"/>
            <a:chOff x="2152262" y="735780"/>
            <a:chExt cx="2134739" cy="2026744"/>
          </a:xfrm>
        </p:grpSpPr>
        <p:sp>
          <p:nvSpPr>
            <p:cNvPr id="102" name="Oval 101">
              <a:extLst>
                <a:ext uri="{FF2B5EF4-FFF2-40B4-BE49-F238E27FC236}">
                  <a16:creationId xmlns:a16="http://schemas.microsoft.com/office/drawing/2014/main" id="{02B262FF-26C7-CD15-C785-F8E9453E0022}"/>
                </a:ext>
              </a:extLst>
            </p:cNvPr>
            <p:cNvSpPr/>
            <p:nvPr/>
          </p:nvSpPr>
          <p:spPr>
            <a:xfrm>
              <a:off x="2152262" y="735780"/>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Oval 102">
              <a:extLst>
                <a:ext uri="{FF2B5EF4-FFF2-40B4-BE49-F238E27FC236}">
                  <a16:creationId xmlns:a16="http://schemas.microsoft.com/office/drawing/2014/main" id="{8DC2A3E1-491C-FEB0-380D-2C0AF87C2404}"/>
                </a:ext>
              </a:extLst>
            </p:cNvPr>
            <p:cNvSpPr/>
            <p:nvPr/>
          </p:nvSpPr>
          <p:spPr>
            <a:xfrm>
              <a:off x="2164048" y="2222524"/>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Oval 103">
              <a:extLst>
                <a:ext uri="{FF2B5EF4-FFF2-40B4-BE49-F238E27FC236}">
                  <a16:creationId xmlns:a16="http://schemas.microsoft.com/office/drawing/2014/main" id="{97724FB5-8891-4748-4443-D55822D904CC}"/>
                </a:ext>
              </a:extLst>
            </p:cNvPr>
            <p:cNvSpPr/>
            <p:nvPr/>
          </p:nvSpPr>
          <p:spPr>
            <a:xfrm>
              <a:off x="3747001" y="797407"/>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5" name="Straight Connector 104">
              <a:extLst>
                <a:ext uri="{FF2B5EF4-FFF2-40B4-BE49-F238E27FC236}">
                  <a16:creationId xmlns:a16="http://schemas.microsoft.com/office/drawing/2014/main" id="{1DD61807-0766-0775-EABE-2F933E4D3CA4}"/>
                </a:ext>
              </a:extLst>
            </p:cNvPr>
            <p:cNvCxnSpPr>
              <a:cxnSpLocks/>
            </p:cNvCxnSpPr>
            <p:nvPr/>
          </p:nvCxnSpPr>
          <p:spPr>
            <a:xfrm>
              <a:off x="2667001" y="1166786"/>
              <a:ext cx="172435" cy="159343"/>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106" name="Straight Connector 105">
              <a:extLst>
                <a:ext uri="{FF2B5EF4-FFF2-40B4-BE49-F238E27FC236}">
                  <a16:creationId xmlns:a16="http://schemas.microsoft.com/office/drawing/2014/main" id="{79B9EFA2-28EE-1051-5B09-403EEF484879}"/>
                </a:ext>
              </a:extLst>
            </p:cNvPr>
            <p:cNvCxnSpPr>
              <a:cxnSpLocks/>
              <a:endCxn id="103" idx="7"/>
            </p:cNvCxnSpPr>
            <p:nvPr/>
          </p:nvCxnSpPr>
          <p:spPr>
            <a:xfrm flipH="1">
              <a:off x="2624967" y="2079211"/>
              <a:ext cx="200196" cy="222394"/>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107" name="Straight Connector 106">
              <a:extLst>
                <a:ext uri="{FF2B5EF4-FFF2-40B4-BE49-F238E27FC236}">
                  <a16:creationId xmlns:a16="http://schemas.microsoft.com/office/drawing/2014/main" id="{0F331910-0F95-08A9-D6B7-4788CA0106CD}"/>
                </a:ext>
              </a:extLst>
            </p:cNvPr>
            <p:cNvCxnSpPr>
              <a:cxnSpLocks/>
            </p:cNvCxnSpPr>
            <p:nvPr/>
          </p:nvCxnSpPr>
          <p:spPr>
            <a:xfrm flipH="1">
              <a:off x="3588839" y="1220767"/>
              <a:ext cx="210682" cy="94768"/>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grpSp>
      <p:grpSp>
        <p:nvGrpSpPr>
          <p:cNvPr id="113" name="Group 112">
            <a:extLst>
              <a:ext uri="{FF2B5EF4-FFF2-40B4-BE49-F238E27FC236}">
                <a16:creationId xmlns:a16="http://schemas.microsoft.com/office/drawing/2014/main" id="{A5B83A75-1343-56EC-921F-E286ADF341FC}"/>
              </a:ext>
            </a:extLst>
          </p:cNvPr>
          <p:cNvGrpSpPr/>
          <p:nvPr/>
        </p:nvGrpSpPr>
        <p:grpSpPr>
          <a:xfrm>
            <a:off x="8016236" y="2233866"/>
            <a:ext cx="647257" cy="2250341"/>
            <a:chOff x="8016236" y="2233866"/>
            <a:chExt cx="647257" cy="2250341"/>
          </a:xfrm>
        </p:grpSpPr>
        <p:sp>
          <p:nvSpPr>
            <p:cNvPr id="108" name="Oval 107">
              <a:extLst>
                <a:ext uri="{FF2B5EF4-FFF2-40B4-BE49-F238E27FC236}">
                  <a16:creationId xmlns:a16="http://schemas.microsoft.com/office/drawing/2014/main" id="{45826AE1-E16A-9548-1E99-6816FF603FE7}"/>
                </a:ext>
              </a:extLst>
            </p:cNvPr>
            <p:cNvSpPr/>
            <p:nvPr/>
          </p:nvSpPr>
          <p:spPr>
            <a:xfrm rot="4375681">
              <a:off x="8016236" y="2233866"/>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9" name="Oval 108">
              <a:extLst>
                <a:ext uri="{FF2B5EF4-FFF2-40B4-BE49-F238E27FC236}">
                  <a16:creationId xmlns:a16="http://schemas.microsoft.com/office/drawing/2014/main" id="{59C02B57-8908-F79C-A300-48C8E9E26116}"/>
                </a:ext>
              </a:extLst>
            </p:cNvPr>
            <p:cNvSpPr/>
            <p:nvPr/>
          </p:nvSpPr>
          <p:spPr>
            <a:xfrm rot="4375681">
              <a:off x="8123493" y="3944207"/>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0" name="Straight Connector 109">
              <a:extLst>
                <a:ext uri="{FF2B5EF4-FFF2-40B4-BE49-F238E27FC236}">
                  <a16:creationId xmlns:a16="http://schemas.microsoft.com/office/drawing/2014/main" id="{AA5DA91D-B469-E7E8-6F42-7B17766271CB}"/>
                </a:ext>
              </a:extLst>
            </p:cNvPr>
            <p:cNvCxnSpPr>
              <a:cxnSpLocks/>
            </p:cNvCxnSpPr>
            <p:nvPr/>
          </p:nvCxnSpPr>
          <p:spPr>
            <a:xfrm rot="4375681">
              <a:off x="8067106" y="2811224"/>
              <a:ext cx="172435" cy="159343"/>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111" name="Straight Connector 110">
              <a:extLst>
                <a:ext uri="{FF2B5EF4-FFF2-40B4-BE49-F238E27FC236}">
                  <a16:creationId xmlns:a16="http://schemas.microsoft.com/office/drawing/2014/main" id="{317AA598-4868-188B-60DF-C45E1D3747F2}"/>
                </a:ext>
              </a:extLst>
            </p:cNvPr>
            <p:cNvCxnSpPr>
              <a:cxnSpLocks/>
            </p:cNvCxnSpPr>
            <p:nvPr/>
          </p:nvCxnSpPr>
          <p:spPr>
            <a:xfrm rot="4375681" flipH="1">
              <a:off x="8001482" y="3917160"/>
              <a:ext cx="210682" cy="94768"/>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grpSp>
      <p:grpSp>
        <p:nvGrpSpPr>
          <p:cNvPr id="119" name="Group 118">
            <a:extLst>
              <a:ext uri="{FF2B5EF4-FFF2-40B4-BE49-F238E27FC236}">
                <a16:creationId xmlns:a16="http://schemas.microsoft.com/office/drawing/2014/main" id="{57F3070C-7F5A-3A62-4980-F53CCA590426}"/>
              </a:ext>
            </a:extLst>
          </p:cNvPr>
          <p:cNvGrpSpPr/>
          <p:nvPr/>
        </p:nvGrpSpPr>
        <p:grpSpPr>
          <a:xfrm>
            <a:off x="3492942" y="2211289"/>
            <a:ext cx="615537" cy="2390382"/>
            <a:chOff x="3492942" y="2211289"/>
            <a:chExt cx="615537" cy="2390382"/>
          </a:xfrm>
        </p:grpSpPr>
        <p:sp>
          <p:nvSpPr>
            <p:cNvPr id="115" name="Oval 114">
              <a:extLst>
                <a:ext uri="{FF2B5EF4-FFF2-40B4-BE49-F238E27FC236}">
                  <a16:creationId xmlns:a16="http://schemas.microsoft.com/office/drawing/2014/main" id="{5C7305BD-09C7-3C70-1EE4-93499568EA6E}"/>
                </a:ext>
              </a:extLst>
            </p:cNvPr>
            <p:cNvSpPr/>
            <p:nvPr/>
          </p:nvSpPr>
          <p:spPr>
            <a:xfrm rot="16398298">
              <a:off x="3492942" y="4061671"/>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6" name="Oval 115">
              <a:extLst>
                <a:ext uri="{FF2B5EF4-FFF2-40B4-BE49-F238E27FC236}">
                  <a16:creationId xmlns:a16="http://schemas.microsoft.com/office/drawing/2014/main" id="{F9612ACE-6D45-45FD-0B03-90DC26DCFB01}"/>
                </a:ext>
              </a:extLst>
            </p:cNvPr>
            <p:cNvSpPr/>
            <p:nvPr/>
          </p:nvSpPr>
          <p:spPr>
            <a:xfrm rot="16398298">
              <a:off x="3568479" y="2211289"/>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7" name="Straight Connector 116">
              <a:extLst>
                <a:ext uri="{FF2B5EF4-FFF2-40B4-BE49-F238E27FC236}">
                  <a16:creationId xmlns:a16="http://schemas.microsoft.com/office/drawing/2014/main" id="{C65E9DFD-C408-96C1-070C-E82E2CE4C9AC}"/>
                </a:ext>
              </a:extLst>
            </p:cNvPr>
            <p:cNvCxnSpPr>
              <a:cxnSpLocks/>
            </p:cNvCxnSpPr>
            <p:nvPr/>
          </p:nvCxnSpPr>
          <p:spPr>
            <a:xfrm rot="16398298">
              <a:off x="3936081" y="3935469"/>
              <a:ext cx="172435" cy="159343"/>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118" name="Straight Connector 117">
              <a:extLst>
                <a:ext uri="{FF2B5EF4-FFF2-40B4-BE49-F238E27FC236}">
                  <a16:creationId xmlns:a16="http://schemas.microsoft.com/office/drawing/2014/main" id="{57A6D95D-9669-EE25-7992-F10E17EEDE90}"/>
                </a:ext>
              </a:extLst>
            </p:cNvPr>
            <p:cNvCxnSpPr>
              <a:cxnSpLocks/>
            </p:cNvCxnSpPr>
            <p:nvPr/>
          </p:nvCxnSpPr>
          <p:spPr>
            <a:xfrm rot="16398298" flipH="1">
              <a:off x="3914937" y="2767761"/>
              <a:ext cx="210682" cy="94768"/>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grpSp>
      <p:grpSp>
        <p:nvGrpSpPr>
          <p:cNvPr id="120" name="Group 119">
            <a:extLst>
              <a:ext uri="{FF2B5EF4-FFF2-40B4-BE49-F238E27FC236}">
                <a16:creationId xmlns:a16="http://schemas.microsoft.com/office/drawing/2014/main" id="{F274B5D8-4D69-C384-490A-A83F26FF0F5A}"/>
              </a:ext>
            </a:extLst>
          </p:cNvPr>
          <p:cNvGrpSpPr/>
          <p:nvPr/>
        </p:nvGrpSpPr>
        <p:grpSpPr>
          <a:xfrm rot="5400000">
            <a:off x="5709958" y="3368628"/>
            <a:ext cx="615537" cy="2390382"/>
            <a:chOff x="3492942" y="2211289"/>
            <a:chExt cx="615537" cy="2390382"/>
          </a:xfrm>
        </p:grpSpPr>
        <p:sp>
          <p:nvSpPr>
            <p:cNvPr id="121" name="Oval 120">
              <a:extLst>
                <a:ext uri="{FF2B5EF4-FFF2-40B4-BE49-F238E27FC236}">
                  <a16:creationId xmlns:a16="http://schemas.microsoft.com/office/drawing/2014/main" id="{1C08ADF2-3659-0B29-D3B8-DCD27200D3B0}"/>
                </a:ext>
              </a:extLst>
            </p:cNvPr>
            <p:cNvSpPr/>
            <p:nvPr/>
          </p:nvSpPr>
          <p:spPr>
            <a:xfrm rot="16398298">
              <a:off x="3492942" y="4061671"/>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2" name="Oval 121">
              <a:extLst>
                <a:ext uri="{FF2B5EF4-FFF2-40B4-BE49-F238E27FC236}">
                  <a16:creationId xmlns:a16="http://schemas.microsoft.com/office/drawing/2014/main" id="{1290E9E6-87C8-85B5-9654-A7E753BDD19C}"/>
                </a:ext>
              </a:extLst>
            </p:cNvPr>
            <p:cNvSpPr/>
            <p:nvPr/>
          </p:nvSpPr>
          <p:spPr>
            <a:xfrm rot="16398298">
              <a:off x="3568479" y="2211289"/>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3" name="Straight Connector 122">
              <a:extLst>
                <a:ext uri="{FF2B5EF4-FFF2-40B4-BE49-F238E27FC236}">
                  <a16:creationId xmlns:a16="http://schemas.microsoft.com/office/drawing/2014/main" id="{D1F96B82-FC2B-5763-F96A-2F38F4FCD764}"/>
                </a:ext>
              </a:extLst>
            </p:cNvPr>
            <p:cNvCxnSpPr>
              <a:cxnSpLocks/>
            </p:cNvCxnSpPr>
            <p:nvPr/>
          </p:nvCxnSpPr>
          <p:spPr>
            <a:xfrm rot="16398298">
              <a:off x="3936081" y="3935469"/>
              <a:ext cx="172435" cy="159343"/>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cxnSp>
          <p:nvCxnSpPr>
            <p:cNvPr id="124" name="Straight Connector 123">
              <a:extLst>
                <a:ext uri="{FF2B5EF4-FFF2-40B4-BE49-F238E27FC236}">
                  <a16:creationId xmlns:a16="http://schemas.microsoft.com/office/drawing/2014/main" id="{ADCE4583-6A74-B70C-0BF1-DB963C19A0F0}"/>
                </a:ext>
              </a:extLst>
            </p:cNvPr>
            <p:cNvCxnSpPr>
              <a:cxnSpLocks/>
            </p:cNvCxnSpPr>
            <p:nvPr/>
          </p:nvCxnSpPr>
          <p:spPr>
            <a:xfrm rot="16398298" flipH="1">
              <a:off x="3914937" y="2767761"/>
              <a:ext cx="210682" cy="94768"/>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grpSp>
      <p:sp>
        <p:nvSpPr>
          <p:cNvPr id="125" name="Oval 124">
            <a:extLst>
              <a:ext uri="{FF2B5EF4-FFF2-40B4-BE49-F238E27FC236}">
                <a16:creationId xmlns:a16="http://schemas.microsoft.com/office/drawing/2014/main" id="{40CD5A33-75EA-B948-A42E-6ADE5D897D7F}"/>
              </a:ext>
            </a:extLst>
          </p:cNvPr>
          <p:cNvSpPr/>
          <p:nvPr/>
        </p:nvSpPr>
        <p:spPr>
          <a:xfrm>
            <a:off x="6761856" y="5183978"/>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6" name="Straight Connector 125">
            <a:extLst>
              <a:ext uri="{FF2B5EF4-FFF2-40B4-BE49-F238E27FC236}">
                <a16:creationId xmlns:a16="http://schemas.microsoft.com/office/drawing/2014/main" id="{E514007A-00C6-441E-2FF5-001E348BC63D}"/>
              </a:ext>
            </a:extLst>
          </p:cNvPr>
          <p:cNvCxnSpPr>
            <a:cxnSpLocks/>
            <a:endCxn id="7" idx="5"/>
          </p:cNvCxnSpPr>
          <p:nvPr/>
        </p:nvCxnSpPr>
        <p:spPr>
          <a:xfrm flipH="1" flipV="1">
            <a:off x="6386471" y="5427563"/>
            <a:ext cx="394349" cy="45551"/>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sp>
        <p:nvSpPr>
          <p:cNvPr id="128" name="Oval 127">
            <a:extLst>
              <a:ext uri="{FF2B5EF4-FFF2-40B4-BE49-F238E27FC236}">
                <a16:creationId xmlns:a16="http://schemas.microsoft.com/office/drawing/2014/main" id="{8E3BBB2C-F4CB-4FA0-A1EF-6EE2039CB353}"/>
              </a:ext>
            </a:extLst>
          </p:cNvPr>
          <p:cNvSpPr/>
          <p:nvPr/>
        </p:nvSpPr>
        <p:spPr>
          <a:xfrm>
            <a:off x="181815" y="3958113"/>
            <a:ext cx="540000" cy="540000"/>
          </a:xfrm>
          <a:prstGeom prst="ellipse">
            <a:avLst/>
          </a:prstGeom>
          <a:noFill/>
          <a:ln w="38100">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9" name="Straight Connector 128">
            <a:extLst>
              <a:ext uri="{FF2B5EF4-FFF2-40B4-BE49-F238E27FC236}">
                <a16:creationId xmlns:a16="http://schemas.microsoft.com/office/drawing/2014/main" id="{243CD05B-72FA-398D-572D-E01A7AEF5F6B}"/>
              </a:ext>
            </a:extLst>
          </p:cNvPr>
          <p:cNvCxnSpPr>
            <a:cxnSpLocks/>
            <a:stCxn id="128" idx="7"/>
            <a:endCxn id="14" idx="3"/>
          </p:cNvCxnSpPr>
          <p:nvPr/>
        </p:nvCxnSpPr>
        <p:spPr>
          <a:xfrm flipV="1">
            <a:off x="642734" y="3821724"/>
            <a:ext cx="185453" cy="215470"/>
          </a:xfrm>
          <a:prstGeom prst="line">
            <a:avLst/>
          </a:prstGeom>
          <a:ln>
            <a:solidFill>
              <a:schemeClr val="tx2">
                <a:lumMod val="25000"/>
                <a:lumOff val="75000"/>
              </a:schemeClr>
            </a:solidFill>
          </a:ln>
        </p:spPr>
        <p:style>
          <a:lnRef idx="2">
            <a:schemeClr val="accent1"/>
          </a:lnRef>
          <a:fillRef idx="0">
            <a:schemeClr val="accent1"/>
          </a:fillRef>
          <a:effectRef idx="1">
            <a:schemeClr val="accent1"/>
          </a:effectRef>
          <a:fontRef idx="minor">
            <a:schemeClr val="tx1"/>
          </a:fontRef>
        </p:style>
      </p:cxnSp>
      <p:sp>
        <p:nvSpPr>
          <p:cNvPr id="3" name="TextBox 2">
            <a:extLst>
              <a:ext uri="{FF2B5EF4-FFF2-40B4-BE49-F238E27FC236}">
                <a16:creationId xmlns:a16="http://schemas.microsoft.com/office/drawing/2014/main" id="{711DE1F3-272E-4DC2-4B22-A6E6A8E06C70}"/>
              </a:ext>
            </a:extLst>
          </p:cNvPr>
          <p:cNvSpPr txBox="1"/>
          <p:nvPr/>
        </p:nvSpPr>
        <p:spPr>
          <a:xfrm>
            <a:off x="191062" y="794658"/>
            <a:ext cx="1649968" cy="923330"/>
          </a:xfrm>
          <a:prstGeom prst="rect">
            <a:avLst/>
          </a:prstGeom>
          <a:noFill/>
        </p:spPr>
        <p:txBody>
          <a:bodyPr wrap="square" rtlCol="0">
            <a:spAutoFit/>
          </a:bodyPr>
          <a:lstStyle/>
          <a:p>
            <a:pPr algn="ctr"/>
            <a:r>
              <a:rPr lang="en-GB" dirty="0"/>
              <a:t>The life I´d like to be living at 30 years old</a:t>
            </a:r>
          </a:p>
        </p:txBody>
      </p:sp>
    </p:spTree>
    <p:extLst>
      <p:ext uri="{BB962C8B-B14F-4D97-AF65-F5344CB8AC3E}">
        <p14:creationId xmlns:p14="http://schemas.microsoft.com/office/powerpoint/2010/main" val="689259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0E9C6-96AE-DD56-F5DF-FEF8C4263B4F}"/>
              </a:ext>
            </a:extLst>
          </p:cNvPr>
          <p:cNvSpPr>
            <a:spLocks noGrp="1"/>
          </p:cNvSpPr>
          <p:nvPr>
            <p:ph type="title"/>
          </p:nvPr>
        </p:nvSpPr>
        <p:spPr/>
        <p:txBody>
          <a:bodyPr/>
          <a:lstStyle/>
          <a:p>
            <a:r>
              <a:rPr lang="en-GB" dirty="0"/>
              <a:t>Instructions for worksheet 1</a:t>
            </a:r>
          </a:p>
        </p:txBody>
      </p:sp>
      <p:sp>
        <p:nvSpPr>
          <p:cNvPr id="4" name="Content Placeholder 3">
            <a:extLst>
              <a:ext uri="{FF2B5EF4-FFF2-40B4-BE49-F238E27FC236}">
                <a16:creationId xmlns:a16="http://schemas.microsoft.com/office/drawing/2014/main" id="{0B90076B-9A59-BB82-9B44-08C82A8663AF}"/>
              </a:ext>
            </a:extLst>
          </p:cNvPr>
          <p:cNvSpPr txBox="1">
            <a:spLocks noGrp="1"/>
          </p:cNvSpPr>
          <p:nvPr>
            <p:ph idx="1"/>
          </p:nvPr>
        </p:nvSpPr>
        <p:spPr>
          <a:xfrm>
            <a:off x="838200" y="1825625"/>
            <a:ext cx="10515600" cy="3335272"/>
          </a:xfrm>
          <a:prstGeom prst="rect">
            <a:avLst/>
          </a:prstGeom>
          <a:noFill/>
        </p:spPr>
        <p:txBody>
          <a:bodyPr wrap="square" rtlCol="0">
            <a:spAutoFit/>
          </a:bodyPr>
          <a:lstStyle/>
          <a:p>
            <a:pPr marL="0" indent="0">
              <a:buNone/>
            </a:pPr>
            <a:r>
              <a:rPr lang="en-GB" sz="1600" b="1" dirty="0"/>
              <a:t>Project Forward to Age 30</a:t>
            </a:r>
          </a:p>
          <a:p>
            <a:r>
              <a:rPr lang="en-GB" sz="1200" dirty="0"/>
              <a:t>Imagine waking up on your 30th birthday. Envision that your life has become everything you would hope it to be across all key areas—relationships, work, family, wellbeing, and personal fulfilment. Consider how you would recognise that this ideal life had been achieved and what it would feel like in practice.</a:t>
            </a:r>
          </a:p>
          <a:p>
            <a:pPr marL="0" indent="0">
              <a:buNone/>
            </a:pPr>
            <a:r>
              <a:rPr lang="en-GB" sz="1600" b="1" dirty="0"/>
              <a:t>Describe Your Ideal Life Using the Large Bubbles</a:t>
            </a:r>
          </a:p>
          <a:p>
            <a:r>
              <a:rPr lang="en-GB" sz="1200" dirty="0"/>
              <a:t> Write clear descriptions of what your ideal life at age 30 would look like within each of the Large Bubbles. (e.g., Independent, Secure, Travel, Health, Significant, etc.)</a:t>
            </a:r>
          </a:p>
          <a:p>
            <a:pPr marL="0" indent="0">
              <a:buNone/>
            </a:pPr>
            <a:r>
              <a:rPr lang="en-GB" sz="1600" b="1" dirty="0"/>
              <a:t>Expand Each Description by Exploring Its Importance</a:t>
            </a:r>
          </a:p>
          <a:p>
            <a:r>
              <a:rPr lang="en-GB" sz="1200" dirty="0"/>
              <a:t>For every description you write in the Large Bubbles, ask yourself, “WHY” this aspect matters to you. Note down what each element would give you or contribute to your life in the Smaller Bubbles</a:t>
            </a:r>
          </a:p>
          <a:p>
            <a:r>
              <a:rPr lang="en-GB" sz="1200" dirty="0"/>
              <a:t>Example: Independence might give you: freedom, happiness, a sense of achievement, confidence, or peace of mind.</a:t>
            </a:r>
          </a:p>
          <a:p>
            <a:pPr marL="0" indent="0">
              <a:buNone/>
            </a:pPr>
            <a:r>
              <a:rPr lang="en-GB" sz="1600" b="1" dirty="0"/>
              <a:t>Allow Repetition</a:t>
            </a:r>
          </a:p>
          <a:p>
            <a:r>
              <a:rPr lang="en-GB" sz="1200" dirty="0"/>
              <a:t>Do not worry if certain words or themes appear repeatedly. Repetition often indicates values or needs that hold particular significance for you.</a:t>
            </a:r>
          </a:p>
        </p:txBody>
      </p:sp>
    </p:spTree>
    <p:extLst>
      <p:ext uri="{BB962C8B-B14F-4D97-AF65-F5344CB8AC3E}">
        <p14:creationId xmlns:p14="http://schemas.microsoft.com/office/powerpoint/2010/main" val="39441233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225</Words>
  <Application>Microsoft Office PowerPoint</Application>
  <PresentationFormat>Widescreen</PresentationFormat>
  <Paragraphs>13</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PowerPoint Presentation</vt:lpstr>
      <vt:lpstr>Instructions for worksheet 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Andy Burns - BSB (Castelldefels)</dc:creator>
  <cp:lastModifiedBy>Andy Burns</cp:lastModifiedBy>
  <cp:revision>5</cp:revision>
  <cp:lastPrinted>2025-10-22T14:02:39Z</cp:lastPrinted>
  <dcterms:created xsi:type="dcterms:W3CDTF">2025-10-20T10:51:10Z</dcterms:created>
  <dcterms:modified xsi:type="dcterms:W3CDTF">2026-03-09T11:33:38Z</dcterms:modified>
</cp:coreProperties>
</file>