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818" r:id="rId1"/>
  </p:sldMasterIdLst>
  <p:notesMasterIdLst>
    <p:notesMasterId r:id="rId2"/>
  </p:notesMasterIdLst>
  <p:sldIdLst>
    <p:sldId id="590" r:id="rId3"/>
    <p:sldId id="591" r:id="rId4"/>
    <p:sldId id="592" r:id="rId5"/>
    <p:sldId id="593" r:id="rId6"/>
    <p:sldId id="594" r:id="rId7"/>
    <p:sldId id="595" r:id="rId8"/>
    <p:sldId id="596" r:id="rId9"/>
    <p:sldId id="597" r:id="rId10"/>
    <p:sldId id="598" r:id="rId11"/>
    <p:sldId id="599" r:id="rId12"/>
    <p:sldId id="600" r:id="rId13"/>
    <p:sldId id="601" r:id="rId14"/>
    <p:sldId id="602" r:id="rId15"/>
    <p:sldId id="603" r:id="rId16"/>
    <p:sldId id="604" r:id="rId17"/>
    <p:sldId id="605" r:id="rId18"/>
    <p:sldId id="606" r:id="rId19"/>
    <p:sldId id="607" r:id="rId20"/>
    <p:sldId id="608" r:id="rId21"/>
    <p:sldId id="609" r:id="rId22"/>
    <p:sldId id="610" r:id="rId23"/>
    <p:sldId id="611" r:id="rId24"/>
    <p:sldId id="612" r:id="rId25"/>
    <p:sldId id="613" r:id="rId26"/>
    <p:sldId id="614" r:id="rId27"/>
    <p:sldId id="615" r:id="rId28"/>
    <p:sldId id="616" r:id="rId29"/>
    <p:sldId id="617" r:id="rId30"/>
    <p:sldId id="618" r:id="rId31"/>
    <p:sldId id="619" r:id="rId32"/>
    <p:sldId id="620" r:id="rId33"/>
    <p:sldId id="621" r:id="rId34"/>
    <p:sldId id="622" r:id="rId35"/>
    <p:sldId id="623" r:id="rId36"/>
    <p:sldId id="624" r:id="rId37"/>
    <p:sldId id="625" r:id="rId38"/>
    <p:sldId id="626" r:id="rId39"/>
    <p:sldId id="627" r:id="rId40"/>
    <p:sldId id="628" r:id="rId41"/>
    <p:sldId id="629" r:id="rId42"/>
    <p:sldId id="630" r:id="rId43"/>
    <p:sldId id="631" r:id="rId44"/>
    <p:sldId id="632" r:id="rId45"/>
    <p:sldId id="633" r:id="rId46"/>
  </p:sldIdLst>
  <p:sldSz type="screen16x9" cy="6858000" cx="12192000"/>
  <p:notesSz cx="6858000" cy="9144000"/>
  <p:defaultTextStyle>
    <a:defPPr>
      <a:defRPr lang="en-US"/>
    </a:defPPr>
    <a:lvl1pPr algn="l" defTabSz="4572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4572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4572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4572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4572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4572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4572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4572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4572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prstClr val="red"/>
    </p:penClr>
  </p:showPr>
  <p:clrMru>
    <a:srgbClr val="47C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tableStyles" Target="tableStyles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50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9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890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891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892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893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8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0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7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788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algn="l" indent="0" marL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 lang="en-US"/>
          </a:p>
        </p:txBody>
      </p:sp>
      <p:sp>
        <p:nvSpPr>
          <p:cNvPr id="104878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C148810-5703-4B5A-8B6F-D201A4845551}" type="datetimeFigureOut">
              <a:rPr lang="en-IN" smtClean="0"/>
              <a:t>30-03-2024</a:t>
            </a:fld>
            <a:endParaRPr lang="en-IN"/>
          </a:p>
        </p:txBody>
      </p:sp>
      <p:sp>
        <p:nvSpPr>
          <p:cNvPr id="10487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N"/>
          </a:p>
        </p:txBody>
      </p:sp>
      <p:sp>
        <p:nvSpPr>
          <p:cNvPr id="1048791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ah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9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p>
            <a:fld id="{826E0FC5-6881-4227-9A65-372951068166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6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b="0" cap="none" sz="48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857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algn="l" indent="0" marL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5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C148810-5703-4B5A-8B6F-D201A4845551}" type="datetimeFigureOut">
              <a:rPr lang="en-IN" smtClean="0"/>
              <a:t>30-03-2024</a:t>
            </a:fld>
            <a:endParaRPr lang="en-IN"/>
          </a:p>
        </p:txBody>
      </p:sp>
      <p:sp>
        <p:nvSpPr>
          <p:cNvPr id="104885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N"/>
          </a:p>
        </p:txBody>
      </p:sp>
      <p:sp>
        <p:nvSpPr>
          <p:cNvPr id="1048860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6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p>
            <a:fld id="{826E0FC5-6881-4227-9A65-372951068166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7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b="0" cap="none" sz="48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80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indent="0" marL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indent="0" marL="457200">
              <a:buFontTx/>
              <a:buNone/>
            </a:lvl2pPr>
            <a:lvl3pPr indent="0" marL="914400">
              <a:buFontTx/>
              <a:buNone/>
            </a:lvl3pPr>
            <a:lvl4pPr indent="0" marL="1371600">
              <a:buFontTx/>
              <a:buNone/>
            </a:lvl4pPr>
            <a:lvl5pPr indent="0" marL="1828800">
              <a:buFontTx/>
              <a:buNone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09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algn="l" indent="0" marL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C148810-5703-4B5A-8B6F-D201A4845551}" type="datetimeFigureOut">
              <a:rPr lang="en-IN" smtClean="0"/>
              <a:t>30-03-2024</a:t>
            </a:fld>
            <a:endParaRPr lang="en-IN"/>
          </a:p>
        </p:txBody>
      </p:sp>
      <p:sp>
        <p:nvSpPr>
          <p:cNvPr id="10488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N"/>
          </a:p>
        </p:txBody>
      </p:sp>
      <p:sp>
        <p:nvSpPr>
          <p:cNvPr id="1048812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p>
            <a:fld id="{826E0FC5-6881-4227-9A65-372951068166}" type="slidenum">
              <a:rPr lang="en-IN" smtClean="0"/>
              <a:t>‹#›</a:t>
            </a:fld>
            <a:endParaRPr lang="en-IN"/>
          </a:p>
        </p:txBody>
      </p:sp>
      <p:sp>
        <p:nvSpPr>
          <p:cNvPr id="1048814" name="TextBox 13"/>
          <p:cNvSpPr txBox="1"/>
          <p:nvPr/>
        </p:nvSpPr>
        <p:spPr>
          <a:xfrm>
            <a:off x="2467652" y="648005"/>
            <a:ext cx="609600" cy="584776"/>
          </a:xfrm>
          <a:prstGeom prst="rect"/>
        </p:spPr>
        <p:txBody>
          <a:bodyPr anchor="ctr" bIns="45720" lIns="91440" rIns="91440" rtlCol="0" tIns="45720" vert="horz">
            <a:noAutofit/>
          </a:bodyPr>
          <a:p>
            <a:pPr lvl="0"/>
            <a:r>
              <a:rPr baseline="0" dirty="0" sz="8000" lang="en-US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048815" name="TextBox 14"/>
          <p:cNvSpPr txBox="1"/>
          <p:nvPr/>
        </p:nvSpPr>
        <p:spPr>
          <a:xfrm>
            <a:off x="11114852" y="2905306"/>
            <a:ext cx="609600" cy="584776"/>
          </a:xfrm>
          <a:prstGeom prst="rect"/>
        </p:spPr>
        <p:txBody>
          <a:bodyPr anchor="ctr" bIns="45720" lIns="91440" rIns="91440" rtlCol="0" tIns="45720" vert="horz">
            <a:noAutofit/>
          </a:bodyPr>
          <a:p>
            <a:pPr lvl="0"/>
            <a:r>
              <a:rPr baseline="0" dirty="0" sz="8000" lang="en-US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4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b="0" sz="48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845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anchor="t" bIns="45720" lIns="91440" rIns="91440" rtlCol="0" tIns="45720" vert="horz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indent="0" lvl="0" marL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4884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C148810-5703-4B5A-8B6F-D201A4845551}" type="datetimeFigureOut">
              <a:rPr lang="en-IN" smtClean="0"/>
              <a:t>30-03-2024</a:t>
            </a:fld>
            <a:endParaRPr lang="en-IN"/>
          </a:p>
        </p:txBody>
      </p:sp>
      <p:sp>
        <p:nvSpPr>
          <p:cNvPr id="104884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N"/>
          </a:p>
        </p:txBody>
      </p:sp>
      <p:sp>
        <p:nvSpPr>
          <p:cNvPr id="1048848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4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p>
            <a:fld id="{826E0FC5-6881-4227-9A65-372951068166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8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b="0" cap="none" sz="48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79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indent="0" marL="0">
              <a:buFontTx/>
              <a:buNone/>
              <a:defRPr sz="2400">
                <a:solidFill>
                  <a:schemeClr val="accent1"/>
                </a:solidFill>
              </a:defRPr>
            </a:lvl1pPr>
            <a:lvl2pPr indent="0" marL="457200">
              <a:buFontTx/>
              <a:buNone/>
            </a:lvl2pPr>
            <a:lvl3pPr indent="0" marL="914400">
              <a:buFontTx/>
              <a:buNone/>
            </a:lvl3pPr>
            <a:lvl4pPr indent="0" marL="1371600">
              <a:buFontTx/>
              <a:buNone/>
            </a:lvl4pPr>
            <a:lvl5pPr indent="0" marL="1828800">
              <a:buFontTx/>
              <a:buNone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00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anchor="t" bIns="45720" lIns="91440" rIns="91440" rtlCol="0" tIns="45720" vert="horz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indent="0" lvl="0" marL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4880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C148810-5703-4B5A-8B6F-D201A4845551}" type="datetimeFigureOut">
              <a:rPr lang="en-IN" smtClean="0"/>
              <a:t>30-03-2024</a:t>
            </a:fld>
            <a:endParaRPr lang="en-IN"/>
          </a:p>
        </p:txBody>
      </p:sp>
      <p:sp>
        <p:nvSpPr>
          <p:cNvPr id="104880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N"/>
          </a:p>
        </p:txBody>
      </p:sp>
      <p:sp>
        <p:nvSpPr>
          <p:cNvPr id="1048803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0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p>
            <a:fld id="{826E0FC5-6881-4227-9A65-372951068166}" type="slidenum">
              <a:rPr lang="en-IN" smtClean="0"/>
              <a:t>‹#›</a:t>
            </a:fld>
            <a:endParaRPr lang="en-IN"/>
          </a:p>
        </p:txBody>
      </p:sp>
      <p:sp>
        <p:nvSpPr>
          <p:cNvPr id="1048805" name="TextBox 16"/>
          <p:cNvSpPr txBox="1"/>
          <p:nvPr/>
        </p:nvSpPr>
        <p:spPr>
          <a:xfrm>
            <a:off x="2467652" y="648005"/>
            <a:ext cx="609600" cy="584776"/>
          </a:xfrm>
          <a:prstGeom prst="rect"/>
        </p:spPr>
        <p:txBody>
          <a:bodyPr anchor="ctr" bIns="45720" lIns="91440" rIns="91440" rtlCol="0" tIns="45720" vert="horz">
            <a:noAutofit/>
          </a:bodyPr>
          <a:p>
            <a:pPr lvl="0"/>
            <a:r>
              <a:rPr baseline="0" dirty="0" sz="8000" lang="en-US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048806" name="TextBox 17"/>
          <p:cNvSpPr txBox="1"/>
          <p:nvPr/>
        </p:nvSpPr>
        <p:spPr>
          <a:xfrm>
            <a:off x="11114852" y="2905306"/>
            <a:ext cx="609600" cy="584776"/>
          </a:xfrm>
          <a:prstGeom prst="rect"/>
        </p:spPr>
        <p:txBody>
          <a:bodyPr anchor="ctr" bIns="45720" lIns="91440" rIns="91440" rtlCol="0" tIns="45720" vert="horz">
            <a:noAutofit/>
          </a:bodyPr>
          <a:p>
            <a:pPr lvl="0"/>
            <a:r>
              <a:rPr baseline="0" dirty="0" sz="8000" lang="en-US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9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b="0" sz="48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87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indent="0" marL="0">
              <a:buFontTx/>
              <a:buNone/>
              <a:defRPr sz="2400">
                <a:solidFill>
                  <a:schemeClr val="accent1"/>
                </a:solidFill>
              </a:defRPr>
            </a:lvl1pPr>
            <a:lvl2pPr indent="0" marL="457200">
              <a:buFontTx/>
              <a:buNone/>
            </a:lvl2pPr>
            <a:lvl3pPr indent="0" marL="914400">
              <a:buFontTx/>
              <a:buNone/>
            </a:lvl3pPr>
            <a:lvl4pPr indent="0" marL="1371600">
              <a:buFontTx/>
              <a:buNone/>
            </a:lvl4pPr>
            <a:lvl5pPr indent="0" marL="1828800">
              <a:buFontTx/>
              <a:buNone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71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anchor="t" bIns="45720" lIns="91440" rIns="91440" rtlCol="0" tIns="45720" vert="horz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indent="0" lvl="0" marL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4887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C148810-5703-4B5A-8B6F-D201A4845551}" type="datetimeFigureOut">
              <a:rPr lang="en-IN" smtClean="0"/>
              <a:t>30-03-2024</a:t>
            </a:fld>
            <a:endParaRPr lang="en-IN"/>
          </a:p>
        </p:txBody>
      </p:sp>
      <p:sp>
        <p:nvSpPr>
          <p:cNvPr id="104887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N"/>
          </a:p>
        </p:txBody>
      </p:sp>
      <p:sp>
        <p:nvSpPr>
          <p:cNvPr id="1048874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7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p>
            <a:fld id="{826E0FC5-6881-4227-9A65-372951068166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824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anchor="t"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8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C148810-5703-4B5A-8B6F-D201A4845551}" type="datetimeFigureOut">
              <a:rPr lang="en-IN" smtClean="0"/>
              <a:t>30-03-2024</a:t>
            </a:fld>
            <a:endParaRPr lang="en-IN"/>
          </a:p>
        </p:txBody>
      </p:sp>
      <p:sp>
        <p:nvSpPr>
          <p:cNvPr id="10488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N"/>
          </a:p>
        </p:txBody>
      </p:sp>
      <p:sp>
        <p:nvSpPr>
          <p:cNvPr id="104882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2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26E0FC5-6881-4227-9A65-372951068166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3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anchor="ctr" vert="eaVert"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884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88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C148810-5703-4B5A-8B6F-D201A4845551}" type="datetimeFigureOut">
              <a:rPr lang="en-IN" smtClean="0"/>
              <a:t>30-03-2024</a:t>
            </a:fld>
            <a:endParaRPr lang="en-IN"/>
          </a:p>
        </p:txBody>
      </p:sp>
      <p:sp>
        <p:nvSpPr>
          <p:cNvPr id="104888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N"/>
          </a:p>
        </p:txBody>
      </p:sp>
      <p:sp>
        <p:nvSpPr>
          <p:cNvPr id="104888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8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26E0FC5-6881-4227-9A65-372951068166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0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851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85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C148810-5703-4B5A-8B6F-D201A4845551}" type="datetimeFigureOut">
              <a:rPr lang="en-IN" smtClean="0"/>
              <a:t>30-03-2024</a:t>
            </a:fld>
            <a:endParaRPr lang="en-IN"/>
          </a:p>
        </p:txBody>
      </p:sp>
      <p:sp>
        <p:nvSpPr>
          <p:cNvPr id="104885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N"/>
          </a:p>
        </p:txBody>
      </p:sp>
      <p:sp>
        <p:nvSpPr>
          <p:cNvPr id="1048854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5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26E0FC5-6881-4227-9A65-372951068166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9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b="0" cap="none" sz="40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830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algn="l" indent="0" marL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3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C148810-5703-4B5A-8B6F-D201A4845551}" type="datetimeFigureOut">
              <a:rPr lang="en-IN" smtClean="0"/>
              <a:t>30-03-2024</a:t>
            </a:fld>
            <a:endParaRPr lang="en-IN"/>
          </a:p>
        </p:txBody>
      </p:sp>
      <p:sp>
        <p:nvSpPr>
          <p:cNvPr id="104883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N"/>
          </a:p>
        </p:txBody>
      </p:sp>
      <p:sp>
        <p:nvSpPr>
          <p:cNvPr id="1048833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3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p>
            <a:fld id="{826E0FC5-6881-4227-9A65-372951068166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2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86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86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86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C148810-5703-4B5A-8B6F-D201A4845551}" type="datetimeFigureOut">
              <a:rPr lang="en-IN" smtClean="0"/>
              <a:t>30-03-2024</a:t>
            </a:fld>
            <a:endParaRPr lang="en-IN"/>
          </a:p>
        </p:txBody>
      </p:sp>
      <p:sp>
        <p:nvSpPr>
          <p:cNvPr id="104886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N"/>
          </a:p>
        </p:txBody>
      </p:sp>
      <p:sp>
        <p:nvSpPr>
          <p:cNvPr id="104886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6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p>
            <a:fld id="{826E0FC5-6881-4227-9A65-372951068166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5" name="Title 9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836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indent="0" marL="0">
              <a:buNone/>
              <a:defRPr b="0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37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83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indent="0" marL="0">
              <a:buNone/>
              <a:defRPr b="0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39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840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C148810-5703-4B5A-8B6F-D201A4845551}" type="datetimeFigureOut">
              <a:rPr lang="en-IN" smtClean="0"/>
              <a:t>30-03-2024</a:t>
            </a:fld>
            <a:endParaRPr lang="en-IN"/>
          </a:p>
        </p:txBody>
      </p:sp>
      <p:sp>
        <p:nvSpPr>
          <p:cNvPr id="104884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N"/>
          </a:p>
        </p:txBody>
      </p:sp>
      <p:sp>
        <p:nvSpPr>
          <p:cNvPr id="104884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4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p>
            <a:fld id="{826E0FC5-6881-4227-9A65-372951068166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1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79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C148810-5703-4B5A-8B6F-D201A4845551}" type="datetimeFigureOut">
              <a:rPr lang="en-IN" smtClean="0"/>
              <a:t>30-03-2024</a:t>
            </a:fld>
            <a:endParaRPr lang="en-IN"/>
          </a:p>
        </p:txBody>
      </p:sp>
      <p:sp>
        <p:nvSpPr>
          <p:cNvPr id="104879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N"/>
          </a:p>
        </p:txBody>
      </p:sp>
      <p:sp>
        <p:nvSpPr>
          <p:cNvPr id="104879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9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26E0FC5-6881-4227-9A65-372951068166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C148810-5703-4B5A-8B6F-D201A4845551}" type="datetimeFigureOut">
              <a:rPr lang="en-IN" smtClean="0"/>
              <a:t>30-03-2024</a:t>
            </a:fld>
            <a:endParaRPr lang="en-IN"/>
          </a:p>
        </p:txBody>
      </p:sp>
      <p:sp>
        <p:nvSpPr>
          <p:cNvPr id="104860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N"/>
          </a:p>
        </p:txBody>
      </p:sp>
      <p:sp>
        <p:nvSpPr>
          <p:cNvPr id="104860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60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26E0FC5-6881-4227-9A65-372951068166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6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b="0" sz="20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877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878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7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C148810-5703-4B5A-8B6F-D201A4845551}" type="datetimeFigureOut">
              <a:rPr lang="en-IN" smtClean="0"/>
              <a:t>30-03-2024</a:t>
            </a:fld>
            <a:endParaRPr lang="en-IN"/>
          </a:p>
        </p:txBody>
      </p:sp>
      <p:sp>
        <p:nvSpPr>
          <p:cNvPr id="104888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N"/>
          </a:p>
        </p:txBody>
      </p:sp>
      <p:sp>
        <p:nvSpPr>
          <p:cNvPr id="1048881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8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26E0FC5-6881-4227-9A65-372951068166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6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b="0" sz="24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817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algn="ctr" indent="0" marL="0">
              <a:buNone/>
              <a:defRPr sz="1600"/>
            </a:lvl1pPr>
            <a:lvl2pPr indent="0" marL="457200">
              <a:buNone/>
              <a:defRPr sz="1600"/>
            </a:lvl2pPr>
            <a:lvl3pPr indent="0" marL="914400">
              <a:buNone/>
              <a:defRPr sz="1600"/>
            </a:lvl3pPr>
            <a:lvl4pPr indent="0" marL="1371600">
              <a:buNone/>
              <a:defRPr sz="1600"/>
            </a:lvl4pPr>
            <a:lvl5pPr indent="0" marL="1828800">
              <a:buNone/>
              <a:defRPr sz="1600"/>
            </a:lvl5pPr>
            <a:lvl6pPr indent="0" marL="2286000">
              <a:buNone/>
              <a:defRPr sz="1600"/>
            </a:lvl6pPr>
            <a:lvl7pPr indent="0" marL="2743200">
              <a:buNone/>
              <a:defRPr sz="1600"/>
            </a:lvl7pPr>
            <a:lvl8pPr indent="0" marL="3200400">
              <a:buNone/>
              <a:defRPr sz="1600"/>
            </a:lvl8pPr>
            <a:lvl9pPr indent="0" marL="365760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dirty="0" lang="en-US"/>
          </a:p>
        </p:txBody>
      </p:sp>
      <p:sp>
        <p:nvSpPr>
          <p:cNvPr id="1048818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indent="0" marL="0">
              <a:buNone/>
              <a:defRPr sz="12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1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C148810-5703-4B5A-8B6F-D201A4845551}" type="datetimeFigureOut">
              <a:rPr lang="en-IN" smtClean="0"/>
              <a:t>30-03-2024</a:t>
            </a:fld>
            <a:endParaRPr lang="en-IN"/>
          </a:p>
        </p:txBody>
      </p:sp>
      <p:sp>
        <p:nvSpPr>
          <p:cNvPr id="104882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N"/>
          </a:p>
        </p:txBody>
      </p:sp>
      <p:sp>
        <p:nvSpPr>
          <p:cNvPr id="104882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2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p>
            <a:fld id="{826E0FC5-6881-4227-9A65-372951068166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1048576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ah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77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ah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78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ah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79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ah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0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ah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1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ah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2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ah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3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ah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4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ah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5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ah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6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ah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7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ah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3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048588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ah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89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ah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0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ah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1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ah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2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ah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3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ah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4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ah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5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ah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6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ah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7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ah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8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ah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9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ah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048600" name="Rectangle 6"/>
          <p:cNvSpPr/>
          <p:nvPr/>
        </p:nvSpPr>
        <p:spPr>
          <a:xfrm>
            <a:off x="0" y="0"/>
            <a:ext cx="182880" cy="6858000"/>
          </a:xfrm>
          <a:prstGeom prst="rect"/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601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/>
        </p:spPr>
        <p:txBody>
          <a:bodyPr anchor="t" bIns="45720" lIns="91440" rIns="91440" rtlCol="0" tIns="45720" vert="horz">
            <a:normAutofit/>
          </a:bodyPr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02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03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48810-5703-4B5A-8B6F-D201A4845551}" type="datetimeFigureOut">
              <a:rPr lang="en-IN" smtClean="0"/>
              <a:t>30-03-2024</a:t>
            </a:fld>
            <a:endParaRPr lang="en-IN"/>
          </a:p>
        </p:txBody>
      </p:sp>
      <p:sp>
        <p:nvSpPr>
          <p:cNvPr id="104860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1048605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26E0FC5-6881-4227-9A65-372951068166}" type="slidenum">
              <a:rPr lang="en-IN" smtClean="0"/>
              <a:t>‹#›</a:t>
            </a:fld>
            <a:endParaRPr lang="en-I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</p:sldLayoutIdLst>
  <p:txStyles>
    <p:titleStyle>
      <a:lvl1pPr algn="l" defTabSz="457200" eaLnBrk="1" hangingPunct="1" latinLnBrk="0" rtl="0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algn="l" defTabSz="457200" eaLnBrk="1" hangingPunct="1" indent="-342900" latinLnBrk="0" marL="342900" rtl="0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algn="l" defTabSz="457200" eaLnBrk="1" hangingPunct="1" indent="-285750" latinLnBrk="0" marL="742950" rtl="0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algn="l" defTabSz="457200" eaLnBrk="1" hangingPunct="1" indent="-228600" latinLnBrk="0" marL="1143000" rtl="0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algn="l" defTabSz="457200" eaLnBrk="1" hangingPunct="1" indent="-228600" latinLnBrk="0" marL="1600200" rtl="0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algn="l" defTabSz="457200" eaLnBrk="1" hangingPunct="1" indent="-228600" latinLnBrk="0" marL="2057400" rtl="0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algn="l" defTabSz="457200" eaLnBrk="1" hangingPunct="1" indent="-228600" latinLnBrk="0" marL="2514600" rtl="0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algn="l" defTabSz="457200" eaLnBrk="1" hangingPunct="1" indent="-228600" latinLnBrk="0" marL="2971800" rtl="0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algn="l" defTabSz="457200" eaLnBrk="1" hangingPunct="1" indent="-228600" latinLnBrk="0" marL="3429000" rtl="0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algn="l" defTabSz="457200" eaLnBrk="1" hangingPunct="1" indent="-228600" latinLnBrk="0" marL="3886200" rtl="0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4572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4572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4572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4572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4572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4572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4572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4572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4572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7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7.png"/><Relationship Id="rId3" Type="http://schemas.openxmlformats.org/officeDocument/2006/relationships/image" Target="../media/image2.jpeg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39513" cy="6858000"/>
          </a:xfrm>
          <a:prstGeom prst="rect"/>
        </p:spPr>
      </p:pic>
      <p:sp>
        <p:nvSpPr>
          <p:cNvPr id="1048610" name="TextBox 3"/>
          <p:cNvSpPr txBox="1"/>
          <p:nvPr/>
        </p:nvSpPr>
        <p:spPr>
          <a:xfrm>
            <a:off x="9505950" y="1171575"/>
            <a:ext cx="2409825" cy="52322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 S T E R I X</a:t>
            </a:r>
          </a:p>
        </p:txBody>
      </p:sp>
      <p:pic>
        <p:nvPicPr>
          <p:cNvPr id="2097153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12635" y="6051176"/>
            <a:ext cx="1386540" cy="779929"/>
          </a:xfrm>
          <a:prstGeom prst="rect"/>
        </p:spPr>
      </p:pic>
      <p:sp>
        <p:nvSpPr>
          <p:cNvPr id="1048611" name="TextBox 4"/>
          <p:cNvSpPr txBox="1"/>
          <p:nvPr/>
        </p:nvSpPr>
        <p:spPr>
          <a:xfrm flipH="1">
            <a:off x="9782176" y="5979475"/>
            <a:ext cx="2409824" cy="802639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3+1+1 </a:t>
            </a:r>
            <a:r>
              <a:rPr b="1" dirty="0" sz="2400" lang="en-IN" smtClean="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– 39995/-</a:t>
            </a:r>
            <a:endParaRPr b="1" dirty="0" sz="2400" lang="en-IN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048612" name="TextBox 5"/>
          <p:cNvSpPr txBox="1"/>
          <p:nvPr/>
        </p:nvSpPr>
        <p:spPr>
          <a:xfrm>
            <a:off x="10784541" y="6441140"/>
            <a:ext cx="1335741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(GST EXTRA)</a:t>
            </a:r>
          </a:p>
        </p:txBody>
      </p:sp>
      <p:sp>
        <p:nvSpPr>
          <p:cNvPr id="1048613" name="TextBox 6"/>
          <p:cNvSpPr txBox="1"/>
          <p:nvPr/>
        </p:nvSpPr>
        <p:spPr>
          <a:xfrm>
            <a:off x="9488021" y="2171291"/>
            <a:ext cx="2587438" cy="2225041"/>
          </a:xfrm>
          <a:prstGeom prst="rect"/>
          <a:noFill/>
        </p:spPr>
        <p:txBody>
          <a:bodyPr wrap="square">
            <a:spAutoFit/>
          </a:bodyPr>
          <a:p>
            <a:r>
              <a:rPr baseline="0" b="1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1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1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–31” </a:t>
            </a:r>
          </a:p>
          <a:p>
            <a:r>
              <a:rPr baseline="0" b="1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–51”</a:t>
            </a:r>
          </a:p>
          <a:p>
            <a:r>
              <a:rPr baseline="0" b="1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–71”</a:t>
            </a:r>
          </a:p>
          <a:p>
            <a:endParaRPr baseline="0" b="1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1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-33”</a:t>
            </a:r>
          </a:p>
          <a:p>
            <a:endParaRPr baseline="0" b="1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1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-17”</a:t>
            </a:r>
            <a:endParaRPr b="1" dirty="0" lang="en-I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  <p:sp>
        <p:nvSpPr>
          <p:cNvPr id="1048646" name="TextBox 3"/>
          <p:cNvSpPr txBox="1"/>
          <p:nvPr/>
        </p:nvSpPr>
        <p:spPr>
          <a:xfrm>
            <a:off x="9877426" y="981075"/>
            <a:ext cx="1809750" cy="52322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L I N C E</a:t>
            </a:r>
          </a:p>
        </p:txBody>
      </p:sp>
      <p:sp>
        <p:nvSpPr>
          <p:cNvPr id="1048647" name="TextBox 4"/>
          <p:cNvSpPr txBox="1"/>
          <p:nvPr/>
        </p:nvSpPr>
        <p:spPr>
          <a:xfrm>
            <a:off x="9307607" y="1857527"/>
            <a:ext cx="2949388" cy="2225040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–34” 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–54”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–74”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-34”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-17”</a:t>
            </a:r>
            <a:endParaRPr dirty="0" lang="en-IN"/>
          </a:p>
        </p:txBody>
      </p:sp>
      <p:pic>
        <p:nvPicPr>
          <p:cNvPr id="2097171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30565" y="6051176"/>
            <a:ext cx="1386540" cy="779929"/>
          </a:xfrm>
          <a:prstGeom prst="rect"/>
        </p:spPr>
      </p:pic>
      <p:sp>
        <p:nvSpPr>
          <p:cNvPr id="1048648" name="TextBox 5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44008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649" name="TextBox 6"/>
          <p:cNvSpPr txBox="1"/>
          <p:nvPr/>
        </p:nvSpPr>
        <p:spPr>
          <a:xfrm>
            <a:off x="10300447" y="6409763"/>
            <a:ext cx="1891553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  <p:sp>
        <p:nvSpPr>
          <p:cNvPr id="1048650" name="TextBox 3"/>
          <p:cNvSpPr txBox="1"/>
          <p:nvPr/>
        </p:nvSpPr>
        <p:spPr>
          <a:xfrm>
            <a:off x="9648825" y="1152525"/>
            <a:ext cx="2238375" cy="52322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L U X A R Y</a:t>
            </a:r>
          </a:p>
        </p:txBody>
      </p:sp>
      <p:sp>
        <p:nvSpPr>
          <p:cNvPr id="1048651" name="TextBox 4"/>
          <p:cNvSpPr txBox="1"/>
          <p:nvPr/>
        </p:nvSpPr>
        <p:spPr>
          <a:xfrm>
            <a:off x="9341224" y="2099573"/>
            <a:ext cx="2850776" cy="2225041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–31” 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</a:t>
            </a:r>
            <a:r>
              <a:rPr dirty="0" lang="en-IN">
                <a:solidFill>
                  <a:srgbClr val="000000"/>
                </a:solidFill>
                <a:latin typeface="Book Antiqua" panose="02040602050305030304" pitchFamily="18" charset="0"/>
              </a:rPr>
              <a:t>61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</a:t>
            </a:r>
            <a:r>
              <a:rPr dirty="0" lang="en-IN">
                <a:solidFill>
                  <a:srgbClr val="000000"/>
                </a:solidFill>
                <a:latin typeface="Book Antiqua" panose="02040602050305030304" pitchFamily="18" charset="0"/>
              </a:rPr>
              <a:t>81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-35”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-17”</a:t>
            </a:r>
            <a:endParaRPr dirty="0" lang="en-IN"/>
          </a:p>
        </p:txBody>
      </p:sp>
      <p:pic>
        <p:nvPicPr>
          <p:cNvPr id="2097173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39530" y="6051176"/>
            <a:ext cx="1386540" cy="779929"/>
          </a:xfrm>
          <a:prstGeom prst="rect"/>
        </p:spPr>
      </p:pic>
      <p:sp>
        <p:nvSpPr>
          <p:cNvPr id="1048652" name="TextBox 5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51289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653" name="TextBox 6"/>
          <p:cNvSpPr txBox="1"/>
          <p:nvPr/>
        </p:nvSpPr>
        <p:spPr>
          <a:xfrm>
            <a:off x="10300447" y="6409763"/>
            <a:ext cx="1891553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  <p:sp>
        <p:nvSpPr>
          <p:cNvPr id="1048654" name="TextBox 3"/>
          <p:cNvSpPr txBox="1"/>
          <p:nvPr/>
        </p:nvSpPr>
        <p:spPr>
          <a:xfrm>
            <a:off x="9601200" y="1028700"/>
            <a:ext cx="2314575" cy="52322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M I R A G E</a:t>
            </a:r>
          </a:p>
        </p:txBody>
      </p:sp>
      <p:sp>
        <p:nvSpPr>
          <p:cNvPr id="1048655" name="TextBox 4"/>
          <p:cNvSpPr txBox="1"/>
          <p:nvPr/>
        </p:nvSpPr>
        <p:spPr>
          <a:xfrm>
            <a:off x="9297240" y="1866491"/>
            <a:ext cx="2922494" cy="2225041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–35” 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–55”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–75”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-33”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-17”</a:t>
            </a:r>
            <a:endParaRPr dirty="0" lang="en-IN"/>
          </a:p>
        </p:txBody>
      </p:sp>
      <p:pic>
        <p:nvPicPr>
          <p:cNvPr id="2097175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39530" y="6051176"/>
            <a:ext cx="1386540" cy="779929"/>
          </a:xfrm>
          <a:prstGeom prst="rect"/>
        </p:spPr>
      </p:pic>
      <p:sp>
        <p:nvSpPr>
          <p:cNvPr id="1048656" name="TextBox 5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56500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657" name="TextBox 6"/>
          <p:cNvSpPr txBox="1"/>
          <p:nvPr/>
        </p:nvSpPr>
        <p:spPr>
          <a:xfrm>
            <a:off x="10300447" y="6409763"/>
            <a:ext cx="1891553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  <p:sp>
        <p:nvSpPr>
          <p:cNvPr id="1048658" name="TextBox 3"/>
          <p:cNvSpPr txBox="1"/>
          <p:nvPr/>
        </p:nvSpPr>
        <p:spPr>
          <a:xfrm flipH="1">
            <a:off x="9904093" y="1038225"/>
            <a:ext cx="1573531" cy="52322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M  Y   X</a:t>
            </a:r>
          </a:p>
        </p:txBody>
      </p:sp>
      <p:pic>
        <p:nvPicPr>
          <p:cNvPr id="2097177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39530" y="6060141"/>
            <a:ext cx="1386540" cy="779929"/>
          </a:xfrm>
          <a:prstGeom prst="rect"/>
        </p:spPr>
      </p:pic>
      <p:sp>
        <p:nvSpPr>
          <p:cNvPr id="1048659" name="TextBox 5"/>
          <p:cNvSpPr txBox="1"/>
          <p:nvPr/>
        </p:nvSpPr>
        <p:spPr>
          <a:xfrm>
            <a:off x="9355117" y="2063715"/>
            <a:ext cx="2671482" cy="2225041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 30”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–50”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–70”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– 28”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– 16”</a:t>
            </a:r>
            <a:endParaRPr dirty="0" lang="en-IN"/>
          </a:p>
        </p:txBody>
      </p:sp>
      <p:sp>
        <p:nvSpPr>
          <p:cNvPr id="1048660" name="TextBox 4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34136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661" name="TextBox 6"/>
          <p:cNvSpPr txBox="1"/>
          <p:nvPr/>
        </p:nvSpPr>
        <p:spPr>
          <a:xfrm>
            <a:off x="10300447" y="6409763"/>
            <a:ext cx="1891553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8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-17930"/>
            <a:ext cx="9144000" cy="6858000"/>
          </a:xfrm>
          <a:prstGeom prst="rect"/>
        </p:spPr>
      </p:pic>
      <p:sp>
        <p:nvSpPr>
          <p:cNvPr id="1048662" name="TextBox 3"/>
          <p:cNvSpPr txBox="1"/>
          <p:nvPr/>
        </p:nvSpPr>
        <p:spPr>
          <a:xfrm>
            <a:off x="9639300" y="1152525"/>
            <a:ext cx="2362200" cy="52322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R A M B O</a:t>
            </a:r>
          </a:p>
        </p:txBody>
      </p:sp>
      <p:pic>
        <p:nvPicPr>
          <p:cNvPr id="2097179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21600" y="6060141"/>
            <a:ext cx="1386540" cy="779929"/>
          </a:xfrm>
          <a:prstGeom prst="rect"/>
        </p:spPr>
      </p:pic>
      <p:sp>
        <p:nvSpPr>
          <p:cNvPr id="1048663" name="TextBox 5"/>
          <p:cNvSpPr txBox="1"/>
          <p:nvPr/>
        </p:nvSpPr>
        <p:spPr>
          <a:xfrm>
            <a:off x="9395012" y="2269902"/>
            <a:ext cx="2850776" cy="2225041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 40”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–60”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–80”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-33”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-17”</a:t>
            </a:r>
            <a:endParaRPr dirty="0" lang="en-IN"/>
          </a:p>
        </p:txBody>
      </p:sp>
      <p:sp>
        <p:nvSpPr>
          <p:cNvPr id="1048664" name="TextBox 4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48990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665" name="TextBox 6"/>
          <p:cNvSpPr txBox="1"/>
          <p:nvPr/>
        </p:nvSpPr>
        <p:spPr>
          <a:xfrm>
            <a:off x="10327341" y="6409763"/>
            <a:ext cx="1864659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0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9050" y="0"/>
            <a:ext cx="9144000" cy="6858000"/>
          </a:xfrm>
          <a:prstGeom prst="rect"/>
        </p:spPr>
      </p:pic>
      <p:sp>
        <p:nvSpPr>
          <p:cNvPr id="1048666" name="TextBox 3"/>
          <p:cNvSpPr txBox="1"/>
          <p:nvPr/>
        </p:nvSpPr>
        <p:spPr>
          <a:xfrm>
            <a:off x="9515475" y="1200150"/>
            <a:ext cx="2209800" cy="52322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28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 O K Y O</a:t>
            </a:r>
          </a:p>
        </p:txBody>
      </p:sp>
      <p:pic>
        <p:nvPicPr>
          <p:cNvPr id="2097181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48495" y="6051176"/>
            <a:ext cx="1386540" cy="779929"/>
          </a:xfrm>
          <a:prstGeom prst="rect"/>
        </p:spPr>
      </p:pic>
      <p:sp>
        <p:nvSpPr>
          <p:cNvPr id="1048667" name="TextBox 5"/>
          <p:cNvSpPr txBox="1"/>
          <p:nvPr/>
        </p:nvSpPr>
        <p:spPr>
          <a:xfrm>
            <a:off x="9350188" y="2413338"/>
            <a:ext cx="2644588" cy="2225040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 37”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–57”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–77”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– 31”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-17”</a:t>
            </a:r>
            <a:endParaRPr dirty="0" lang="en-IN"/>
          </a:p>
        </p:txBody>
      </p:sp>
      <p:sp>
        <p:nvSpPr>
          <p:cNvPr id="1048668" name="TextBox 4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54720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669" name="TextBox 6"/>
          <p:cNvSpPr txBox="1"/>
          <p:nvPr/>
        </p:nvSpPr>
        <p:spPr>
          <a:xfrm>
            <a:off x="10327341" y="6409763"/>
            <a:ext cx="1864659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0" name="TextBox 3"/>
          <p:cNvSpPr txBox="1"/>
          <p:nvPr/>
        </p:nvSpPr>
        <p:spPr>
          <a:xfrm>
            <a:off x="9467850" y="1038225"/>
            <a:ext cx="2581275" cy="52322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V I N T A G E</a:t>
            </a:r>
          </a:p>
        </p:txBody>
      </p:sp>
      <p:pic>
        <p:nvPicPr>
          <p:cNvPr id="2097182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1402" cy="6858000"/>
          </a:xfrm>
          <a:prstGeom prst="rect"/>
        </p:spPr>
      </p:pic>
      <p:sp>
        <p:nvSpPr>
          <p:cNvPr id="1048671" name="TextBox 2"/>
          <p:cNvSpPr txBox="1"/>
          <p:nvPr/>
        </p:nvSpPr>
        <p:spPr>
          <a:xfrm>
            <a:off x="9306204" y="2036820"/>
            <a:ext cx="2904565" cy="2225041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–35” 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–55”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–75”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-31”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-17”</a:t>
            </a:r>
            <a:endParaRPr dirty="0" lang="en-IN"/>
          </a:p>
        </p:txBody>
      </p:sp>
      <p:pic>
        <p:nvPicPr>
          <p:cNvPr id="2097183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30565" y="6051176"/>
            <a:ext cx="1386540" cy="779929"/>
          </a:xfrm>
          <a:prstGeom prst="rect"/>
        </p:spPr>
      </p:pic>
      <p:sp>
        <p:nvSpPr>
          <p:cNvPr id="1048672" name="TextBox 5"/>
          <p:cNvSpPr txBox="1"/>
          <p:nvPr/>
        </p:nvSpPr>
        <p:spPr>
          <a:xfrm>
            <a:off x="9807388" y="5578766"/>
            <a:ext cx="2483224" cy="80264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</a:t>
            </a:r>
            <a:r>
              <a:rPr altLang="en-GB" b="1" dirty="0" sz="2400" lang="en-US" smtClean="0">
                <a:latin typeface="Book Antiqua" panose="02040602050305030304" pitchFamily="18" charset="0"/>
              </a:rPr>
              <a:t>4</a:t>
            </a:r>
            <a:r>
              <a:rPr altLang="en-GB" b="1" dirty="0" sz="2400" lang="en-US" smtClean="0">
                <a:latin typeface="Book Antiqua" panose="02040602050305030304" pitchFamily="18" charset="0"/>
              </a:rPr>
              <a:t>8</a:t>
            </a:r>
            <a:r>
              <a:rPr altLang="en-GB" b="1" dirty="0" sz="2400" lang="en-US" smtClean="0">
                <a:latin typeface="Book Antiqua" panose="02040602050305030304" pitchFamily="18" charset="0"/>
              </a:rPr>
              <a:t>0</a:t>
            </a:r>
            <a:r>
              <a:rPr altLang="en-GB" b="1" dirty="0" sz="2400" lang="en-US" smtClean="0">
                <a:latin typeface="Book Antiqua" panose="02040602050305030304" pitchFamily="18" charset="0"/>
              </a:rPr>
              <a:t>4</a:t>
            </a:r>
            <a:r>
              <a:rPr altLang="en-GB" b="1" dirty="0" sz="2400" lang="en-US" smtClean="0">
                <a:latin typeface="Book Antiqua" panose="02040602050305030304" pitchFamily="18" charset="0"/>
              </a:rPr>
              <a:t>0</a:t>
            </a:r>
            <a:r>
              <a:rPr altLang="en-GB" b="1" dirty="0" sz="2400" lang="en-US" smtClean="0">
                <a:latin typeface="Book Antiqua" panose="02040602050305030304" pitchFamily="18" charset="0"/>
              </a:rPr>
              <a:t>/</a:t>
            </a:r>
            <a:r>
              <a:rPr b="1" dirty="0" sz="2400" lang="en-IN">
                <a:latin typeface="Book Antiqua" panose="02040602050305030304" pitchFamily="18" charset="0"/>
              </a:rPr>
              <a:t>-</a:t>
            </a:r>
            <a:endParaRPr altLang="en-US" lang="zh-CN"/>
          </a:p>
          <a:p>
            <a:endParaRPr b="1" dirty="0" sz="2400" lang="en-IN">
              <a:latin typeface="Book Antiqua" panose="02040602050305030304" pitchFamily="18" charset="0"/>
            </a:endParaRPr>
          </a:p>
        </p:txBody>
      </p:sp>
      <p:sp>
        <p:nvSpPr>
          <p:cNvPr id="1048673" name="TextBox 6"/>
          <p:cNvSpPr txBox="1"/>
          <p:nvPr/>
        </p:nvSpPr>
        <p:spPr>
          <a:xfrm>
            <a:off x="10327341" y="6409763"/>
            <a:ext cx="1864659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4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  <p:sp>
        <p:nvSpPr>
          <p:cNvPr id="1048674" name="TextBox 3"/>
          <p:cNvSpPr txBox="1"/>
          <p:nvPr/>
        </p:nvSpPr>
        <p:spPr>
          <a:xfrm>
            <a:off x="9906000" y="1076325"/>
            <a:ext cx="2066925" cy="52322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W A V E</a:t>
            </a:r>
          </a:p>
        </p:txBody>
      </p:sp>
      <p:sp>
        <p:nvSpPr>
          <p:cNvPr id="1048675" name="TextBox 4"/>
          <p:cNvSpPr txBox="1"/>
          <p:nvPr/>
        </p:nvSpPr>
        <p:spPr>
          <a:xfrm>
            <a:off x="9260541" y="2036820"/>
            <a:ext cx="3110753" cy="1958341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–36” 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–56”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–76”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-36”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-17”</a:t>
            </a:r>
            <a:endParaRPr dirty="0" lang="en-IN"/>
          </a:p>
        </p:txBody>
      </p:sp>
      <p:pic>
        <p:nvPicPr>
          <p:cNvPr id="2097185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39530" y="6051176"/>
            <a:ext cx="1386540" cy="779929"/>
          </a:xfrm>
          <a:prstGeom prst="rect"/>
        </p:spPr>
      </p:pic>
      <p:sp>
        <p:nvSpPr>
          <p:cNvPr id="1048676" name="TextBox 5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3</a:t>
            </a:r>
            <a:r>
              <a:rPr altLang="en-GB" b="1" dirty="0" sz="2400" lang="en-US" smtClean="0">
                <a:latin typeface="Book Antiqua" panose="02040602050305030304" pitchFamily="18" charset="0"/>
              </a:rPr>
              <a:t>8</a:t>
            </a:r>
            <a:r>
              <a:rPr altLang="en-GB" b="1" dirty="0" sz="2400" lang="en-US" smtClean="0">
                <a:latin typeface="Book Antiqua" panose="02040602050305030304" pitchFamily="18" charset="0"/>
              </a:rPr>
              <a:t>6</a:t>
            </a:r>
            <a:r>
              <a:rPr altLang="en-GB" b="1" dirty="0" sz="2400" lang="en-US" smtClean="0">
                <a:latin typeface="Book Antiqua" panose="02040602050305030304" pitchFamily="18" charset="0"/>
              </a:rPr>
              <a:t>9</a:t>
            </a:r>
            <a:r>
              <a:rPr altLang="en-GB" b="1" dirty="0" sz="2400" lang="en-US" smtClean="0">
                <a:latin typeface="Book Antiqua" panose="02040602050305030304" pitchFamily="18" charset="0"/>
              </a:rPr>
              <a:t>0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  <a:endParaRPr altLang="en-US" lang="zh-CN"/>
          </a:p>
        </p:txBody>
      </p:sp>
      <p:sp>
        <p:nvSpPr>
          <p:cNvPr id="1048677" name="TextBox 6"/>
          <p:cNvSpPr txBox="1"/>
          <p:nvPr/>
        </p:nvSpPr>
        <p:spPr>
          <a:xfrm>
            <a:off x="10327341" y="6409763"/>
            <a:ext cx="1864659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6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-8965"/>
            <a:ext cx="9124950" cy="6848475"/>
          </a:xfrm>
          <a:prstGeom prst="rect"/>
        </p:spPr>
      </p:pic>
      <p:sp>
        <p:nvSpPr>
          <p:cNvPr id="1048678" name="TextBox 1"/>
          <p:cNvSpPr txBox="1"/>
          <p:nvPr/>
        </p:nvSpPr>
        <p:spPr>
          <a:xfrm flipH="1">
            <a:off x="135364" y="6033247"/>
            <a:ext cx="3710494" cy="830997"/>
          </a:xfrm>
          <a:prstGeom prst="rect"/>
          <a:noFill/>
        </p:spPr>
        <p:txBody>
          <a:bodyPr rtlCol="0" wrap="square">
            <a:spAutoFit/>
          </a:bodyPr>
          <a:p>
            <a:r>
              <a:rPr dirty="0" sz="4800" lang="en-IN">
                <a:solidFill>
                  <a:srgbClr val="47CFFF"/>
                </a:solidFill>
                <a:latin typeface="Book Antiqua" panose="02040602050305030304" pitchFamily="18" charset="0"/>
              </a:rPr>
              <a:t>P R O F I L E</a:t>
            </a:r>
          </a:p>
        </p:txBody>
      </p:sp>
      <p:sp>
        <p:nvSpPr>
          <p:cNvPr id="1048679" name="TextBox 4"/>
          <p:cNvSpPr txBox="1"/>
          <p:nvPr/>
        </p:nvSpPr>
        <p:spPr>
          <a:xfrm>
            <a:off x="9475694" y="1066800"/>
            <a:ext cx="2438400" cy="52322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en-IN" u="sng">
                <a:latin typeface="Book Antiqua" panose="02040602050305030304" pitchFamily="18" charset="0"/>
              </a:rPr>
              <a:t>P R O F I L E</a:t>
            </a:r>
          </a:p>
        </p:txBody>
      </p:sp>
      <p:pic>
        <p:nvPicPr>
          <p:cNvPr id="2097187" name="Picture 3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12635" y="6051176"/>
            <a:ext cx="1386540" cy="779929"/>
          </a:xfrm>
          <a:prstGeom prst="rect"/>
        </p:spPr>
      </p:pic>
      <p:sp>
        <p:nvSpPr>
          <p:cNvPr id="1048680" name="TextBox 6"/>
          <p:cNvSpPr txBox="1"/>
          <p:nvPr/>
        </p:nvSpPr>
        <p:spPr>
          <a:xfrm>
            <a:off x="9475694" y="2126466"/>
            <a:ext cx="2608729" cy="2225040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 34”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 54”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 74”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– 32”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-17”</a:t>
            </a:r>
            <a:endParaRPr dirty="0" lang="en-IN"/>
          </a:p>
        </p:txBody>
      </p:sp>
      <p:sp>
        <p:nvSpPr>
          <p:cNvPr id="1048681" name="TextBox 5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48675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682" name="TextBox 7"/>
          <p:cNvSpPr txBox="1"/>
          <p:nvPr/>
        </p:nvSpPr>
        <p:spPr>
          <a:xfrm>
            <a:off x="10327341" y="6409763"/>
            <a:ext cx="1864659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8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-8965"/>
            <a:ext cx="9144000" cy="6858000"/>
          </a:xfrm>
          <a:prstGeom prst="rect"/>
        </p:spPr>
      </p:pic>
      <p:sp>
        <p:nvSpPr>
          <p:cNvPr id="1048683" name="TextBox 1"/>
          <p:cNvSpPr txBox="1"/>
          <p:nvPr/>
        </p:nvSpPr>
        <p:spPr>
          <a:xfrm>
            <a:off x="215153" y="5925705"/>
            <a:ext cx="2644588" cy="891541"/>
          </a:xfrm>
          <a:prstGeom prst="rect"/>
          <a:noFill/>
        </p:spPr>
        <p:txBody>
          <a:bodyPr rtlCol="0" wrap="square">
            <a:spAutoFit/>
          </a:bodyPr>
          <a:p>
            <a:r>
              <a:rPr dirty="0" sz="5400" lang="en-IN">
                <a:solidFill>
                  <a:srgbClr val="00B0F0"/>
                </a:solidFill>
                <a:latin typeface="Book Antiqua" panose="02040602050305030304" pitchFamily="18" charset="0"/>
              </a:rPr>
              <a:t>Z  E  N</a:t>
            </a:r>
          </a:p>
        </p:txBody>
      </p:sp>
      <p:sp>
        <p:nvSpPr>
          <p:cNvPr id="1048684" name="TextBox 3"/>
          <p:cNvSpPr txBox="1"/>
          <p:nvPr/>
        </p:nvSpPr>
        <p:spPr>
          <a:xfrm>
            <a:off x="9986683" y="995083"/>
            <a:ext cx="1497106" cy="58477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32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Z  E  N</a:t>
            </a:r>
          </a:p>
        </p:txBody>
      </p:sp>
      <p:pic>
        <p:nvPicPr>
          <p:cNvPr id="2097189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39530" y="6051176"/>
            <a:ext cx="1386540" cy="779929"/>
          </a:xfrm>
          <a:prstGeom prst="rect"/>
        </p:spPr>
      </p:pic>
      <p:sp>
        <p:nvSpPr>
          <p:cNvPr id="1048685" name="TextBox 6"/>
          <p:cNvSpPr txBox="1"/>
          <p:nvPr/>
        </p:nvSpPr>
        <p:spPr>
          <a:xfrm>
            <a:off x="9350189" y="2175772"/>
            <a:ext cx="2770094" cy="2225041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 33”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 53”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 73”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– 33”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-17”</a:t>
            </a:r>
            <a:endParaRPr dirty="0" lang="en-IN"/>
          </a:p>
        </p:txBody>
      </p:sp>
      <p:sp>
        <p:nvSpPr>
          <p:cNvPr id="1048686" name="TextBox 5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56329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687" name="TextBox 7"/>
          <p:cNvSpPr txBox="1"/>
          <p:nvPr/>
        </p:nvSpPr>
        <p:spPr>
          <a:xfrm>
            <a:off x="10327341" y="6409763"/>
            <a:ext cx="1864659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-8965"/>
            <a:ext cx="9144000" cy="6858000"/>
          </a:xfrm>
          <a:prstGeom prst="rect"/>
        </p:spPr>
      </p:pic>
      <p:sp>
        <p:nvSpPr>
          <p:cNvPr id="1048614" name="TextBox 12"/>
          <p:cNvSpPr txBox="1"/>
          <p:nvPr/>
        </p:nvSpPr>
        <p:spPr>
          <a:xfrm>
            <a:off x="9502588" y="2166808"/>
            <a:ext cx="2572871" cy="2225041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</a:t>
            </a:r>
            <a:r>
              <a:rPr dirty="0" lang="en-IN">
                <a:solidFill>
                  <a:srgbClr val="000000"/>
                </a:solidFill>
                <a:latin typeface="Book Antiqua" panose="02040602050305030304" pitchFamily="18" charset="0"/>
              </a:rPr>
              <a:t>35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” 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</a:t>
            </a:r>
            <a:r>
              <a:rPr dirty="0" lang="en-IN">
                <a:solidFill>
                  <a:srgbClr val="000000"/>
                </a:solidFill>
                <a:latin typeface="Book Antiqua" panose="02040602050305030304" pitchFamily="18" charset="0"/>
              </a:rPr>
              <a:t>55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–75”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-33”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-17”</a:t>
            </a:r>
            <a:endParaRPr dirty="0" lang="en-IN"/>
          </a:p>
        </p:txBody>
      </p:sp>
      <p:sp>
        <p:nvSpPr>
          <p:cNvPr id="1048615" name="TextBox 1"/>
          <p:cNvSpPr txBox="1"/>
          <p:nvPr/>
        </p:nvSpPr>
        <p:spPr>
          <a:xfrm>
            <a:off x="10000129" y="797859"/>
            <a:ext cx="1577788" cy="52322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 U L T</a:t>
            </a:r>
          </a:p>
        </p:txBody>
      </p:sp>
      <p:pic>
        <p:nvPicPr>
          <p:cNvPr id="2097155" name="Picture 3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30565" y="6051176"/>
            <a:ext cx="1386540" cy="779929"/>
          </a:xfrm>
          <a:prstGeom prst="rect"/>
        </p:spPr>
      </p:pic>
      <p:sp>
        <p:nvSpPr>
          <p:cNvPr id="1048616" name="TextBox 4"/>
          <p:cNvSpPr txBox="1"/>
          <p:nvPr/>
        </p:nvSpPr>
        <p:spPr>
          <a:xfrm flipH="1">
            <a:off x="9782176" y="5979475"/>
            <a:ext cx="2409824" cy="802639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38950/-</a:t>
            </a:r>
            <a:endParaRPr b="1" dirty="0" sz="2400" lang="en-IN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048617" name="TextBox 5"/>
          <p:cNvSpPr txBox="1"/>
          <p:nvPr/>
        </p:nvSpPr>
        <p:spPr>
          <a:xfrm>
            <a:off x="10210801" y="6441140"/>
            <a:ext cx="1909482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0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  <p:sp>
        <p:nvSpPr>
          <p:cNvPr id="1048688" name="TextBox 3"/>
          <p:cNvSpPr txBox="1"/>
          <p:nvPr/>
        </p:nvSpPr>
        <p:spPr>
          <a:xfrm>
            <a:off x="9267825" y="857250"/>
            <a:ext cx="2838450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N E W  D I V I N E</a:t>
            </a:r>
          </a:p>
        </p:txBody>
      </p:sp>
      <p:sp>
        <p:nvSpPr>
          <p:cNvPr id="1048689" name="TextBox 4"/>
          <p:cNvSpPr txBox="1"/>
          <p:nvPr/>
        </p:nvSpPr>
        <p:spPr>
          <a:xfrm>
            <a:off x="9341224" y="2153362"/>
            <a:ext cx="2850776" cy="1958341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–35” 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–55”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–75”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-32”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-17”</a:t>
            </a:r>
            <a:endParaRPr dirty="0" lang="en-IN"/>
          </a:p>
        </p:txBody>
      </p:sp>
      <p:pic>
        <p:nvPicPr>
          <p:cNvPr id="2097191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30565" y="6051176"/>
            <a:ext cx="1386540" cy="779929"/>
          </a:xfrm>
          <a:prstGeom prst="rect"/>
        </p:spPr>
      </p:pic>
      <p:sp>
        <p:nvSpPr>
          <p:cNvPr id="1048690" name="TextBox 5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48675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691" name="TextBox 6"/>
          <p:cNvSpPr txBox="1"/>
          <p:nvPr/>
        </p:nvSpPr>
        <p:spPr>
          <a:xfrm>
            <a:off x="10300447" y="6409763"/>
            <a:ext cx="1891553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2" name="TextBox 3"/>
          <p:cNvSpPr txBox="1"/>
          <p:nvPr/>
        </p:nvSpPr>
        <p:spPr>
          <a:xfrm>
            <a:off x="9658350" y="1171575"/>
            <a:ext cx="2419350" cy="52322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H E R P E S</a:t>
            </a:r>
          </a:p>
        </p:txBody>
      </p:sp>
      <p:pic>
        <p:nvPicPr>
          <p:cNvPr id="2097192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  <p:pic>
        <p:nvPicPr>
          <p:cNvPr id="2097193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30565" y="6051176"/>
            <a:ext cx="1386540" cy="779929"/>
          </a:xfrm>
          <a:prstGeom prst="rect"/>
        </p:spPr>
      </p:pic>
      <p:sp>
        <p:nvSpPr>
          <p:cNvPr id="1048693" name="TextBox 5"/>
          <p:cNvSpPr txBox="1"/>
          <p:nvPr/>
        </p:nvSpPr>
        <p:spPr>
          <a:xfrm>
            <a:off x="9487460" y="2189220"/>
            <a:ext cx="2761129" cy="2225041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 38”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 58”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 78”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– 36”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– 17”</a:t>
            </a:r>
            <a:endParaRPr dirty="0" lang="en-IN"/>
          </a:p>
        </p:txBody>
      </p:sp>
      <p:sp>
        <p:nvSpPr>
          <p:cNvPr id="1048694" name="TextBox 2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65250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695" name="TextBox 6"/>
          <p:cNvSpPr txBox="1"/>
          <p:nvPr/>
        </p:nvSpPr>
        <p:spPr>
          <a:xfrm>
            <a:off x="10327341" y="6409763"/>
            <a:ext cx="1864659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4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2853" cy="6858000"/>
          </a:xfrm>
          <a:prstGeom prst="rect"/>
        </p:spPr>
      </p:pic>
      <p:sp>
        <p:nvSpPr>
          <p:cNvPr id="1048696" name="TextBox 1"/>
          <p:cNvSpPr txBox="1"/>
          <p:nvPr/>
        </p:nvSpPr>
        <p:spPr>
          <a:xfrm>
            <a:off x="9457765" y="1183341"/>
            <a:ext cx="2375647" cy="52322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 O L O G N</a:t>
            </a:r>
          </a:p>
        </p:txBody>
      </p:sp>
      <p:pic>
        <p:nvPicPr>
          <p:cNvPr id="2097195" name="Picture 3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39530" y="6051176"/>
            <a:ext cx="1386540" cy="779929"/>
          </a:xfrm>
          <a:prstGeom prst="rect"/>
        </p:spPr>
      </p:pic>
      <p:sp>
        <p:nvSpPr>
          <p:cNvPr id="1048697" name="TextBox 6"/>
          <p:cNvSpPr txBox="1"/>
          <p:nvPr/>
        </p:nvSpPr>
        <p:spPr>
          <a:xfrm>
            <a:off x="9430870" y="2193702"/>
            <a:ext cx="2429435" cy="2225041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–36” 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–56”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–76”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-36”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-17”</a:t>
            </a:r>
            <a:endParaRPr dirty="0" lang="en-IN"/>
          </a:p>
        </p:txBody>
      </p:sp>
      <p:sp>
        <p:nvSpPr>
          <p:cNvPr id="1048698" name="TextBox 4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48675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699" name="TextBox 5"/>
          <p:cNvSpPr txBox="1"/>
          <p:nvPr/>
        </p:nvSpPr>
        <p:spPr>
          <a:xfrm>
            <a:off x="10327341" y="6409763"/>
            <a:ext cx="1864659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6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-1" y="8964"/>
            <a:ext cx="12192001" cy="6858001"/>
          </a:xfrm>
          <a:prstGeom prst="rect"/>
        </p:spPr>
      </p:pic>
      <p:pic>
        <p:nvPicPr>
          <p:cNvPr id="2097197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58456" y="6015316"/>
            <a:ext cx="1466227" cy="824753"/>
          </a:xfrm>
          <a:prstGeom prst="rect"/>
        </p:spPr>
      </p:pic>
      <p:sp>
        <p:nvSpPr>
          <p:cNvPr id="1048700" name="TextBox 4"/>
          <p:cNvSpPr txBox="1"/>
          <p:nvPr/>
        </p:nvSpPr>
        <p:spPr>
          <a:xfrm>
            <a:off x="9484659" y="2148879"/>
            <a:ext cx="2895600" cy="1958340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–34” 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–54”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–74”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-35”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-17”</a:t>
            </a:r>
            <a:endParaRPr dirty="0" lang="en-IN"/>
          </a:p>
        </p:txBody>
      </p:sp>
      <p:sp>
        <p:nvSpPr>
          <p:cNvPr id="1048701" name="TextBox 3"/>
          <p:cNvSpPr txBox="1"/>
          <p:nvPr/>
        </p:nvSpPr>
        <p:spPr>
          <a:xfrm flipH="1">
            <a:off x="9865657" y="5858454"/>
            <a:ext cx="2510118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49515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702" name="TextBox 5"/>
          <p:cNvSpPr txBox="1"/>
          <p:nvPr/>
        </p:nvSpPr>
        <p:spPr>
          <a:xfrm>
            <a:off x="10390094" y="6427692"/>
            <a:ext cx="1712259" cy="276999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2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8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  <p:sp>
        <p:nvSpPr>
          <p:cNvPr id="1048703" name="TextBox 3"/>
          <p:cNvSpPr txBox="1"/>
          <p:nvPr/>
        </p:nvSpPr>
        <p:spPr>
          <a:xfrm>
            <a:off x="9389805" y="816078"/>
            <a:ext cx="2605549" cy="58477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32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 O N T R A</a:t>
            </a:r>
          </a:p>
        </p:txBody>
      </p:sp>
      <p:pic>
        <p:nvPicPr>
          <p:cNvPr id="2097199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39530" y="6051176"/>
            <a:ext cx="1386540" cy="779929"/>
          </a:xfrm>
          <a:prstGeom prst="rect"/>
        </p:spPr>
      </p:pic>
      <p:sp>
        <p:nvSpPr>
          <p:cNvPr id="1048704" name="TextBox 6"/>
          <p:cNvSpPr txBox="1"/>
          <p:nvPr/>
        </p:nvSpPr>
        <p:spPr>
          <a:xfrm>
            <a:off x="9493624" y="1768332"/>
            <a:ext cx="2590800" cy="2225041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–35” 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–55”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–75”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-33”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-17”</a:t>
            </a:r>
            <a:endParaRPr dirty="0" lang="en-IN"/>
          </a:p>
        </p:txBody>
      </p:sp>
      <p:sp>
        <p:nvSpPr>
          <p:cNvPr id="1048705" name="TextBox 4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54090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706" name="TextBox 5"/>
          <p:cNvSpPr txBox="1"/>
          <p:nvPr/>
        </p:nvSpPr>
        <p:spPr>
          <a:xfrm>
            <a:off x="10327341" y="6409763"/>
            <a:ext cx="1864659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0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1" cstate="hqprint"/>
          <a:stretch>
            <a:fillRect/>
          </a:stretch>
        </p:blipFill>
        <p:spPr>
          <a:xfrm>
            <a:off x="7632948" y="5997387"/>
            <a:ext cx="1466227" cy="824753"/>
          </a:xfrm>
          <a:prstGeom prst="rect"/>
        </p:spPr>
      </p:pic>
      <p:pic>
        <p:nvPicPr>
          <p:cNvPr id="2097201" name="Picture 3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3858" y="0"/>
            <a:ext cx="9136277" cy="6858000"/>
          </a:xfrm>
          <a:prstGeom prst="rect"/>
        </p:spPr>
      </p:pic>
      <p:sp>
        <p:nvSpPr>
          <p:cNvPr id="1048707" name="TextBox 2"/>
          <p:cNvSpPr txBox="1"/>
          <p:nvPr/>
        </p:nvSpPr>
        <p:spPr>
          <a:xfrm>
            <a:off x="9556376" y="941294"/>
            <a:ext cx="2268071" cy="52322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 L A S K A</a:t>
            </a:r>
          </a:p>
        </p:txBody>
      </p:sp>
      <p:pic>
        <p:nvPicPr>
          <p:cNvPr id="2097202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3" cstate="hqprint"/>
          <a:stretch>
            <a:fillRect/>
          </a:stretch>
        </p:blipFill>
        <p:spPr>
          <a:xfrm>
            <a:off x="7730565" y="6051176"/>
            <a:ext cx="1386540" cy="779929"/>
          </a:xfrm>
          <a:prstGeom prst="rect"/>
        </p:spPr>
      </p:pic>
      <p:sp>
        <p:nvSpPr>
          <p:cNvPr id="1048708" name="TextBox 6"/>
          <p:cNvSpPr txBox="1"/>
          <p:nvPr/>
        </p:nvSpPr>
        <p:spPr>
          <a:xfrm>
            <a:off x="9493623" y="2059232"/>
            <a:ext cx="2599765" cy="2031325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 32’’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 52’’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 72”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- 34’’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- 17’’</a:t>
            </a:r>
            <a:endParaRPr dirty="0" lang="en-IN"/>
          </a:p>
        </p:txBody>
      </p:sp>
      <p:sp>
        <p:nvSpPr>
          <p:cNvPr id="1048709" name="TextBox 5"/>
          <p:cNvSpPr txBox="1"/>
          <p:nvPr/>
        </p:nvSpPr>
        <p:spPr>
          <a:xfrm>
            <a:off x="9214722" y="5220178"/>
            <a:ext cx="2973420" cy="83099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52880</a:t>
            </a:r>
            <a:r>
              <a:rPr b="1" dirty="0" sz="2400" lang="en-IN">
                <a:latin typeface="Book Antiqua" panose="02040602050305030304" pitchFamily="18" charset="0"/>
              </a:rPr>
              <a:t>/- </a:t>
            </a:r>
            <a:r>
              <a:rPr b="1" dirty="0" sz="900" lang="en-IN">
                <a:latin typeface="Book Antiqua" panose="02040602050305030304" pitchFamily="18" charset="0"/>
              </a:rPr>
              <a:t>(550 MTR)</a:t>
            </a:r>
            <a:endParaRPr b="1" dirty="0" sz="2400" lang="en-IN">
              <a:latin typeface="Book Antiqua" panose="02040602050305030304" pitchFamily="18" charset="0"/>
            </a:endParaRPr>
          </a:p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21200</a:t>
            </a:r>
            <a:r>
              <a:rPr b="1" dirty="0" sz="2400" lang="en-IN">
                <a:latin typeface="Book Antiqua" panose="02040602050305030304" pitchFamily="18" charset="0"/>
              </a:rPr>
              <a:t>/- </a:t>
            </a:r>
            <a:r>
              <a:rPr b="1" dirty="0" sz="1000" lang="en-IN">
                <a:latin typeface="Book Antiqua" panose="02040602050305030304" pitchFamily="18" charset="0"/>
              </a:rPr>
              <a:t>(200 MTR)</a:t>
            </a:r>
            <a:endParaRPr b="1" dirty="0" sz="2400" lang="en-IN">
              <a:latin typeface="Book Antiqua" panose="02040602050305030304" pitchFamily="18" charset="0"/>
            </a:endParaRPr>
          </a:p>
        </p:txBody>
      </p:sp>
      <p:sp>
        <p:nvSpPr>
          <p:cNvPr id="1048710" name="TextBox 7"/>
          <p:cNvSpPr txBox="1"/>
          <p:nvPr/>
        </p:nvSpPr>
        <p:spPr>
          <a:xfrm>
            <a:off x="10327341" y="6409763"/>
            <a:ext cx="1864659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1" name="TextBox 3"/>
          <p:cNvSpPr txBox="1"/>
          <p:nvPr/>
        </p:nvSpPr>
        <p:spPr>
          <a:xfrm>
            <a:off x="9753600" y="867895"/>
            <a:ext cx="2438400" cy="52322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 R I S M</a:t>
            </a:r>
          </a:p>
        </p:txBody>
      </p:sp>
      <p:pic>
        <p:nvPicPr>
          <p:cNvPr id="2097203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38931" cy="6858000"/>
          </a:xfrm>
          <a:prstGeom prst="rect"/>
        </p:spPr>
      </p:pic>
      <p:sp>
        <p:nvSpPr>
          <p:cNvPr id="1048712" name="TextBox 4"/>
          <p:cNvSpPr txBox="1"/>
          <p:nvPr/>
        </p:nvSpPr>
        <p:spPr>
          <a:xfrm>
            <a:off x="9444318" y="2458162"/>
            <a:ext cx="2926977" cy="2308324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–35” 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–55”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–75”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-35”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-17”</a:t>
            </a:r>
            <a:endParaRPr dirty="0" lang="en-IN"/>
          </a:p>
        </p:txBody>
      </p:sp>
      <p:pic>
        <p:nvPicPr>
          <p:cNvPr id="2097204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30565" y="6051176"/>
            <a:ext cx="1386540" cy="779929"/>
          </a:xfrm>
          <a:prstGeom prst="rect"/>
        </p:spPr>
      </p:pic>
      <p:sp>
        <p:nvSpPr>
          <p:cNvPr id="1048713" name="TextBox 5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48150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714" name="TextBox 6"/>
          <p:cNvSpPr txBox="1"/>
          <p:nvPr/>
        </p:nvSpPr>
        <p:spPr>
          <a:xfrm>
            <a:off x="10327341" y="6409763"/>
            <a:ext cx="1864659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5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  <p:sp>
        <p:nvSpPr>
          <p:cNvPr id="1048715" name="TextBox 3"/>
          <p:cNvSpPr txBox="1"/>
          <p:nvPr/>
        </p:nvSpPr>
        <p:spPr>
          <a:xfrm>
            <a:off x="9744075" y="1171575"/>
            <a:ext cx="2447925" cy="52322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D  U  C  K</a:t>
            </a:r>
          </a:p>
        </p:txBody>
      </p:sp>
      <p:pic>
        <p:nvPicPr>
          <p:cNvPr id="2097206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39530" y="6069106"/>
            <a:ext cx="1386540" cy="779929"/>
          </a:xfrm>
          <a:prstGeom prst="rect"/>
        </p:spPr>
      </p:pic>
      <p:sp>
        <p:nvSpPr>
          <p:cNvPr id="1048716" name="TextBox 6"/>
          <p:cNvSpPr txBox="1"/>
          <p:nvPr/>
        </p:nvSpPr>
        <p:spPr>
          <a:xfrm>
            <a:off x="9363353" y="2234047"/>
            <a:ext cx="2631421" cy="2308324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–36” 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–56”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–76”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-36”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-17”</a:t>
            </a:r>
            <a:endParaRPr dirty="0" lang="en-IN"/>
          </a:p>
        </p:txBody>
      </p:sp>
      <p:sp>
        <p:nvSpPr>
          <p:cNvPr id="1048717" name="TextBox 4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39475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718" name="TextBox 5"/>
          <p:cNvSpPr txBox="1"/>
          <p:nvPr/>
        </p:nvSpPr>
        <p:spPr>
          <a:xfrm>
            <a:off x="10327341" y="6409763"/>
            <a:ext cx="1864659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9" name="TextBox 3"/>
          <p:cNvSpPr txBox="1"/>
          <p:nvPr/>
        </p:nvSpPr>
        <p:spPr>
          <a:xfrm>
            <a:off x="9839325" y="1057275"/>
            <a:ext cx="2124075" cy="52322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en-US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 O M F Y</a:t>
            </a:r>
            <a:endParaRPr b="1" dirty="0" sz="2800" lang="en-IN" u="sng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2097207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0992" cy="6858000"/>
          </a:xfrm>
          <a:prstGeom prst="rect"/>
        </p:spPr>
      </p:pic>
      <p:pic>
        <p:nvPicPr>
          <p:cNvPr id="2097208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39530" y="6051176"/>
            <a:ext cx="1386540" cy="779929"/>
          </a:xfrm>
          <a:prstGeom prst="rect"/>
        </p:spPr>
      </p:pic>
      <p:sp>
        <p:nvSpPr>
          <p:cNvPr id="1048720" name="TextBox 5"/>
          <p:cNvSpPr txBox="1"/>
          <p:nvPr/>
        </p:nvSpPr>
        <p:spPr>
          <a:xfrm>
            <a:off x="9448800" y="2153361"/>
            <a:ext cx="2581835" cy="2308324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 37”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 57”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 77”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– 32”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-16”</a:t>
            </a:r>
            <a:endParaRPr dirty="0" lang="en-IN"/>
          </a:p>
        </p:txBody>
      </p:sp>
      <p:sp>
        <p:nvSpPr>
          <p:cNvPr id="1048721" name="TextBox 2"/>
          <p:cNvSpPr txBox="1"/>
          <p:nvPr/>
        </p:nvSpPr>
        <p:spPr>
          <a:xfrm>
            <a:off x="9839325" y="5752688"/>
            <a:ext cx="2470112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42840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722" name="TextBox 6"/>
          <p:cNvSpPr txBox="1"/>
          <p:nvPr/>
        </p:nvSpPr>
        <p:spPr>
          <a:xfrm>
            <a:off x="10455778" y="6164141"/>
            <a:ext cx="1624163" cy="276999"/>
          </a:xfrm>
          <a:prstGeom prst="rect"/>
          <a:noFill/>
        </p:spPr>
        <p:txBody>
          <a:bodyPr rtlCol="0" wrap="none">
            <a:spAutoFit/>
          </a:bodyPr>
          <a:p>
            <a:r>
              <a:rPr b="1" dirty="0" sz="12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3" name="TextBox 3"/>
          <p:cNvSpPr txBox="1"/>
          <p:nvPr/>
        </p:nvSpPr>
        <p:spPr>
          <a:xfrm flipH="1">
            <a:off x="9799319" y="1314450"/>
            <a:ext cx="2192656" cy="52322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en-US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Z  A  R  A</a:t>
            </a:r>
            <a:endParaRPr b="1" dirty="0" sz="2800" lang="en-IN" u="sng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2097209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38328" cy="6858000"/>
          </a:xfrm>
          <a:prstGeom prst="rect"/>
        </p:spPr>
      </p:pic>
      <p:pic>
        <p:nvPicPr>
          <p:cNvPr id="2097210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39530" y="6060141"/>
            <a:ext cx="1386540" cy="779929"/>
          </a:xfrm>
          <a:prstGeom prst="rect"/>
        </p:spPr>
      </p:pic>
      <p:sp>
        <p:nvSpPr>
          <p:cNvPr id="1048724" name="TextBox 5"/>
          <p:cNvSpPr txBox="1"/>
          <p:nvPr/>
        </p:nvSpPr>
        <p:spPr>
          <a:xfrm>
            <a:off x="9287428" y="2386443"/>
            <a:ext cx="2868706" cy="2308324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 30”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–50”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 70”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– 36”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– 17”</a:t>
            </a:r>
            <a:endParaRPr dirty="0" lang="en-IN"/>
          </a:p>
        </p:txBody>
      </p:sp>
      <p:sp>
        <p:nvSpPr>
          <p:cNvPr id="1048725" name="TextBox 4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48970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726" name="TextBox 6"/>
          <p:cNvSpPr txBox="1"/>
          <p:nvPr/>
        </p:nvSpPr>
        <p:spPr>
          <a:xfrm>
            <a:off x="10327341" y="6409763"/>
            <a:ext cx="1864659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extBox 3"/>
          <p:cNvSpPr txBox="1"/>
          <p:nvPr/>
        </p:nvSpPr>
        <p:spPr>
          <a:xfrm>
            <a:off x="9690847" y="1942690"/>
            <a:ext cx="2608729" cy="2225040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–43” 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–63”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</a:t>
            </a:r>
            <a:r>
              <a:rPr dirty="0" lang="en-IN">
                <a:solidFill>
                  <a:srgbClr val="000000"/>
                </a:solidFill>
                <a:latin typeface="Book Antiqua" panose="02040602050305030304" pitchFamily="18" charset="0"/>
              </a:rPr>
              <a:t>83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-35”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-17”</a:t>
            </a:r>
            <a:endParaRPr dirty="0" lang="en-IN"/>
          </a:p>
        </p:txBody>
      </p:sp>
      <p:pic>
        <p:nvPicPr>
          <p:cNvPr id="2097156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690847" cy="6858000"/>
          </a:xfrm>
          <a:prstGeom prst="rect"/>
        </p:spPr>
      </p:pic>
      <p:sp>
        <p:nvSpPr>
          <p:cNvPr id="1048619" name="TextBox 5"/>
          <p:cNvSpPr txBox="1"/>
          <p:nvPr/>
        </p:nvSpPr>
        <p:spPr>
          <a:xfrm>
            <a:off x="9946340" y="709735"/>
            <a:ext cx="2097741" cy="52322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D E S I R E</a:t>
            </a:r>
          </a:p>
        </p:txBody>
      </p:sp>
      <p:pic>
        <p:nvPicPr>
          <p:cNvPr id="2097157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8286377" y="6051176"/>
            <a:ext cx="1386540" cy="779929"/>
          </a:xfrm>
          <a:prstGeom prst="rect"/>
        </p:spPr>
      </p:pic>
      <p:sp>
        <p:nvSpPr>
          <p:cNvPr id="1048620" name="TextBox 2"/>
          <p:cNvSpPr txBox="1"/>
          <p:nvPr/>
        </p:nvSpPr>
        <p:spPr>
          <a:xfrm>
            <a:off x="9946340" y="5732037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54090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621" name="TextBox 6"/>
          <p:cNvSpPr txBox="1"/>
          <p:nvPr/>
        </p:nvSpPr>
        <p:spPr>
          <a:xfrm>
            <a:off x="10300447" y="6287251"/>
            <a:ext cx="1891553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1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1741" cy="6858000"/>
          </a:xfrm>
          <a:prstGeom prst="rect"/>
        </p:spPr>
      </p:pic>
      <p:sp>
        <p:nvSpPr>
          <p:cNvPr id="1048727" name="TextBox 3"/>
          <p:cNvSpPr txBox="1"/>
          <p:nvPr/>
        </p:nvSpPr>
        <p:spPr>
          <a:xfrm>
            <a:off x="9448800" y="684910"/>
            <a:ext cx="2617694" cy="523220"/>
          </a:xfrm>
          <a:prstGeom prst="rect"/>
          <a:noFill/>
        </p:spPr>
        <p:txBody>
          <a:bodyPr wrap="square">
            <a:spAutoFit/>
          </a:bodyPr>
          <a:p>
            <a:r>
              <a:rPr b="1" dirty="0" sz="2800" lang="en-US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W I N G E T</a:t>
            </a:r>
            <a:endParaRPr dirty="0" sz="2800" lang="en-IN"/>
          </a:p>
        </p:txBody>
      </p:sp>
      <p:pic>
        <p:nvPicPr>
          <p:cNvPr id="2097212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30565" y="6051176"/>
            <a:ext cx="1386540" cy="779929"/>
          </a:xfrm>
          <a:prstGeom prst="rect"/>
        </p:spPr>
      </p:pic>
      <p:sp>
        <p:nvSpPr>
          <p:cNvPr id="1048728" name="TextBox 5"/>
          <p:cNvSpPr txBox="1"/>
          <p:nvPr/>
        </p:nvSpPr>
        <p:spPr>
          <a:xfrm>
            <a:off x="9448800" y="1853044"/>
            <a:ext cx="2859741" cy="2308324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 32’’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 52’’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 72’’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– 33’’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– 17”</a:t>
            </a:r>
            <a:endParaRPr dirty="0" lang="en-IN"/>
          </a:p>
        </p:txBody>
      </p:sp>
      <p:sp>
        <p:nvSpPr>
          <p:cNvPr id="1048729" name="TextBox 4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44890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730" name="TextBox 6"/>
          <p:cNvSpPr txBox="1"/>
          <p:nvPr/>
        </p:nvSpPr>
        <p:spPr>
          <a:xfrm>
            <a:off x="10327341" y="6409763"/>
            <a:ext cx="1864659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3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" y="0"/>
            <a:ext cx="9163049" cy="6858000"/>
          </a:xfrm>
          <a:prstGeom prst="rect"/>
        </p:spPr>
      </p:pic>
      <p:sp>
        <p:nvSpPr>
          <p:cNvPr id="1048731" name="TextBox 3"/>
          <p:cNvSpPr txBox="1"/>
          <p:nvPr/>
        </p:nvSpPr>
        <p:spPr>
          <a:xfrm flipH="1">
            <a:off x="9808844" y="1181100"/>
            <a:ext cx="1880237" cy="52322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28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R E C T A</a:t>
            </a:r>
          </a:p>
        </p:txBody>
      </p:sp>
      <p:pic>
        <p:nvPicPr>
          <p:cNvPr id="2097214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48495" y="6051176"/>
            <a:ext cx="1386540" cy="779929"/>
          </a:xfrm>
          <a:prstGeom prst="rect"/>
        </p:spPr>
      </p:pic>
      <p:sp>
        <p:nvSpPr>
          <p:cNvPr id="1048732" name="TextBox 5"/>
          <p:cNvSpPr txBox="1"/>
          <p:nvPr/>
        </p:nvSpPr>
        <p:spPr>
          <a:xfrm>
            <a:off x="9502868" y="2180255"/>
            <a:ext cx="2492188" cy="2308324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 </a:t>
            </a:r>
            <a:r>
              <a:rPr dirty="0" lang="en-IN">
                <a:solidFill>
                  <a:srgbClr val="000000"/>
                </a:solidFill>
                <a:latin typeface="Book Antiqua" panose="02040602050305030304" pitchFamily="18" charset="0"/>
              </a:rPr>
              <a:t>30”</a:t>
            </a:r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 50”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 70”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-33”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-17”</a:t>
            </a:r>
            <a:endParaRPr dirty="0" lang="en-IN"/>
          </a:p>
        </p:txBody>
      </p:sp>
      <p:sp>
        <p:nvSpPr>
          <p:cNvPr id="1048733" name="TextBox 4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48</a:t>
            </a:r>
            <a:r>
              <a:rPr b="1" dirty="0" sz="2400" lang="en-IN" smtClean="0">
                <a:latin typeface="Book Antiqua" panose="02040602050305030304" pitchFamily="18" charset="0"/>
              </a:rPr>
              <a:t>040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734" name="TextBox 6"/>
          <p:cNvSpPr txBox="1"/>
          <p:nvPr/>
        </p:nvSpPr>
        <p:spPr>
          <a:xfrm>
            <a:off x="10327341" y="6409763"/>
            <a:ext cx="1864659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5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-1" y="0"/>
            <a:ext cx="9344025" cy="6858000"/>
          </a:xfrm>
          <a:prstGeom prst="rect"/>
        </p:spPr>
      </p:pic>
      <p:sp>
        <p:nvSpPr>
          <p:cNvPr id="1048735" name="TextBox 3"/>
          <p:cNvSpPr txBox="1"/>
          <p:nvPr/>
        </p:nvSpPr>
        <p:spPr>
          <a:xfrm>
            <a:off x="9763125" y="1133475"/>
            <a:ext cx="2105025" cy="52322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28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E T H N I C</a:t>
            </a:r>
          </a:p>
        </p:txBody>
      </p:sp>
      <p:pic>
        <p:nvPicPr>
          <p:cNvPr id="2097216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936756" y="6060141"/>
            <a:ext cx="1386540" cy="779929"/>
          </a:xfrm>
          <a:prstGeom prst="rect"/>
        </p:spPr>
      </p:pic>
      <p:sp>
        <p:nvSpPr>
          <p:cNvPr id="1048736" name="TextBox 5"/>
          <p:cNvSpPr txBox="1"/>
          <p:nvPr/>
        </p:nvSpPr>
        <p:spPr>
          <a:xfrm>
            <a:off x="9457763" y="2171291"/>
            <a:ext cx="2581835" cy="2308324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 31”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–51”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–71”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-31”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-17”</a:t>
            </a:r>
            <a:endParaRPr dirty="0" lang="en-IN"/>
          </a:p>
        </p:txBody>
      </p:sp>
      <p:sp>
        <p:nvSpPr>
          <p:cNvPr id="1048737" name="TextBox 4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45943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738" name="TextBox 6"/>
          <p:cNvSpPr txBox="1"/>
          <p:nvPr/>
        </p:nvSpPr>
        <p:spPr>
          <a:xfrm>
            <a:off x="10327341" y="6409763"/>
            <a:ext cx="1864659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7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344025" cy="6858000"/>
          </a:xfrm>
          <a:prstGeom prst="rect"/>
        </p:spPr>
      </p:pic>
      <p:sp>
        <p:nvSpPr>
          <p:cNvPr id="1048739" name="TextBox 3"/>
          <p:cNvSpPr txBox="1"/>
          <p:nvPr/>
        </p:nvSpPr>
        <p:spPr>
          <a:xfrm>
            <a:off x="9820275" y="1019175"/>
            <a:ext cx="2019300" cy="52322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28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 A L A M</a:t>
            </a:r>
          </a:p>
        </p:txBody>
      </p:sp>
      <p:pic>
        <p:nvPicPr>
          <p:cNvPr id="2097218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927793" y="6051176"/>
            <a:ext cx="1386540" cy="779929"/>
          </a:xfrm>
          <a:prstGeom prst="rect"/>
        </p:spPr>
      </p:pic>
      <p:sp>
        <p:nvSpPr>
          <p:cNvPr id="1048740" name="TextBox 8"/>
          <p:cNvSpPr txBox="1"/>
          <p:nvPr/>
        </p:nvSpPr>
        <p:spPr>
          <a:xfrm>
            <a:off x="9520518" y="1821668"/>
            <a:ext cx="2671482" cy="2308324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–35” 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–55”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–75”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-32”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-16”</a:t>
            </a:r>
            <a:endParaRPr dirty="0" lang="en-IN"/>
          </a:p>
        </p:txBody>
      </p:sp>
      <p:sp>
        <p:nvSpPr>
          <p:cNvPr id="1048741" name="TextBox 4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49570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742" name="TextBox 5"/>
          <p:cNvSpPr txBox="1"/>
          <p:nvPr/>
        </p:nvSpPr>
        <p:spPr>
          <a:xfrm>
            <a:off x="10327341" y="6409763"/>
            <a:ext cx="1864659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9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229725" cy="6858000"/>
          </a:xfrm>
          <a:prstGeom prst="rect"/>
        </p:spPr>
      </p:pic>
      <p:sp>
        <p:nvSpPr>
          <p:cNvPr id="1048743" name="TextBox 3"/>
          <p:cNvSpPr txBox="1"/>
          <p:nvPr/>
        </p:nvSpPr>
        <p:spPr>
          <a:xfrm>
            <a:off x="9439275" y="1076325"/>
            <a:ext cx="2752725" cy="52322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M A R S H A L</a:t>
            </a:r>
          </a:p>
        </p:txBody>
      </p:sp>
      <p:pic>
        <p:nvPicPr>
          <p:cNvPr id="2097220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820209" y="6051176"/>
            <a:ext cx="1386540" cy="779929"/>
          </a:xfrm>
          <a:prstGeom prst="rect"/>
        </p:spPr>
      </p:pic>
      <p:sp>
        <p:nvSpPr>
          <p:cNvPr id="1048744" name="TextBox 7"/>
          <p:cNvSpPr txBox="1"/>
          <p:nvPr/>
        </p:nvSpPr>
        <p:spPr>
          <a:xfrm>
            <a:off x="9520237" y="2274838"/>
            <a:ext cx="2590800" cy="2308324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–31” 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</a:t>
            </a:r>
            <a:r>
              <a:rPr dirty="0" lang="en-IN">
                <a:solidFill>
                  <a:srgbClr val="000000"/>
                </a:solidFill>
                <a:latin typeface="Book Antiqua" panose="02040602050305030304" pitchFamily="18" charset="0"/>
              </a:rPr>
              <a:t>51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</a:t>
            </a:r>
            <a:r>
              <a:rPr dirty="0" lang="en-IN">
                <a:solidFill>
                  <a:srgbClr val="000000"/>
                </a:solidFill>
                <a:latin typeface="Book Antiqua" panose="02040602050305030304" pitchFamily="18" charset="0"/>
              </a:rPr>
              <a:t>81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-35”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-17”</a:t>
            </a:r>
            <a:endParaRPr dirty="0" lang="en-IN"/>
          </a:p>
        </p:txBody>
      </p:sp>
      <p:sp>
        <p:nvSpPr>
          <p:cNvPr id="1048745" name="TextBox 4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60400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746" name="TextBox 5"/>
          <p:cNvSpPr txBox="1"/>
          <p:nvPr/>
        </p:nvSpPr>
        <p:spPr>
          <a:xfrm>
            <a:off x="10327341" y="6409763"/>
            <a:ext cx="1864659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1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-11108"/>
            <a:ext cx="9096375" cy="6869107"/>
          </a:xfrm>
          <a:prstGeom prst="rect"/>
        </p:spPr>
      </p:pic>
      <p:sp>
        <p:nvSpPr>
          <p:cNvPr id="1048747" name="TextBox 3"/>
          <p:cNvSpPr txBox="1"/>
          <p:nvPr/>
        </p:nvSpPr>
        <p:spPr>
          <a:xfrm>
            <a:off x="9620250" y="895350"/>
            <a:ext cx="2295525" cy="52322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2800" lang="en-IN" u="sng">
                <a:latin typeface="Book Antiqua" panose="02040602050305030304" pitchFamily="18" charset="0"/>
              </a:rPr>
              <a:t>S I M P L E</a:t>
            </a:r>
          </a:p>
        </p:txBody>
      </p:sp>
      <p:pic>
        <p:nvPicPr>
          <p:cNvPr id="2097222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12635" y="6051176"/>
            <a:ext cx="1386540" cy="779929"/>
          </a:xfrm>
          <a:prstGeom prst="rect"/>
        </p:spPr>
      </p:pic>
      <p:sp>
        <p:nvSpPr>
          <p:cNvPr id="1048748" name="TextBox 6"/>
          <p:cNvSpPr txBox="1"/>
          <p:nvPr/>
        </p:nvSpPr>
        <p:spPr>
          <a:xfrm>
            <a:off x="9341224" y="2270355"/>
            <a:ext cx="2725271" cy="2308324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 31’’ 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 51”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 71”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– 30’’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– 17’’</a:t>
            </a:r>
            <a:endParaRPr dirty="0" lang="en-IN"/>
          </a:p>
        </p:txBody>
      </p:sp>
      <p:sp>
        <p:nvSpPr>
          <p:cNvPr id="1048749" name="TextBox 4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38370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750" name="TextBox 5"/>
          <p:cNvSpPr txBox="1"/>
          <p:nvPr/>
        </p:nvSpPr>
        <p:spPr>
          <a:xfrm>
            <a:off x="10327341" y="6409763"/>
            <a:ext cx="1864659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0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3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-1" y="0"/>
            <a:ext cx="9058276" cy="6858000"/>
          </a:xfrm>
          <a:prstGeom prst="rect"/>
        </p:spPr>
      </p:pic>
      <p:sp>
        <p:nvSpPr>
          <p:cNvPr id="1048751" name="TextBox 3"/>
          <p:cNvSpPr txBox="1"/>
          <p:nvPr/>
        </p:nvSpPr>
        <p:spPr>
          <a:xfrm flipH="1">
            <a:off x="9542144" y="1114425"/>
            <a:ext cx="2318387" cy="52322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dirty="0" sz="28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V E G A S</a:t>
            </a:r>
          </a:p>
        </p:txBody>
      </p:sp>
      <p:pic>
        <p:nvPicPr>
          <p:cNvPr id="2097224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640915" y="6051176"/>
            <a:ext cx="1386540" cy="779929"/>
          </a:xfrm>
          <a:prstGeom prst="rect"/>
        </p:spPr>
      </p:pic>
      <p:sp>
        <p:nvSpPr>
          <p:cNvPr id="1048752" name="TextBox 5"/>
          <p:cNvSpPr txBox="1"/>
          <p:nvPr/>
        </p:nvSpPr>
        <p:spPr>
          <a:xfrm>
            <a:off x="9287433" y="2413338"/>
            <a:ext cx="2698376" cy="2308324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 33”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 53”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 73”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– 27”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-16.5” </a:t>
            </a:r>
            <a:endParaRPr dirty="0" lang="en-IN"/>
          </a:p>
        </p:txBody>
      </p:sp>
      <p:sp>
        <p:nvSpPr>
          <p:cNvPr id="1048753" name="TextBox 4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38937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754" name="TextBox 6"/>
          <p:cNvSpPr txBox="1"/>
          <p:nvPr/>
        </p:nvSpPr>
        <p:spPr>
          <a:xfrm>
            <a:off x="10327341" y="6409763"/>
            <a:ext cx="1864659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5" name="TextBox 3"/>
          <p:cNvSpPr txBox="1"/>
          <p:nvPr/>
        </p:nvSpPr>
        <p:spPr>
          <a:xfrm>
            <a:off x="9677400" y="1171575"/>
            <a:ext cx="2238375" cy="52322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28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 A N D Y</a:t>
            </a:r>
          </a:p>
        </p:txBody>
      </p:sp>
      <p:pic>
        <p:nvPicPr>
          <p:cNvPr id="2097225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5113" cy="6858000"/>
          </a:xfrm>
          <a:prstGeom prst="rect"/>
        </p:spPr>
      </p:pic>
      <p:pic>
        <p:nvPicPr>
          <p:cNvPr id="2097226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21600" y="6051176"/>
            <a:ext cx="1386540" cy="779929"/>
          </a:xfrm>
          <a:prstGeom prst="rect"/>
        </p:spPr>
      </p:pic>
      <p:sp>
        <p:nvSpPr>
          <p:cNvPr id="1048756" name="TextBox 5"/>
          <p:cNvSpPr txBox="1"/>
          <p:nvPr/>
        </p:nvSpPr>
        <p:spPr>
          <a:xfrm>
            <a:off x="9332259" y="2162326"/>
            <a:ext cx="2680447" cy="2308324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 30”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 50”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 70”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– 33”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-17”</a:t>
            </a:r>
            <a:endParaRPr dirty="0" lang="en-IN"/>
          </a:p>
        </p:txBody>
      </p:sp>
      <p:sp>
        <p:nvSpPr>
          <p:cNvPr id="1048757" name="TextBox 7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45785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758" name="TextBox 8"/>
          <p:cNvSpPr txBox="1"/>
          <p:nvPr/>
        </p:nvSpPr>
        <p:spPr>
          <a:xfrm>
            <a:off x="10327341" y="6409763"/>
            <a:ext cx="1864659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7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  <p:sp>
        <p:nvSpPr>
          <p:cNvPr id="1048759" name="TextBox 3"/>
          <p:cNvSpPr txBox="1"/>
          <p:nvPr/>
        </p:nvSpPr>
        <p:spPr>
          <a:xfrm>
            <a:off x="9386047" y="810416"/>
            <a:ext cx="2805953" cy="523220"/>
          </a:xfrm>
          <a:prstGeom prst="rect"/>
          <a:noFill/>
        </p:spPr>
        <p:txBody>
          <a:bodyPr wrap="square">
            <a:spAutoFit/>
          </a:bodyPr>
          <a:p>
            <a:r>
              <a:rPr b="1" dirty="0" sz="2800" lang="en-US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 H E S T E R</a:t>
            </a:r>
            <a:endParaRPr dirty="0" sz="2800" lang="en-IN"/>
          </a:p>
        </p:txBody>
      </p:sp>
      <p:pic>
        <p:nvPicPr>
          <p:cNvPr id="2097228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12635" y="6051176"/>
            <a:ext cx="1386540" cy="779929"/>
          </a:xfrm>
          <a:prstGeom prst="rect"/>
        </p:spPr>
      </p:pic>
      <p:sp>
        <p:nvSpPr>
          <p:cNvPr id="1048760" name="TextBox 4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42213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761" name="TextBox 6"/>
          <p:cNvSpPr txBox="1"/>
          <p:nvPr/>
        </p:nvSpPr>
        <p:spPr>
          <a:xfrm>
            <a:off x="10725773" y="6409763"/>
            <a:ext cx="1466227" cy="313766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(GST EXTRA)</a:t>
            </a:r>
          </a:p>
        </p:txBody>
      </p:sp>
      <p:sp>
        <p:nvSpPr>
          <p:cNvPr id="1048762" name="TextBox 5"/>
          <p:cNvSpPr txBox="1"/>
          <p:nvPr/>
        </p:nvSpPr>
        <p:spPr>
          <a:xfrm>
            <a:off x="9305365" y="2050267"/>
            <a:ext cx="2617694" cy="2308324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 31”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 51”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 71”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– 30”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– 16”</a:t>
            </a:r>
            <a:endParaRPr dirty="0" lang="en-IN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9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  <p:sp>
        <p:nvSpPr>
          <p:cNvPr id="1048763" name="TextBox 5"/>
          <p:cNvSpPr txBox="1"/>
          <p:nvPr/>
        </p:nvSpPr>
        <p:spPr>
          <a:xfrm>
            <a:off x="9753601" y="1022555"/>
            <a:ext cx="1897626" cy="58477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32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B A S I C</a:t>
            </a:r>
          </a:p>
        </p:txBody>
      </p:sp>
      <p:pic>
        <p:nvPicPr>
          <p:cNvPr id="2097230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12635" y="6051176"/>
            <a:ext cx="1386540" cy="779929"/>
          </a:xfrm>
          <a:prstGeom prst="rect"/>
        </p:spPr>
      </p:pic>
      <p:sp>
        <p:nvSpPr>
          <p:cNvPr id="1048764" name="TextBox 3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36690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765" name="TextBox 6"/>
          <p:cNvSpPr txBox="1"/>
          <p:nvPr/>
        </p:nvSpPr>
        <p:spPr>
          <a:xfrm>
            <a:off x="10345271" y="6409763"/>
            <a:ext cx="1846729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  <p:sp>
        <p:nvSpPr>
          <p:cNvPr id="1048766" name="TextBox 4"/>
          <p:cNvSpPr txBox="1"/>
          <p:nvPr/>
        </p:nvSpPr>
        <p:spPr>
          <a:xfrm>
            <a:off x="9281508" y="2157844"/>
            <a:ext cx="2841812" cy="2308324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 31’’ 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 51”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 71”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– 30’’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– 17’’</a:t>
            </a:r>
            <a:endParaRPr dirty="0" lang="en-IN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  <p:sp>
        <p:nvSpPr>
          <p:cNvPr id="1048622" name="TextBox 1"/>
          <p:cNvSpPr txBox="1"/>
          <p:nvPr/>
        </p:nvSpPr>
        <p:spPr>
          <a:xfrm>
            <a:off x="9906000" y="1219200"/>
            <a:ext cx="2286000" cy="52322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B A L I</a:t>
            </a:r>
          </a:p>
        </p:txBody>
      </p:sp>
      <p:pic>
        <p:nvPicPr>
          <p:cNvPr id="2097159" name="Picture 3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30565" y="6051176"/>
            <a:ext cx="1386540" cy="779929"/>
          </a:xfrm>
          <a:prstGeom prst="rect"/>
        </p:spPr>
      </p:pic>
      <p:sp>
        <p:nvSpPr>
          <p:cNvPr id="1048623" name="TextBox 4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46415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624" name="TextBox 6"/>
          <p:cNvSpPr txBox="1"/>
          <p:nvPr/>
        </p:nvSpPr>
        <p:spPr>
          <a:xfrm>
            <a:off x="10327341" y="6409763"/>
            <a:ext cx="1864659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  <p:sp>
        <p:nvSpPr>
          <p:cNvPr id="1048625" name="TextBox 5"/>
          <p:cNvSpPr txBox="1"/>
          <p:nvPr/>
        </p:nvSpPr>
        <p:spPr>
          <a:xfrm>
            <a:off x="9368118" y="2225079"/>
            <a:ext cx="2707341" cy="2225040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  32”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 52”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 72”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– 33”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– 17”</a:t>
            </a:r>
            <a:endParaRPr dirty="0" lang="en-IN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7" name="TextBox 2"/>
          <p:cNvSpPr txBox="1"/>
          <p:nvPr/>
        </p:nvSpPr>
        <p:spPr>
          <a:xfrm flipH="1">
            <a:off x="9297873" y="914400"/>
            <a:ext cx="2726978" cy="52322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W I N D S O R</a:t>
            </a:r>
          </a:p>
        </p:txBody>
      </p:sp>
      <p:pic>
        <p:nvPicPr>
          <p:cNvPr id="2097231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8919882" cy="6858000"/>
          </a:xfrm>
          <a:prstGeom prst="rect"/>
        </p:spPr>
      </p:pic>
      <p:pic>
        <p:nvPicPr>
          <p:cNvPr id="2097232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506445" y="6051176"/>
            <a:ext cx="1386540" cy="779929"/>
          </a:xfrm>
          <a:prstGeom prst="rect"/>
        </p:spPr>
      </p:pic>
      <p:sp>
        <p:nvSpPr>
          <p:cNvPr id="1048768" name="TextBox 5"/>
          <p:cNvSpPr txBox="1"/>
          <p:nvPr/>
        </p:nvSpPr>
        <p:spPr>
          <a:xfrm>
            <a:off x="9297873" y="2014408"/>
            <a:ext cx="3200400" cy="2308324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 34”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 54”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 74”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– 36”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– 16.5”</a:t>
            </a:r>
            <a:endParaRPr dirty="0" lang="en-IN"/>
          </a:p>
        </p:txBody>
      </p:sp>
      <p:sp>
        <p:nvSpPr>
          <p:cNvPr id="1048769" name="TextBox 3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44</a:t>
            </a:r>
            <a:r>
              <a:rPr b="1" dirty="0" sz="2400" lang="en-IN" smtClean="0">
                <a:latin typeface="Book Antiqua" panose="02040602050305030304" pitchFamily="18" charset="0"/>
              </a:rPr>
              <a:t>200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770" name="TextBox 6"/>
          <p:cNvSpPr txBox="1"/>
          <p:nvPr/>
        </p:nvSpPr>
        <p:spPr>
          <a:xfrm>
            <a:off x="10327341" y="6409763"/>
            <a:ext cx="1864659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3" name="Picture 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38492" cy="6858000"/>
          </a:xfrm>
          <a:prstGeom prst="rect"/>
        </p:spPr>
      </p:pic>
      <p:sp>
        <p:nvSpPr>
          <p:cNvPr id="1048771" name="TextBox 2"/>
          <p:cNvSpPr txBox="1"/>
          <p:nvPr/>
        </p:nvSpPr>
        <p:spPr>
          <a:xfrm>
            <a:off x="9368118" y="783522"/>
            <a:ext cx="2823882" cy="461665"/>
          </a:xfrm>
          <a:prstGeom prst="rect"/>
          <a:noFill/>
        </p:spPr>
        <p:txBody>
          <a:bodyPr wrap="square">
            <a:spAutoFit/>
          </a:bodyPr>
          <a:p>
            <a:r>
              <a:rPr b="1" dirty="0" sz="2400" lang="en-US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D I S C O V E R Y</a:t>
            </a:r>
            <a:endParaRPr dirty="0" sz="2400" lang="en-IN"/>
          </a:p>
        </p:txBody>
      </p:sp>
      <p:pic>
        <p:nvPicPr>
          <p:cNvPr id="2097234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21600" y="6051176"/>
            <a:ext cx="1386540" cy="779929"/>
          </a:xfrm>
          <a:prstGeom prst="rect"/>
        </p:spPr>
      </p:pic>
      <p:sp>
        <p:nvSpPr>
          <p:cNvPr id="1048772" name="TextBox 4"/>
          <p:cNvSpPr txBox="1"/>
          <p:nvPr/>
        </p:nvSpPr>
        <p:spPr>
          <a:xfrm>
            <a:off x="9296400" y="2059232"/>
            <a:ext cx="2895600" cy="2308324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 40”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–60”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–80”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-32”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-16”</a:t>
            </a:r>
            <a:endParaRPr dirty="0" lang="en-IN"/>
          </a:p>
        </p:txBody>
      </p:sp>
      <p:sp>
        <p:nvSpPr>
          <p:cNvPr id="1048773" name="TextBox 3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52500/-</a:t>
            </a:r>
            <a:endParaRPr b="1" dirty="0" sz="2400" lang="en-IN">
              <a:latin typeface="Book Antiqua" panose="02040602050305030304" pitchFamily="18" charset="0"/>
            </a:endParaRPr>
          </a:p>
        </p:txBody>
      </p:sp>
      <p:sp>
        <p:nvSpPr>
          <p:cNvPr id="1048774" name="TextBox 6"/>
          <p:cNvSpPr txBox="1"/>
          <p:nvPr/>
        </p:nvSpPr>
        <p:spPr>
          <a:xfrm>
            <a:off x="10327341" y="6409763"/>
            <a:ext cx="1864659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5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  <p:sp>
        <p:nvSpPr>
          <p:cNvPr id="1048775" name="TextBox 3"/>
          <p:cNvSpPr txBox="1"/>
          <p:nvPr/>
        </p:nvSpPr>
        <p:spPr>
          <a:xfrm>
            <a:off x="9350188" y="891098"/>
            <a:ext cx="2501153" cy="461665"/>
          </a:xfrm>
          <a:prstGeom prst="rect"/>
          <a:noFill/>
        </p:spPr>
        <p:txBody>
          <a:bodyPr wrap="square">
            <a:spAutoFit/>
          </a:bodyPr>
          <a:p>
            <a:r>
              <a:rPr b="1" dirty="0" sz="2400" lang="en-US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R E C R O N I C</a:t>
            </a:r>
            <a:endParaRPr dirty="0" sz="2400" lang="en-IN"/>
          </a:p>
        </p:txBody>
      </p:sp>
      <p:pic>
        <p:nvPicPr>
          <p:cNvPr id="2097236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30565" y="6051176"/>
            <a:ext cx="1386540" cy="779929"/>
          </a:xfrm>
          <a:prstGeom prst="rect"/>
        </p:spPr>
      </p:pic>
      <p:sp>
        <p:nvSpPr>
          <p:cNvPr id="1048776" name="TextBox 6"/>
          <p:cNvSpPr txBox="1"/>
          <p:nvPr/>
        </p:nvSpPr>
        <p:spPr>
          <a:xfrm>
            <a:off x="9350188" y="1866943"/>
            <a:ext cx="2662518" cy="2308324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–31” 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</a:t>
            </a:r>
            <a:r>
              <a:rPr dirty="0" lang="en-IN">
                <a:solidFill>
                  <a:srgbClr val="000000"/>
                </a:solidFill>
                <a:latin typeface="Book Antiqua" panose="02040602050305030304" pitchFamily="18" charset="0"/>
              </a:rPr>
              <a:t>51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</a:t>
            </a:r>
            <a:r>
              <a:rPr dirty="0" lang="en-IN">
                <a:solidFill>
                  <a:srgbClr val="000000"/>
                </a:solidFill>
                <a:latin typeface="Book Antiqua" panose="02040602050305030304" pitchFamily="18" charset="0"/>
              </a:rPr>
              <a:t>81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-35”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-17”</a:t>
            </a:r>
            <a:endParaRPr dirty="0" lang="en-IN"/>
          </a:p>
        </p:txBody>
      </p:sp>
      <p:sp>
        <p:nvSpPr>
          <p:cNvPr id="1048777" name="TextBox 4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65500/-</a:t>
            </a:r>
            <a:endParaRPr b="1" dirty="0" sz="2400" lang="en-IN">
              <a:latin typeface="Book Antiqua" panose="02040602050305030304" pitchFamily="18" charset="0"/>
            </a:endParaRPr>
          </a:p>
        </p:txBody>
      </p:sp>
      <p:sp>
        <p:nvSpPr>
          <p:cNvPr id="1048778" name="TextBox 5"/>
          <p:cNvSpPr txBox="1"/>
          <p:nvPr/>
        </p:nvSpPr>
        <p:spPr>
          <a:xfrm>
            <a:off x="10327341" y="6409763"/>
            <a:ext cx="1864659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7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0436" cy="6858000"/>
          </a:xfrm>
          <a:prstGeom prst="rect"/>
        </p:spPr>
      </p:pic>
      <p:sp>
        <p:nvSpPr>
          <p:cNvPr id="1048779" name="TextBox 3"/>
          <p:cNvSpPr txBox="1"/>
          <p:nvPr/>
        </p:nvSpPr>
        <p:spPr>
          <a:xfrm>
            <a:off x="9403976" y="971781"/>
            <a:ext cx="2671482" cy="461665"/>
          </a:xfrm>
          <a:prstGeom prst="rect"/>
          <a:noFill/>
        </p:spPr>
        <p:txBody>
          <a:bodyPr wrap="square">
            <a:spAutoFit/>
          </a:bodyPr>
          <a:p>
            <a:r>
              <a:rPr b="1" dirty="0" sz="2400" lang="en-US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 I T A N  </a:t>
            </a:r>
            <a:r>
              <a:rPr b="1" dirty="0" sz="2400" lang="en-US" err="1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N</a:t>
            </a:r>
            <a:r>
              <a:rPr b="1" dirty="0" sz="2400" lang="en-US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E W</a:t>
            </a:r>
            <a:endParaRPr dirty="0" lang="en-IN"/>
          </a:p>
        </p:txBody>
      </p:sp>
      <p:pic>
        <p:nvPicPr>
          <p:cNvPr id="2097238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30565" y="6051176"/>
            <a:ext cx="1386540" cy="779929"/>
          </a:xfrm>
          <a:prstGeom prst="rect"/>
        </p:spPr>
      </p:pic>
      <p:sp>
        <p:nvSpPr>
          <p:cNvPr id="1048780" name="TextBox 5"/>
          <p:cNvSpPr txBox="1"/>
          <p:nvPr/>
        </p:nvSpPr>
        <p:spPr>
          <a:xfrm>
            <a:off x="9520517" y="2175773"/>
            <a:ext cx="2554941" cy="2308324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 30”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 50”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 70”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– 32”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- 17”</a:t>
            </a:r>
            <a:endParaRPr dirty="0" lang="en-IN"/>
          </a:p>
        </p:txBody>
      </p:sp>
      <p:sp>
        <p:nvSpPr>
          <p:cNvPr id="1048781" name="TextBox 4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48500/-</a:t>
            </a:r>
            <a:endParaRPr b="1" dirty="0" sz="2400" lang="en-IN">
              <a:latin typeface="Book Antiqua" panose="02040602050305030304" pitchFamily="18" charset="0"/>
            </a:endParaRPr>
          </a:p>
        </p:txBody>
      </p:sp>
      <p:sp>
        <p:nvSpPr>
          <p:cNvPr id="1048782" name="TextBox 6"/>
          <p:cNvSpPr txBox="1"/>
          <p:nvPr/>
        </p:nvSpPr>
        <p:spPr>
          <a:xfrm>
            <a:off x="10327341" y="6409763"/>
            <a:ext cx="1864659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9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39306" cy="6858000"/>
          </a:xfrm>
          <a:prstGeom prst="rect"/>
        </p:spPr>
      </p:pic>
      <p:pic>
        <p:nvPicPr>
          <p:cNvPr id="2097240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21600" y="6051176"/>
            <a:ext cx="1386540" cy="779929"/>
          </a:xfrm>
          <a:prstGeom prst="rect"/>
        </p:spPr>
      </p:pic>
      <p:sp>
        <p:nvSpPr>
          <p:cNvPr id="1048783" name="TextBox 3"/>
          <p:cNvSpPr txBox="1"/>
          <p:nvPr/>
        </p:nvSpPr>
        <p:spPr>
          <a:xfrm>
            <a:off x="9386046" y="699247"/>
            <a:ext cx="2572871" cy="954107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28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D E L I G H T  </a:t>
            </a:r>
          </a:p>
          <a:p>
            <a:pPr algn="ctr"/>
            <a:r>
              <a:rPr b="1" dirty="0" sz="28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 T I C H</a:t>
            </a:r>
          </a:p>
        </p:txBody>
      </p:sp>
      <p:sp>
        <p:nvSpPr>
          <p:cNvPr id="1048784" name="TextBox 5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52500/-</a:t>
            </a:r>
            <a:endParaRPr b="1" dirty="0" sz="2400" lang="en-IN">
              <a:latin typeface="Book Antiqua" panose="02040602050305030304" pitchFamily="18" charset="0"/>
            </a:endParaRPr>
          </a:p>
        </p:txBody>
      </p:sp>
      <p:sp>
        <p:nvSpPr>
          <p:cNvPr id="1048785" name="TextBox 6"/>
          <p:cNvSpPr txBox="1"/>
          <p:nvPr/>
        </p:nvSpPr>
        <p:spPr>
          <a:xfrm>
            <a:off x="10183907" y="6409763"/>
            <a:ext cx="2008094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  <p:sp>
        <p:nvSpPr>
          <p:cNvPr id="1048786" name="TextBox 4"/>
          <p:cNvSpPr txBox="1"/>
          <p:nvPr/>
        </p:nvSpPr>
        <p:spPr>
          <a:xfrm>
            <a:off x="9386046" y="2375648"/>
            <a:ext cx="2671483" cy="2308324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–35” 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–55”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–75”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-33”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-17”</a:t>
            </a:r>
            <a:endParaRPr dirty="0" lang="en-I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  <p:sp>
        <p:nvSpPr>
          <p:cNvPr id="1048626" name="TextBox 1"/>
          <p:cNvSpPr txBox="1"/>
          <p:nvPr/>
        </p:nvSpPr>
        <p:spPr>
          <a:xfrm>
            <a:off x="9734550" y="847725"/>
            <a:ext cx="2047875" cy="52322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2800" lang="en-IN" u="sng">
                <a:latin typeface="Book Antiqua" panose="02040602050305030304" pitchFamily="18" charset="0"/>
              </a:rPr>
              <a:t>B E V E L</a:t>
            </a:r>
          </a:p>
        </p:txBody>
      </p:sp>
      <p:pic>
        <p:nvPicPr>
          <p:cNvPr id="2097161" name="Picture 3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39530" y="6051176"/>
            <a:ext cx="1386540" cy="779929"/>
          </a:xfrm>
          <a:prstGeom prst="rect"/>
        </p:spPr>
      </p:pic>
      <p:sp>
        <p:nvSpPr>
          <p:cNvPr id="1048627" name="TextBox 5"/>
          <p:cNvSpPr txBox="1"/>
          <p:nvPr/>
        </p:nvSpPr>
        <p:spPr>
          <a:xfrm>
            <a:off x="9475694" y="1974067"/>
            <a:ext cx="2716306" cy="2225041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 38”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 58” 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–78”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– 33”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– 17”</a:t>
            </a:r>
            <a:endParaRPr dirty="0" lang="en-IN"/>
          </a:p>
        </p:txBody>
      </p:sp>
      <p:sp>
        <p:nvSpPr>
          <p:cNvPr id="1048628" name="TextBox 4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51053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629" name="TextBox 6"/>
          <p:cNvSpPr txBox="1"/>
          <p:nvPr/>
        </p:nvSpPr>
        <p:spPr>
          <a:xfrm>
            <a:off x="10327341" y="6409763"/>
            <a:ext cx="1864659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TextBox 1"/>
          <p:cNvSpPr txBox="1"/>
          <p:nvPr/>
        </p:nvSpPr>
        <p:spPr>
          <a:xfrm>
            <a:off x="9401175" y="933450"/>
            <a:ext cx="2686050" cy="52322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 H O P </a:t>
            </a:r>
            <a:r>
              <a:rPr b="1" dirty="0" sz="2800" lang="en-IN" err="1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</a:t>
            </a:r>
            <a:r>
              <a:rPr b="1" dirty="0" sz="28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E R </a:t>
            </a:r>
          </a:p>
        </p:txBody>
      </p:sp>
      <p:pic>
        <p:nvPicPr>
          <p:cNvPr id="2097162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35502" cy="6858000"/>
          </a:xfrm>
          <a:prstGeom prst="rect"/>
        </p:spPr>
      </p:pic>
      <p:sp>
        <p:nvSpPr>
          <p:cNvPr id="1048631" name="TextBox 3"/>
          <p:cNvSpPr txBox="1"/>
          <p:nvPr/>
        </p:nvSpPr>
        <p:spPr>
          <a:xfrm>
            <a:off x="9291917" y="1920280"/>
            <a:ext cx="2904565" cy="2225041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–38” 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–58”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–78”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-33”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-17”</a:t>
            </a:r>
            <a:endParaRPr dirty="0" lang="en-IN"/>
          </a:p>
        </p:txBody>
      </p:sp>
      <p:pic>
        <p:nvPicPr>
          <p:cNvPr id="2097163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30565" y="6051176"/>
            <a:ext cx="1386540" cy="779929"/>
          </a:xfrm>
          <a:prstGeom prst="rect"/>
        </p:spPr>
      </p:pic>
      <p:sp>
        <p:nvSpPr>
          <p:cNvPr id="1048632" name="TextBox 5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56890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633" name="TextBox 6"/>
          <p:cNvSpPr txBox="1"/>
          <p:nvPr/>
        </p:nvSpPr>
        <p:spPr>
          <a:xfrm>
            <a:off x="10165977" y="6409763"/>
            <a:ext cx="2026024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  <p:sp>
        <p:nvSpPr>
          <p:cNvPr id="1048634" name="TextBox 3"/>
          <p:cNvSpPr txBox="1"/>
          <p:nvPr/>
        </p:nvSpPr>
        <p:spPr>
          <a:xfrm>
            <a:off x="9372599" y="809625"/>
            <a:ext cx="2752725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D E L I G H T  V</a:t>
            </a:r>
          </a:p>
        </p:txBody>
      </p:sp>
      <p:sp>
        <p:nvSpPr>
          <p:cNvPr id="1048635" name="TextBox 4"/>
          <p:cNvSpPr txBox="1"/>
          <p:nvPr/>
        </p:nvSpPr>
        <p:spPr>
          <a:xfrm>
            <a:off x="9328055" y="1839596"/>
            <a:ext cx="2841812" cy="2225041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–35” 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–55”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–75”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-33”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-17”</a:t>
            </a:r>
            <a:endParaRPr dirty="0" lang="en-IN"/>
          </a:p>
        </p:txBody>
      </p:sp>
      <p:pic>
        <p:nvPicPr>
          <p:cNvPr id="2097165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39530" y="6051176"/>
            <a:ext cx="1386540" cy="779929"/>
          </a:xfrm>
          <a:prstGeom prst="rect"/>
        </p:spPr>
      </p:pic>
      <p:sp>
        <p:nvSpPr>
          <p:cNvPr id="1048636" name="TextBox 5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52565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637" name="TextBox 6"/>
          <p:cNvSpPr txBox="1"/>
          <p:nvPr/>
        </p:nvSpPr>
        <p:spPr>
          <a:xfrm>
            <a:off x="10300447" y="6409763"/>
            <a:ext cx="1891553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  <p:sp>
        <p:nvSpPr>
          <p:cNvPr id="1048638" name="TextBox 3"/>
          <p:cNvSpPr txBox="1"/>
          <p:nvPr/>
        </p:nvSpPr>
        <p:spPr>
          <a:xfrm>
            <a:off x="9877425" y="971550"/>
            <a:ext cx="1866900" cy="52322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D E M O</a:t>
            </a:r>
          </a:p>
        </p:txBody>
      </p:sp>
      <p:sp>
        <p:nvSpPr>
          <p:cNvPr id="1048639" name="TextBox 4"/>
          <p:cNvSpPr txBox="1"/>
          <p:nvPr/>
        </p:nvSpPr>
        <p:spPr>
          <a:xfrm>
            <a:off x="9269506" y="2108538"/>
            <a:ext cx="2841812" cy="2225040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–35” 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–55”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–75”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-33”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-17”</a:t>
            </a:r>
            <a:endParaRPr dirty="0" lang="en-IN"/>
          </a:p>
        </p:txBody>
      </p:sp>
      <p:pic>
        <p:nvPicPr>
          <p:cNvPr id="2097167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30565" y="6051176"/>
            <a:ext cx="1386540" cy="779929"/>
          </a:xfrm>
          <a:prstGeom prst="rect"/>
        </p:spPr>
      </p:pic>
      <p:sp>
        <p:nvSpPr>
          <p:cNvPr id="1048640" name="TextBox 5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52565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641" name="TextBox 6"/>
          <p:cNvSpPr txBox="1"/>
          <p:nvPr/>
        </p:nvSpPr>
        <p:spPr>
          <a:xfrm>
            <a:off x="10300447" y="6409763"/>
            <a:ext cx="1891553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Picture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  <p:sp>
        <p:nvSpPr>
          <p:cNvPr id="1048642" name="TextBox 4"/>
          <p:cNvSpPr txBox="1"/>
          <p:nvPr/>
        </p:nvSpPr>
        <p:spPr>
          <a:xfrm>
            <a:off x="9896475" y="1000125"/>
            <a:ext cx="1990725" cy="52322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en-IN" u="sng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L I B R A</a:t>
            </a:r>
          </a:p>
        </p:txBody>
      </p:sp>
      <p:sp>
        <p:nvSpPr>
          <p:cNvPr id="1048643" name="TextBox 2"/>
          <p:cNvSpPr txBox="1"/>
          <p:nvPr/>
        </p:nvSpPr>
        <p:spPr>
          <a:xfrm>
            <a:off x="9314329" y="1974067"/>
            <a:ext cx="2572871" cy="2225041"/>
          </a:xfrm>
          <a:prstGeom prst="rect"/>
          <a:noFill/>
        </p:spPr>
        <p:txBody>
          <a:bodyPr wrap="square">
            <a:spAutoFit/>
          </a:bodyPr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Segoe UI Symbol" panose="020B0502040204020203" pitchFamily="34" charset="0"/>
              </a:rPr>
              <a:t>➢</a:t>
            </a:r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SEAT WIDTH –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-1 STR –36” 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-2 STR –56”</a:t>
            </a: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-3 STR –76”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DEPTH -33”</a:t>
            </a:r>
          </a:p>
          <a:p>
            <a:endParaRPr baseline="0" b="0" dirty="0" sz="1800" i="0" lang="en-IN" strike="noStrike" u="none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baseline="0" b="0" dirty="0" sz="1800" i="0" lang="en-IN" strike="noStrike" u="none">
                <a:solidFill>
                  <a:srgbClr val="000000"/>
                </a:solidFill>
                <a:latin typeface="Book Antiqua" panose="02040602050305030304" pitchFamily="18" charset="0"/>
              </a:rPr>
              <a:t>➢SEAT HEIGHT -17”</a:t>
            </a:r>
            <a:endParaRPr dirty="0" lang="en-IN"/>
          </a:p>
        </p:txBody>
      </p:sp>
      <p:pic>
        <p:nvPicPr>
          <p:cNvPr id="2097169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39530" y="6051176"/>
            <a:ext cx="1386540" cy="779929"/>
          </a:xfrm>
          <a:prstGeom prst="rect"/>
        </p:spPr>
      </p:pic>
      <p:sp>
        <p:nvSpPr>
          <p:cNvPr id="1048644" name="TextBox 5"/>
          <p:cNvSpPr txBox="1"/>
          <p:nvPr/>
        </p:nvSpPr>
        <p:spPr>
          <a:xfrm>
            <a:off x="9923929" y="5948098"/>
            <a:ext cx="248322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IN">
                <a:latin typeface="Book Antiqua" panose="02040602050305030304" pitchFamily="18" charset="0"/>
              </a:rPr>
              <a:t>3+1+1 – </a:t>
            </a:r>
            <a:r>
              <a:rPr b="1" dirty="0" sz="2400" lang="en-IN" smtClean="0">
                <a:latin typeface="Book Antiqua" panose="02040602050305030304" pitchFamily="18" charset="0"/>
              </a:rPr>
              <a:t>48539</a:t>
            </a:r>
            <a:r>
              <a:rPr b="1" dirty="0" sz="2400" lang="en-IN">
                <a:latin typeface="Book Antiqua" panose="02040602050305030304" pitchFamily="18" charset="0"/>
              </a:rPr>
              <a:t>/-</a:t>
            </a:r>
          </a:p>
        </p:txBody>
      </p:sp>
      <p:sp>
        <p:nvSpPr>
          <p:cNvPr id="1048645" name="TextBox 6"/>
          <p:cNvSpPr txBox="1"/>
          <p:nvPr/>
        </p:nvSpPr>
        <p:spPr>
          <a:xfrm>
            <a:off x="10327341" y="6409763"/>
            <a:ext cx="1864659" cy="30777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400" lang="en-IN">
                <a:latin typeface="Book Antiqua" panose="02040602050305030304" pitchFamily="18" charset="0"/>
              </a:rPr>
              <a:t>(PLUS GST EXTRA)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lastClr="000000" val="windowText"/>
      </a:dk1>
      <a:lt1>
        <a:sysClr lastClr="FFFFFF" val="window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r="5400000" dist="254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r="5400000" dist="381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PowerPoint Presentation</dc:title>
  <dc:creator>rahul bharti</dc:creator>
  <cp:lastModifiedBy>DELL</cp:lastModifiedBy>
  <dcterms:created xsi:type="dcterms:W3CDTF">2023-07-16T22:57:47Z</dcterms:created>
  <dcterms:modified xsi:type="dcterms:W3CDTF">2024-05-31T15:46:00Z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a415eafd0dc4469789afd50accec0df1</vt:lpwstr>
  </property>
</Properties>
</file>