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66"/>
    <p:restoredTop sz="94674"/>
  </p:normalViewPr>
  <p:slideViewPr>
    <p:cSldViewPr snapToGrid="0" snapToObjects="1">
      <p:cViewPr varScale="1">
        <p:scale>
          <a:sx n="102" d="100"/>
          <a:sy n="102" d="100"/>
        </p:scale>
        <p:origin x="176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3D5F0DF-A43F-196B-28CC-F446FB4470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22222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276" y="2969669"/>
            <a:ext cx="7772400" cy="1470025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FFC000"/>
                </a:solidFill>
                <a:highlight>
                  <a:srgbClr val="000000"/>
                </a:highlight>
              </a:rPr>
              <a:t>FORMATION INGÉNIERIE DU SON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9660" y="2931090"/>
            <a:ext cx="6732740" cy="2421960"/>
          </a:xfrm>
        </p:spPr>
        <p:txBody>
          <a:bodyPr>
            <a:normAutofit/>
          </a:bodyPr>
          <a:lstStyle/>
          <a:p>
            <a:r>
              <a:rPr lang="fr-SN" sz="2800" dirty="0">
                <a:solidFill>
                  <a:srgbClr val="FFC000"/>
                </a:solidFill>
                <a:highlight>
                  <a:srgbClr val="808080"/>
                </a:highlight>
              </a:rPr>
              <a:t>Programme professionnel </a:t>
            </a:r>
          </a:p>
          <a:p>
            <a:r>
              <a:rPr lang="fr-SN" sz="2800" dirty="0">
                <a:solidFill>
                  <a:srgbClr val="FFC000"/>
                </a:solidFill>
                <a:highlight>
                  <a:srgbClr val="808080"/>
                </a:highlight>
              </a:rPr>
              <a:t>– Durée : 1 Mois</a:t>
            </a:r>
          </a:p>
        </p:txBody>
      </p:sp>
    </p:spTree>
    <p:extLst>
      <p:ext uri="{BB962C8B-B14F-4D97-AF65-F5344CB8AC3E}">
        <p14:creationId xmlns:p14="http://schemas.microsoft.com/office/powerpoint/2010/main" val="3317664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Objectifs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</a:t>
            </a:r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pédagogiques</a:t>
            </a:r>
            <a:endParaRPr dirty="0">
              <a:solidFill>
                <a:srgbClr val="FFC000"/>
              </a:solidFill>
              <a:highlight>
                <a:srgbClr val="0000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Enregistrer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en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studio :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prise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son &amp; gestion de session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Maîtriser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les techniques de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mixage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: EQ, compression, reverb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Maîtriser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Pro Tools &amp; plugins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essentiels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Comprendre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les bases du mastering &amp; loudness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Réaliser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un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mixage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avancé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(automation, multiband,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spatialisation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Semaine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1 </a:t>
            </a:r>
            <a:br>
              <a:rPr lang="en-US" dirty="0">
                <a:solidFill>
                  <a:srgbClr val="FFC000"/>
                </a:solidFill>
                <a:highlight>
                  <a:srgbClr val="000000"/>
                </a:highlight>
              </a:rPr>
            </a:br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Fondamentaux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&amp; </a:t>
            </a:r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Prise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de 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Introduction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à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l’ingénierie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du son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Chaîne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audio &amp; matériel studio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Types de microphones &amp; placement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Gestion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professionnelle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d’une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session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Découverte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et </a:t>
            </a: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organisation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sur Pro Tools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Semaine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2 </a:t>
            </a:r>
            <a:br>
              <a:rPr lang="en-US" dirty="0">
                <a:solidFill>
                  <a:srgbClr val="FFC000"/>
                </a:solidFill>
                <a:highlight>
                  <a:srgbClr val="000000"/>
                </a:highlight>
              </a:rPr>
            </a:br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Mixage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</a:t>
            </a:r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Fondamental</a:t>
            </a:r>
            <a:endParaRPr dirty="0">
              <a:solidFill>
                <a:srgbClr val="FFC000"/>
              </a:solidFill>
              <a:highlight>
                <a:srgbClr val="0000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Égalisation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(EQ corrective &amp;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créative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Compression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vocale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Reverb &amp; Delay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Nettoyage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fréquentiel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Travaux pratiques de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mixage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Semaine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</a:t>
            </a:r>
            <a:r>
              <a:rPr lang="fr-SN" dirty="0">
                <a:solidFill>
                  <a:srgbClr val="FFC000"/>
                </a:solidFill>
                <a:highlight>
                  <a:srgbClr val="000000"/>
                </a:highlight>
              </a:rPr>
              <a:t>3</a:t>
            </a:r>
            <a:br>
              <a:rPr lang="fr-SN" dirty="0">
                <a:solidFill>
                  <a:srgbClr val="FFC000"/>
                </a:solidFill>
                <a:highlight>
                  <a:srgbClr val="000000"/>
                </a:highlight>
              </a:rPr>
            </a:br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Mixage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</a:t>
            </a:r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Avancé</a:t>
            </a:r>
            <a:endParaRPr dirty="0">
              <a:solidFill>
                <a:srgbClr val="FFC000"/>
              </a:solidFill>
              <a:highlight>
                <a:srgbClr val="0000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Automation</a:t>
            </a:r>
          </a:p>
          <a:p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Compression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multibande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Parallel compression</a:t>
            </a:r>
          </a:p>
          <a:p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Spatialisation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&amp; image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stéréo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Projet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intermédiaire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: Mix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complet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Semaine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4</a:t>
            </a:r>
            <a:br>
              <a:rPr lang="en-US" dirty="0">
                <a:solidFill>
                  <a:srgbClr val="FFC000"/>
                </a:solidFill>
                <a:highlight>
                  <a:srgbClr val="000000"/>
                </a:highlight>
              </a:rPr>
            </a:b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Mastering &amp; Streaming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Différence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 mix &amp; mastering</a:t>
            </a:r>
          </a:p>
          <a:p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Chaîne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 de mastering</a:t>
            </a:r>
          </a:p>
          <a:p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LUFS &amp;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normes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 streaming</a:t>
            </a:r>
          </a:p>
          <a:p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Limiter &amp; maximizer</a:t>
            </a:r>
          </a:p>
          <a:p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Projet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 final : Mix +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elvetica" pitchFamily="2" charset="0"/>
              </a:rPr>
              <a:t>Prémaster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Pré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</a:t>
            </a:r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requis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&amp; Public </a:t>
            </a:r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visé</a:t>
            </a:r>
            <a:endParaRPr dirty="0">
              <a:solidFill>
                <a:srgbClr val="FFC000"/>
              </a:solidFill>
              <a:highlight>
                <a:srgbClr val="0000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SN" dirty="0">
                <a:solidFill>
                  <a:srgbClr val="F1951C"/>
                </a:solidFill>
                <a:effectLst/>
                <a:latin typeface="Helvetica" pitchFamily="2" charset="0"/>
              </a:rPr>
              <a:t>Équipement nécessaire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Avoir un ordinateur (minimum i5, 8 Go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de RAM) avec une connexion internet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Posséder un casque audio professionnel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fermé.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Avoir une licence du logiciel Pro Tools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Savoir lire, écrire et parler français.</a:t>
            </a:r>
          </a:p>
          <a:p>
            <a:r>
              <a:rPr lang="fr-SN" dirty="0">
                <a:solidFill>
                  <a:srgbClr val="F1951C"/>
                </a:solidFill>
                <a:effectLst/>
                <a:latin typeface="Helvetica" pitchFamily="2" charset="0"/>
              </a:rPr>
              <a:t>Niveau requis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Formation ouverte aux débutants, aucun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niveau requis. Cependant, une sensibilité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musicale et une oreille attentive sont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essentielles. Des connaissances de base en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acoustique ou en MAO sont un plus mais pas</a:t>
            </a:r>
          </a:p>
          <a:p>
            <a:r>
              <a:rPr lang="fr-SN" dirty="0">
                <a:solidFill>
                  <a:srgbClr val="535353"/>
                </a:solidFill>
                <a:effectLst/>
                <a:latin typeface="Helvetica" pitchFamily="2" charset="0"/>
              </a:rPr>
              <a:t>obligatoires.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FFC000"/>
                </a:solidFill>
                <a:highlight>
                  <a:srgbClr val="000000"/>
                </a:highlight>
              </a:rPr>
              <a:t>Méthodes</a:t>
            </a:r>
            <a:r>
              <a:rPr dirty="0">
                <a:solidFill>
                  <a:srgbClr val="FFC000"/>
                </a:solidFill>
                <a:highlight>
                  <a:srgbClr val="000000"/>
                </a:highlight>
              </a:rPr>
              <a:t> &amp; Sanction de la 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Apports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théoriques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+ pratique studio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Exercices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quotidiens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encadrés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Coaching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personnalisé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Projet</a:t>
            </a:r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 final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évalué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dirty="0">
                <a:solidFill>
                  <a:schemeClr val="tx1">
                    <a:lumMod val="65000"/>
                    <a:lumOff val="35000"/>
                  </a:schemeClr>
                </a:solidFill>
              </a:rPr>
              <a:t>Attestation de fin de formation </a:t>
            </a:r>
            <a:r>
              <a:rPr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délivrée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288</Words>
  <Application>Microsoft Macintosh PowerPoint</Application>
  <PresentationFormat>Affichage à l'écran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Helvetica</vt:lpstr>
      <vt:lpstr>Office Theme</vt:lpstr>
      <vt:lpstr>FORMATION INGÉNIERIE DU SON</vt:lpstr>
      <vt:lpstr>Présentation PowerPoint</vt:lpstr>
      <vt:lpstr>Objectifs pédagogiques</vt:lpstr>
      <vt:lpstr>Semaine 1  Fondamentaux &amp; Prise de son</vt:lpstr>
      <vt:lpstr>Semaine 2  Mixage Fondamental</vt:lpstr>
      <vt:lpstr>Semaine 3 Mixage Avancé</vt:lpstr>
      <vt:lpstr>Semaine 4 Mastering &amp; Streaming</vt:lpstr>
      <vt:lpstr>Pré requis &amp; Public visé</vt:lpstr>
      <vt:lpstr>Méthodes &amp; Sanction de la formation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INGÉNIERIE DU SON</dc:title>
  <dc:subject/>
  <dc:creator/>
  <cp:keywords/>
  <dc:description>generated using python-pptx</dc:description>
  <cp:lastModifiedBy>Doze Killer</cp:lastModifiedBy>
  <cp:revision>3</cp:revision>
  <dcterms:created xsi:type="dcterms:W3CDTF">2013-01-27T09:14:16Z</dcterms:created>
  <dcterms:modified xsi:type="dcterms:W3CDTF">2026-02-16T18:29:27Z</dcterms:modified>
  <cp:category/>
</cp:coreProperties>
</file>