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67" r:id="rId15"/>
  </p:sldIdLst>
  <p:sldSz cx="12192000" cy="6858000"/>
  <p:notesSz cx="6858000" cy="9144000"/>
  <p:defaultTextStyle>
    <a:defPPr>
      <a:defRPr lang="en-S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14"/>
    <p:restoredTop sz="92476"/>
  </p:normalViewPr>
  <p:slideViewPr>
    <p:cSldViewPr snapToGrid="0">
      <p:cViewPr varScale="1">
        <p:scale>
          <a:sx n="101" d="100"/>
          <a:sy n="101" d="100"/>
        </p:scale>
        <p:origin x="632" y="192"/>
      </p:cViewPr>
      <p:guideLst/>
    </p:cSldViewPr>
  </p:slideViewPr>
  <p:outlineViewPr>
    <p:cViewPr>
      <p:scale>
        <a:sx n="33" d="100"/>
        <a:sy n="33" d="100"/>
      </p:scale>
      <p:origin x="0" y="-1380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2E2D6-35B6-6CE2-D2CD-FE8A35BAC6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89F375-5DCB-06A5-0B18-B05D08A373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234341-BDBD-F0DE-1693-E256E5F12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45A5D-376A-0846-AEDC-EB02CB6CC931}" type="datetimeFigureOut">
              <a:rPr lang="en-SA" smtClean="0"/>
              <a:t>09/05/2026 R</a:t>
            </a:fld>
            <a:endParaRPr lang="en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EFD001-1CB1-1999-CAC3-29D450AC7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E35D48-D694-36CC-9A6B-F7E3C8699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7B4E9-38DB-CD4C-B3E3-9A963886EA46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1022781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03CB0-0A5B-385F-43BD-78A60AA0B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C61BBB-8450-1C5B-A41B-DF11A33336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884AA-EC51-D700-F689-1EBF4BC7D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45A5D-376A-0846-AEDC-EB02CB6CC931}" type="datetimeFigureOut">
              <a:rPr lang="en-SA" smtClean="0"/>
              <a:t>09/05/2026 R</a:t>
            </a:fld>
            <a:endParaRPr lang="en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7FC3D-99A0-63A3-E818-8A76DE63E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B4E59-2FD8-E845-3E06-7754B1767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7B4E9-38DB-CD4C-B3E3-9A963886EA46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3041322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4D3C3F-DE5E-C66F-0697-1FDBA3B30C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411A3B-B947-5040-B6DE-4DB3E1E897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DF879F-9C4E-62F7-D89B-D53FE6FE0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45A5D-376A-0846-AEDC-EB02CB6CC931}" type="datetimeFigureOut">
              <a:rPr lang="en-SA" smtClean="0"/>
              <a:t>09/05/2026 R</a:t>
            </a:fld>
            <a:endParaRPr lang="en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3A25E5-EE7A-23EE-3343-B3AB2BA3B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A5490-50E7-40E2-43EB-EB95B97D0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7B4E9-38DB-CD4C-B3E3-9A963886EA46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486585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2BB3A-CFCE-F028-40EB-22AD02242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7E7F5-191D-5DDC-F251-A58B946E92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5E1A26-01BB-77B4-053A-512001889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45A5D-376A-0846-AEDC-EB02CB6CC931}" type="datetimeFigureOut">
              <a:rPr lang="en-SA" smtClean="0"/>
              <a:t>09/05/2026 R</a:t>
            </a:fld>
            <a:endParaRPr lang="en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FE1896-9BC6-4AFB-03D6-E79772334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5C8E3E-9FE4-B024-789B-F59119E5B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7B4E9-38DB-CD4C-B3E3-9A963886EA46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1921913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28D7B-ED15-F3CB-E9A7-F842F8C75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86AD16-438F-D21F-787B-40DD4543C3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881AF3-B9AB-FF76-592F-83B68648A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45A5D-376A-0846-AEDC-EB02CB6CC931}" type="datetimeFigureOut">
              <a:rPr lang="en-SA" smtClean="0"/>
              <a:t>09/05/2026 R</a:t>
            </a:fld>
            <a:endParaRPr lang="en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D17822-F1DC-D15B-DED5-B9EB78AF4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ADC54-2567-07B5-289A-4B8746BB7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7B4E9-38DB-CD4C-B3E3-9A963886EA46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200894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B9CA4-11D8-5DEA-C76F-C99B8BF99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05253-9239-A24B-8AD4-4992A9C549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30B737-997E-7CA8-F9C2-C1AE5FA720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EBD3BF-D84F-B4B5-7569-6BF854861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45A5D-376A-0846-AEDC-EB02CB6CC931}" type="datetimeFigureOut">
              <a:rPr lang="en-SA" smtClean="0"/>
              <a:t>09/05/2026 R</a:t>
            </a:fld>
            <a:endParaRPr lang="en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240915-FB72-E7E0-14B4-D4C4EB996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DBCC7B-26C5-5737-3D35-9502D23C1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7B4E9-38DB-CD4C-B3E3-9A963886EA46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3246113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7AD89-04D0-CF65-BD21-B9F424FE3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E13AB4-5140-F1F8-E62B-F842B8646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E06E78-635A-1212-8DAB-CA7BE63B90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0BD3ED-6F93-D28A-F38D-BCF3CFFD0A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609C53-DD46-3C70-6997-02B4957E88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3EF0AD-D5F6-6CCA-7490-A0EAFB9A3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45A5D-376A-0846-AEDC-EB02CB6CC931}" type="datetimeFigureOut">
              <a:rPr lang="en-SA" smtClean="0"/>
              <a:t>09/05/2026 R</a:t>
            </a:fld>
            <a:endParaRPr lang="en-S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229032-D370-3FE0-BA78-99B33A83B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25E510-3404-7DD8-688F-ADEDD46AA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7B4E9-38DB-CD4C-B3E3-9A963886EA46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3089594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3A1EB-7903-A96D-2F6A-A7D265558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64744B-327D-0E9F-E465-B05A46A0F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45A5D-376A-0846-AEDC-EB02CB6CC931}" type="datetimeFigureOut">
              <a:rPr lang="en-SA" smtClean="0"/>
              <a:t>09/05/2026 R</a:t>
            </a:fld>
            <a:endParaRPr lang="en-S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8E3237-BD56-1ED9-DD96-A77F4C763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259F2E-D11C-0BB6-C686-AF0D75014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7B4E9-38DB-CD4C-B3E3-9A963886EA46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1923202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AD131E-2044-7E68-BB47-23F800369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45A5D-376A-0846-AEDC-EB02CB6CC931}" type="datetimeFigureOut">
              <a:rPr lang="en-SA" smtClean="0"/>
              <a:t>09/05/2026 R</a:t>
            </a:fld>
            <a:endParaRPr lang="en-S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EFDCF0-BD13-52C0-51BD-A30A658DB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034EB8-62ED-8FCF-E264-488EAA710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7B4E9-38DB-CD4C-B3E3-9A963886EA46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3448458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0B74F-068D-C74B-E1DE-7E895A011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3907EB-B7A3-DFC9-AB92-8346A22F3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141BE3-7FB1-CA84-18E1-35D6CE927F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C7AC96-223E-6A16-61D0-FE4F7D7D3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45A5D-376A-0846-AEDC-EB02CB6CC931}" type="datetimeFigureOut">
              <a:rPr lang="en-SA" smtClean="0"/>
              <a:t>09/05/2026 R</a:t>
            </a:fld>
            <a:endParaRPr lang="en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00480C-67FB-BFC4-30F7-973568E9D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B48A9D-40B5-57CA-0E69-EEB09BEC6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7B4E9-38DB-CD4C-B3E3-9A963886EA46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3427538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F8AC9-1640-5977-A93C-6161F03C5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D3B8E2-0EAD-E936-0402-2654169377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BAE98F-2384-D913-0597-5C57504E28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4C672F-FE7E-462E-CEC2-629A2CF20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45A5D-376A-0846-AEDC-EB02CB6CC931}" type="datetimeFigureOut">
              <a:rPr lang="en-SA" smtClean="0"/>
              <a:t>09/05/2026 R</a:t>
            </a:fld>
            <a:endParaRPr lang="en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886151-A284-06C9-523A-669A18519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BE0AF9-6372-6E65-8936-B587FA6B8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7B4E9-38DB-CD4C-B3E3-9A963886EA46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2003428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39D9C9-A7F2-947A-47D8-8F4A1522F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F777E1-C4A6-DB95-2AE6-4E3C90983F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20C85-73E4-B1D4-B368-E792FF22AB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45A5D-376A-0846-AEDC-EB02CB6CC931}" type="datetimeFigureOut">
              <a:rPr lang="en-SA" smtClean="0"/>
              <a:t>09/05/2026 R</a:t>
            </a:fld>
            <a:endParaRPr lang="en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4A0CCA-7E80-B035-70DA-06181BE779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03A918-8367-8494-7A1F-DB0AFEFBCB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7B4E9-38DB-CD4C-B3E3-9A963886EA46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2374751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DB3F7-E342-4A71-B5B9-B586342D26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3428999"/>
          </a:xfrm>
        </p:spPr>
        <p:txBody>
          <a:bodyPr/>
          <a:lstStyle/>
          <a:p>
            <a:r>
              <a:rPr lang="en-US" dirty="0"/>
              <a:t>A</a:t>
            </a:r>
            <a:r>
              <a:rPr lang="en-SA" dirty="0"/>
              <a:t>ll about my self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1DB4B-1F56-7FE3-4D2E-96B79BC296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7533"/>
            <a:ext cx="9144000" cy="1655762"/>
          </a:xfrm>
        </p:spPr>
        <p:txBody>
          <a:bodyPr/>
          <a:lstStyle/>
          <a:p>
            <a:r>
              <a:rPr lang="en-US" dirty="0"/>
              <a:t>By </a:t>
            </a:r>
            <a:r>
              <a:rPr lang="en-US" dirty="0" err="1"/>
              <a:t>Saif</a:t>
            </a:r>
            <a:r>
              <a:rPr lang="en-US" dirty="0"/>
              <a:t> Al-</a:t>
            </a:r>
            <a:r>
              <a:rPr lang="en-US" dirty="0" err="1"/>
              <a:t>Mezil</a:t>
            </a:r>
            <a:r>
              <a:rPr lang="en-US" dirty="0"/>
              <a:t> For Mr. </a:t>
            </a:r>
            <a:r>
              <a:rPr lang="en-US" dirty="0" err="1"/>
              <a:t>Emam</a:t>
            </a:r>
            <a:br>
              <a:rPr lang="en-US" dirty="0"/>
            </a:br>
            <a:endParaRPr lang="en-SA" dirty="0"/>
          </a:p>
        </p:txBody>
      </p:sp>
    </p:spTree>
    <p:extLst>
      <p:ext uri="{BB962C8B-B14F-4D97-AF65-F5344CB8AC3E}">
        <p14:creationId xmlns:p14="http://schemas.microsoft.com/office/powerpoint/2010/main" val="1830897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2CD56-B61F-88F7-4916-A56F2C3FD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A" dirty="0"/>
              <a:t>My Future Goal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B3B06B-FCC6-DA2A-00CB-42E861671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My future goal is to build a successful career, continue learning, and make a positive impact in society.</a:t>
            </a:r>
          </a:p>
          <a:p>
            <a:endParaRPr lang="en-SA" dirty="0"/>
          </a:p>
        </p:txBody>
      </p:sp>
    </p:spTree>
    <p:extLst>
      <p:ext uri="{BB962C8B-B14F-4D97-AF65-F5344CB8AC3E}">
        <p14:creationId xmlns:p14="http://schemas.microsoft.com/office/powerpoint/2010/main" val="338536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50169-6328-0193-729F-43219EC2F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A" dirty="0"/>
              <a:t>Why I Believe in Myself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546CB-6032-A5FB-B0FF-D7CF326609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 believe that hard work, confidence, and consistency are the keys to success.</a:t>
            </a:r>
            <a:endParaRPr lang="en-SA" dirty="0"/>
          </a:p>
        </p:txBody>
      </p:sp>
    </p:spTree>
    <p:extLst>
      <p:ext uri="{BB962C8B-B14F-4D97-AF65-F5344CB8AC3E}">
        <p14:creationId xmlns:p14="http://schemas.microsoft.com/office/powerpoint/2010/main" val="28373371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A552C75-4E04-9D94-5359-12EF560C38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0388"/>
            <a:ext cx="10515600" cy="4351338"/>
          </a:xfrm>
        </p:spPr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Rivals is a fun FPS game on Roblox with fast action, weapons, and team battles. Players enjoy its competitive gameplay and exciting matches.</a:t>
            </a:r>
            <a:endParaRPr lang="en-SA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D9433F78-92BC-A15E-6499-FBF1ED0FB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A" dirty="0"/>
              <a:t>Roblox Rivals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2D5073A-C8D8-6BB3-B364-CB2956F53F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095096"/>
            <a:ext cx="5486400" cy="3081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231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512C8-6DA3-D8EB-8EFB-A2333B8B3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A" dirty="0"/>
              <a:t>Minecraft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E94A5-7F1F-9F23-315F-BB2EC3275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30336"/>
            <a:ext cx="12192000" cy="54276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Minecraft is one of the world’s most popular sandbox video games, created by Mojang Studios and later owned by Microsoft.</a:t>
            </a:r>
          </a:p>
          <a:p>
            <a:pPr marL="0" indent="0">
              <a:buNone/>
            </a:pPr>
            <a:r>
              <a:rPr lang="en-SA" dirty="0"/>
              <a:t>Key Facts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Released in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2011</a:t>
            </a: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Created by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Markus “Notch” Persson</a:t>
            </a: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Players can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build, explore, survive, and create</a:t>
            </a: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Made from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block-style graphics</a:t>
            </a: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Includes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Survival Mode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and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Creative Mode</a:t>
            </a: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Supports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single-player and multiplayer</a:t>
            </a: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Available on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PC, mobile, Xbox, PlayStation, and Nintendo Switch</a:t>
            </a: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Why People Like Minecraft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Encourages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creativity and problem-solving</a:t>
            </a: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Allows players to design houses, cities, and worlds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Educational use in coding and teamwork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Regular updates add new animals, biomes, and features</a:t>
            </a:r>
          </a:p>
          <a:p>
            <a:pPr algn="l"/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Fun Fact</a:t>
            </a:r>
          </a:p>
          <a:p>
            <a:pPr algn="l"/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Minecraft is one of the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best-selling video games of all time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, with hundreds of millions of copies sold worldwide.</a:t>
            </a:r>
          </a:p>
          <a:p>
            <a:pPr marL="0" indent="0">
              <a:buNone/>
            </a:pPr>
            <a:endParaRPr lang="en-S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3E353DD-B643-70D2-742B-095F9F0080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5600" y="2755899"/>
            <a:ext cx="2844800" cy="2857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1063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7C021-9DCF-7F68-0D63-FD452CCE8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A" dirty="0"/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4D70C-DC40-1A7F-B198-33FE410E6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SA" dirty="0"/>
              <a:t>Thank You for listening!</a:t>
            </a:r>
          </a:p>
          <a:p>
            <a:pPr algn="l"/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I hope you enjoyed learning more about me.</a:t>
            </a:r>
          </a:p>
          <a:p>
            <a:pPr marL="0" indent="0" algn="l">
              <a:buNone/>
            </a:pPr>
            <a:r>
              <a:rPr lang="en-US" dirty="0">
                <a:solidFill>
                  <a:srgbClr val="000000"/>
                </a:solidFill>
              </a:rPr>
              <a:t>Good Bye.</a:t>
            </a:r>
            <a:br>
              <a:rPr lang="en-US" b="0" i="0" u="none" strike="noStrike" dirty="0">
                <a:solidFill>
                  <a:srgbClr val="000000"/>
                </a:solidFill>
                <a:effectLst/>
              </a:rPr>
            </a:b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endParaRPr lang="en-S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783E66-D83C-FE34-6274-7CE78C536B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1854" y="2964584"/>
            <a:ext cx="3528291" cy="3528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518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17F9F-10E1-52CF-54BB-D5C859BEF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A" dirty="0"/>
              <a:t>Greetings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3D15B-4485-BDBC-47C5-A62B6FEDC1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Hello Everyone!</a:t>
            </a:r>
            <a:br>
              <a:rPr lang="en-US" dirty="0"/>
            </a:b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My name is </a:t>
            </a:r>
            <a:r>
              <a:rPr lang="en-US" b="1" dirty="0" err="1">
                <a:solidFill>
                  <a:srgbClr val="000000"/>
                </a:solidFill>
                <a:latin typeface="-webkit-standard"/>
              </a:rPr>
              <a:t>Saif</a:t>
            </a:r>
            <a:r>
              <a:rPr lang="en-US" b="1" dirty="0">
                <a:solidFill>
                  <a:srgbClr val="000000"/>
                </a:solidFill>
                <a:latin typeface="-webkit-standard"/>
              </a:rPr>
              <a:t> al </a:t>
            </a:r>
            <a:r>
              <a:rPr lang="en-US" b="1" dirty="0" err="1">
                <a:solidFill>
                  <a:srgbClr val="000000"/>
                </a:solidFill>
                <a:latin typeface="-webkit-standard"/>
              </a:rPr>
              <a:t>mezil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and today I will introduce myself.</a:t>
            </a:r>
            <a:endParaRPr lang="en-SA" dirty="0"/>
          </a:p>
        </p:txBody>
      </p:sp>
    </p:spTree>
    <p:extLst>
      <p:ext uri="{BB962C8B-B14F-4D97-AF65-F5344CB8AC3E}">
        <p14:creationId xmlns:p14="http://schemas.microsoft.com/office/powerpoint/2010/main" val="1402050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A2B32-54C3-918B-9B6B-C142F0455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A" dirty="0"/>
              <a:t>About 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E6D7F-91FF-E691-B59E-AF2AF3CB25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 am a positive and hardworking person who enjoys learning new things and improving my skills every day.</a:t>
            </a:r>
            <a:endParaRPr lang="en-SA" dirty="0"/>
          </a:p>
        </p:txBody>
      </p:sp>
    </p:spTree>
    <p:extLst>
      <p:ext uri="{BB962C8B-B14F-4D97-AF65-F5344CB8AC3E}">
        <p14:creationId xmlns:p14="http://schemas.microsoft.com/office/powerpoint/2010/main" val="100896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EA627-3B9D-D47A-3F34-58DE420B8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A" dirty="0"/>
              <a:t>My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B4454-41A2-C469-F472-FD3A7888A1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am from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[Syria]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and I am currently studying in </a:t>
            </a:r>
            <a:r>
              <a:rPr lang="en-US" b="1" dirty="0">
                <a:solidFill>
                  <a:srgbClr val="000000"/>
                </a:solidFill>
                <a:latin typeface="-webkit-standard"/>
              </a:rPr>
              <a:t>Aspire My birth </a:t>
            </a:r>
          </a:p>
          <a:p>
            <a:pPr marL="0" indent="0">
              <a:buNone/>
            </a:pPr>
            <a:r>
              <a:rPr lang="en-SA" dirty="0"/>
              <a:t> 2015,August,16 and my friends are Hamzah,Zeyad,Dayan,Tim,Ibrahim,Eyad,Yousef And Moumen</a:t>
            </a:r>
          </a:p>
        </p:txBody>
      </p:sp>
    </p:spTree>
    <p:extLst>
      <p:ext uri="{BB962C8B-B14F-4D97-AF65-F5344CB8AC3E}">
        <p14:creationId xmlns:p14="http://schemas.microsoft.com/office/powerpoint/2010/main" val="1932820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F2D03-2354-F5DB-2439-4D8653500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A" dirty="0"/>
              <a:t>My Education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B6D56-003E-D23C-071F-636491A2C2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 am studying in </a:t>
            </a:r>
            <a:r>
              <a:rPr lang="en-US" b="1" dirty="0">
                <a:solidFill>
                  <a:srgbClr val="000000"/>
                </a:solidFill>
                <a:latin typeface="-webkit-standard"/>
              </a:rPr>
              <a:t>Aspire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where I developed knowledge, confidence, and teamwork skills.</a:t>
            </a:r>
            <a:endParaRPr lang="en-SA" dirty="0"/>
          </a:p>
        </p:txBody>
      </p:sp>
    </p:spTree>
    <p:extLst>
      <p:ext uri="{BB962C8B-B14F-4D97-AF65-F5344CB8AC3E}">
        <p14:creationId xmlns:p14="http://schemas.microsoft.com/office/powerpoint/2010/main" val="2672636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C0DE9-7687-0592-C297-ED3D4F244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A" dirty="0"/>
              <a:t>My Skills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EA8FF-3DE7-9B0B-C3AD-DCF409934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Some of my strengths are communication, creativity, problem-solving, leadership, and Learning from mistakes.</a:t>
            </a:r>
            <a:endParaRPr lang="en-SA" dirty="0"/>
          </a:p>
        </p:txBody>
      </p:sp>
    </p:spTree>
    <p:extLst>
      <p:ext uri="{BB962C8B-B14F-4D97-AF65-F5344CB8AC3E}">
        <p14:creationId xmlns:p14="http://schemas.microsoft.com/office/powerpoint/2010/main" val="3518789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4F391-62DF-4125-CC6D-3837A46E4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A" dirty="0"/>
              <a:t>My Hobbies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633AD-B902-8EB6-7135-1CD566430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endParaRPr lang="en-US" b="1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In my free time, I enjoy reading, listening to music, playing sports, watching movies, playing video games, spending time with family and friends.</a:t>
            </a:r>
          </a:p>
          <a:p>
            <a:endParaRPr lang="en-SA" dirty="0"/>
          </a:p>
        </p:txBody>
      </p:sp>
    </p:spTree>
    <p:extLst>
      <p:ext uri="{BB962C8B-B14F-4D97-AF65-F5344CB8AC3E}">
        <p14:creationId xmlns:p14="http://schemas.microsoft.com/office/powerpoint/2010/main" val="268228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D7272-CA3A-D836-FB43-B24BAAC59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A" dirty="0"/>
              <a:t>My Interests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4898A0-1083-8027-69F6-DB077BF8C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 am interested in technology, personal growth, learning languages, exploring new ideas And learning coding.</a:t>
            </a:r>
            <a:endParaRPr lang="en-SA" dirty="0"/>
          </a:p>
        </p:txBody>
      </p:sp>
    </p:spTree>
    <p:extLst>
      <p:ext uri="{BB962C8B-B14F-4D97-AF65-F5344CB8AC3E}">
        <p14:creationId xmlns:p14="http://schemas.microsoft.com/office/powerpoint/2010/main" val="961878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9893F-5F19-6BDD-0E67-D863EEE35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A" dirty="0"/>
              <a:t>My Achievements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81E51-C071-993F-F2AC-656AEE03C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 am proud of the goals that I have achieved through dedication, patience, and continuous effort.</a:t>
            </a:r>
            <a:endParaRPr lang="en-SA" dirty="0"/>
          </a:p>
        </p:txBody>
      </p:sp>
    </p:spTree>
    <p:extLst>
      <p:ext uri="{BB962C8B-B14F-4D97-AF65-F5344CB8AC3E}">
        <p14:creationId xmlns:p14="http://schemas.microsoft.com/office/powerpoint/2010/main" val="1339292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</TotalTime>
  <Words>429</Words>
  <Application>Microsoft Macintosh PowerPoint</Application>
  <PresentationFormat>Widescreen</PresentationFormat>
  <Paragraphs>47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-webkit-standard</vt:lpstr>
      <vt:lpstr>Arial</vt:lpstr>
      <vt:lpstr>Calibri</vt:lpstr>
      <vt:lpstr>Calibri Light</vt:lpstr>
      <vt:lpstr>Office Theme</vt:lpstr>
      <vt:lpstr>All about my self</vt:lpstr>
      <vt:lpstr>Greetings</vt:lpstr>
      <vt:lpstr>About Me</vt:lpstr>
      <vt:lpstr>My Background</vt:lpstr>
      <vt:lpstr>My Education</vt:lpstr>
      <vt:lpstr>My Skills</vt:lpstr>
      <vt:lpstr>My Hobbies</vt:lpstr>
      <vt:lpstr>My Interests</vt:lpstr>
      <vt:lpstr>My Achievements</vt:lpstr>
      <vt:lpstr>My Future Goal</vt:lpstr>
      <vt:lpstr>Why I Believe in Myself</vt:lpstr>
      <vt:lpstr>Roblox Rivals</vt:lpstr>
      <vt:lpstr>Minecraft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 about my self</dc:title>
  <dc:creator>Omar Bassam Mezil</dc:creator>
  <cp:lastModifiedBy>Omar Bassam Mezil</cp:lastModifiedBy>
  <cp:revision>2</cp:revision>
  <dcterms:created xsi:type="dcterms:W3CDTF">2026-05-09T09:29:51Z</dcterms:created>
  <dcterms:modified xsi:type="dcterms:W3CDTF">2026-05-09T21:08:03Z</dcterms:modified>
</cp:coreProperties>
</file>