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-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1168"/>
            <a:ext cx="11277295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142540"/>
                </a:solidFill>
              </a:rPr>
              <a:t>Programa de retiro · Presencia Directiva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78992"/>
            <a:ext cx="11277295" cy="5596128"/>
          </a:xfrm>
          <a:prstGeom prst="rect">
            <a:avLst/>
          </a:prstGeom>
          <a:noFill/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970917"/>
              </p:ext>
            </p:extLst>
          </p:nvPr>
        </p:nvGraphicFramePr>
        <p:xfrm>
          <a:off x="-49161" y="1078992"/>
          <a:ext cx="12241160" cy="10605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9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5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5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pPr algn="ctr"/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VIERNES</a:t>
                      </a:r>
                    </a:p>
                  </a:txBody>
                  <a:tcPr>
                    <a:solidFill>
                      <a:srgbClr val="1425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SÁBADO</a:t>
                      </a:r>
                    </a:p>
                  </a:txBody>
                  <a:tcPr>
                    <a:solidFill>
                      <a:srgbClr val="1425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DOMINGO</a:t>
                      </a:r>
                    </a:p>
                  </a:txBody>
                  <a:tcPr>
                    <a:solidFill>
                      <a:srgbClr val="1425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12:00–1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3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: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00</a:t>
                      </a:r>
                      <a:endParaRPr sz="1800" b="1" dirty="0">
                        <a:solidFill>
                          <a:srgbClr val="142540"/>
                        </a:solidFill>
                      </a:endParaRP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Recepción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Habitaciones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Presentación 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personal.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3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: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00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–1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4:00</a:t>
                      </a:r>
                      <a:endParaRPr sz="1800" b="1" dirty="0">
                        <a:solidFill>
                          <a:srgbClr val="142540"/>
                        </a:solidFill>
                      </a:endParaRP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Liderar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desde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la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presencia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. Presentación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14:00–15:30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Almuerzo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macrobiótico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/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temporada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claridad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+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energía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sostenida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4254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15:30–16:00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D2D2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Cerebro y estrés · Meditación 7’.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6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: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00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–17:30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diafragmática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17:30–18:00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Descanso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fruta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infusión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18:00–20:00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Serie completa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 y meditación profunda 10´.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20:00–21:30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Cena y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conversación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abierta</a:t>
                      </a:r>
                      <a:r>
                        <a:rPr lang="es-ES" sz="1340" dirty="0">
                          <a:solidFill>
                            <a:srgbClr val="2D2D2D"/>
                          </a:solidFill>
                        </a:rPr>
                        <a:t>.</a:t>
                      </a:r>
                      <a:endParaRPr sz="1340" dirty="0">
                        <a:solidFill>
                          <a:srgbClr val="2D2D2D"/>
                        </a:solidFill>
                      </a:endParaRPr>
                    </a:p>
                  </a:txBody>
                  <a:tcPr marT="64008" marB="6400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07:00–08:30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serie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completa)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Meditación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08:30–09:30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Desayuno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saludable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09:30–10:30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, identificando anclajes.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10:30–12:00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diafragmática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 para liderar desde la claridad, decidir en calma a alta velocidad con enfoque en casos reales.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12:00–13:00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Liderar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desde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claridad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Decidir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calma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a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alta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velocidad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13:00–14:00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Presencia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directiva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como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ventaja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competitiva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14:00–15:30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Almuerzo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macrobiótico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/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temporada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claridad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+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energía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sostenida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15:30–17:30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Micro‑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hábitos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Presencia pre‑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reunión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Liderazgo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de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presencia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completo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17:30–18:00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Descanso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fruta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infusión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18:00–19:00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Activación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energética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Soltar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el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rol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19:00–20:00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Meditación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sentado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caminando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pies parados)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20:00–21:30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Cena y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conversación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abierta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</a:txBody>
                  <a:tcPr marT="64008" marB="6400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07:00–08:30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serie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completa)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Meditación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08:30–09:30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Desayuno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saludable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09:30–10:30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sacro‑espinal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energizante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10:30–11:30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diafragmática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Ejecutiva · Ritual personal · 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11:30–12:00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Cierre del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retiro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, Plan de 14 días con seguimiento opcional online una vez por semana.  Charla de Reflexiones y herramientas que hemos atesorado.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</a:txBody>
                  <a:tcPr marT="64008" marB="64008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258</Words>
  <Application>Microsoft Office PowerPoint</Application>
  <PresentationFormat>Panorámica</PresentationFormat>
  <Paragraphs>54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Usuario</dc:creator>
  <cp:keywords/>
  <dc:description>generated using python-pptx</dc:description>
  <cp:lastModifiedBy>Julene Gonzalez Irigoras</cp:lastModifiedBy>
  <cp:revision>6</cp:revision>
  <dcterms:created xsi:type="dcterms:W3CDTF">2013-01-27T09:14:16Z</dcterms:created>
  <dcterms:modified xsi:type="dcterms:W3CDTF">2026-03-05T14:53:42Z</dcterms:modified>
  <cp:category/>
</cp:coreProperties>
</file>