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ink/ink1.xml" ContentType="application/inkml+xml"/>
  <Override PartName="/ppt/notesSlides/notesSlide2.xml" ContentType="application/vnd.openxmlformats-officedocument.presentationml.notesSlide+xml"/>
  <Override PartName="/ppt/ink/ink2.xml" ContentType="application/inkml+xml"/>
  <Override PartName="/ppt/notesSlides/notesSlide3.xml" ContentType="application/vnd.openxmlformats-officedocument.presentationml.notesSlide+xml"/>
  <Override PartName="/ppt/ink/ink3.xml" ContentType="application/inkml+xml"/>
  <Override PartName="/ppt/notesSlides/notesSlide4.xml" ContentType="application/vnd.openxmlformats-officedocument.presentationml.notesSlide+xml"/>
  <Override PartName="/ppt/ink/ink4.xml" ContentType="application/inkml+xml"/>
  <Override PartName="/ppt/notesSlides/notesSlide5.xml" ContentType="application/vnd.openxmlformats-officedocument.presentationml.notesSlide+xml"/>
  <Override PartName="/ppt/ink/ink5.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8"/>
  </p:notesMasterIdLst>
  <p:sldIdLst>
    <p:sldId id="258" r:id="rId2"/>
    <p:sldId id="256" r:id="rId3"/>
    <p:sldId id="259" r:id="rId4"/>
    <p:sldId id="260" r:id="rId5"/>
    <p:sldId id="261" r:id="rId6"/>
    <p:sldId id="262" r:id="rId7"/>
  </p:sldIdLst>
  <p:sldSz cx="12801600" cy="9601200" type="A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4950"/>
    <p:restoredTop sz="94724"/>
  </p:normalViewPr>
  <p:slideViewPr>
    <p:cSldViewPr snapToGrid="0">
      <p:cViewPr>
        <p:scale>
          <a:sx n="110" d="100"/>
          <a:sy n="110" d="100"/>
        </p:scale>
        <p:origin x="1568" y="-336"/>
      </p:cViewPr>
      <p:guideLst/>
    </p:cSldViewPr>
  </p:slideViewPr>
  <p:notesTextViewPr>
    <p:cViewPr>
      <p:scale>
        <a:sx n="1" d="1"/>
        <a:sy n="1" d="1"/>
      </p:scale>
      <p:origin x="0" y="0"/>
    </p:cViewPr>
  </p:notesTextViewPr>
  <p:gridSpacing cx="45005" cy="45005"/>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10T02:49:19.994"/>
    </inkml:context>
    <inkml:brush xml:id="br0">
      <inkml:brushProperty name="width" value="0.025" units="cm"/>
      <inkml:brushProperty name="height" value="0.025" units="cm"/>
    </inkml:brush>
  </inkml:definitions>
  <inkml:trace contextRef="#ctx0" brushRef="#br0">0 0 23573,'5'0'0,"-2"0"0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10T02:49:19.994"/>
    </inkml:context>
    <inkml:brush xml:id="br0">
      <inkml:brushProperty name="width" value="0.025" units="cm"/>
      <inkml:brushProperty name="height" value="0.025" units="cm"/>
    </inkml:brush>
  </inkml:definitions>
  <inkml:trace contextRef="#ctx0" brushRef="#br0">0 0 23573,'5'0'0,"-2"0"0</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10T02:49:19.994"/>
    </inkml:context>
    <inkml:brush xml:id="br0">
      <inkml:brushProperty name="width" value="0.025" units="cm"/>
      <inkml:brushProperty name="height" value="0.025" units="cm"/>
    </inkml:brush>
  </inkml:definitions>
  <inkml:trace contextRef="#ctx0" brushRef="#br0">0 0 23573,'5'0'0,"-2"0"0</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10T02:49:19.994"/>
    </inkml:context>
    <inkml:brush xml:id="br0">
      <inkml:brushProperty name="width" value="0.025" units="cm"/>
      <inkml:brushProperty name="height" value="0.025" units="cm"/>
    </inkml:brush>
  </inkml:definitions>
  <inkml:trace contextRef="#ctx0" brushRef="#br0">0 0 23573,'5'0'0,"-2"0"0</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10T02:49:19.994"/>
    </inkml:context>
    <inkml:brush xml:id="br0">
      <inkml:brushProperty name="width" value="0.025" units="cm"/>
      <inkml:brushProperty name="height" value="0.025" units="cm"/>
    </inkml:brush>
  </inkml:definitions>
  <inkml:trace contextRef="#ctx0" brushRef="#br0">0 0 23573,'5'0'0,"-2"0"0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1959B21-422E-2745-89DB-280C6274D5AB}" type="datetimeFigureOut">
              <a:rPr lang="en-US" smtClean="0"/>
              <a:t>12/11/25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D8A8DEF-D563-0648-89B0-2B900F869DB0}" type="slidenum">
              <a:rPr lang="en-US" smtClean="0"/>
              <a:t>‹#›</a:t>
            </a:fld>
            <a:endParaRPr lang="en-US"/>
          </a:p>
        </p:txBody>
      </p:sp>
    </p:spTree>
    <p:extLst>
      <p:ext uri="{BB962C8B-B14F-4D97-AF65-F5344CB8AC3E}">
        <p14:creationId xmlns:p14="http://schemas.microsoft.com/office/powerpoint/2010/main" val="11373192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D8A8DEF-D563-0648-89B0-2B900F869DB0}" type="slidenum">
              <a:rPr lang="en-US" smtClean="0"/>
              <a:t>2</a:t>
            </a:fld>
            <a:endParaRPr lang="en-US"/>
          </a:p>
        </p:txBody>
      </p:sp>
    </p:spTree>
    <p:extLst>
      <p:ext uri="{BB962C8B-B14F-4D97-AF65-F5344CB8AC3E}">
        <p14:creationId xmlns:p14="http://schemas.microsoft.com/office/powerpoint/2010/main" val="15602266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6E4172-C914-D6C6-A8E5-97707E42D16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29B0B81-3C50-E8F7-0C2C-25B0C940C82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63C1C70-8EB8-9FAD-9EC1-E69A10B74BE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9BD0BAC-DD42-ADE5-F08A-6798CEE24093}"/>
              </a:ext>
            </a:extLst>
          </p:cNvPr>
          <p:cNvSpPr>
            <a:spLocks noGrp="1"/>
          </p:cNvSpPr>
          <p:nvPr>
            <p:ph type="sldNum" sz="quarter" idx="5"/>
          </p:nvPr>
        </p:nvSpPr>
        <p:spPr/>
        <p:txBody>
          <a:bodyPr/>
          <a:lstStyle/>
          <a:p>
            <a:fld id="{5D8A8DEF-D563-0648-89B0-2B900F869DB0}" type="slidenum">
              <a:rPr lang="en-US" smtClean="0"/>
              <a:t>3</a:t>
            </a:fld>
            <a:endParaRPr lang="en-US"/>
          </a:p>
        </p:txBody>
      </p:sp>
    </p:spTree>
    <p:extLst>
      <p:ext uri="{BB962C8B-B14F-4D97-AF65-F5344CB8AC3E}">
        <p14:creationId xmlns:p14="http://schemas.microsoft.com/office/powerpoint/2010/main" val="33160194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B68C19-5588-CD1A-5AEC-6A5679E9B97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AA1FF59-9809-19D8-C7E0-239671E0280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325E6B0-AC9D-09B6-97CC-59F9EE983DD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08D84CE-C3F5-B4AF-C5BA-0189094A802A}"/>
              </a:ext>
            </a:extLst>
          </p:cNvPr>
          <p:cNvSpPr>
            <a:spLocks noGrp="1"/>
          </p:cNvSpPr>
          <p:nvPr>
            <p:ph type="sldNum" sz="quarter" idx="5"/>
          </p:nvPr>
        </p:nvSpPr>
        <p:spPr/>
        <p:txBody>
          <a:bodyPr/>
          <a:lstStyle/>
          <a:p>
            <a:fld id="{5D8A8DEF-D563-0648-89B0-2B900F869DB0}" type="slidenum">
              <a:rPr lang="en-US" smtClean="0"/>
              <a:t>4</a:t>
            </a:fld>
            <a:endParaRPr lang="en-US"/>
          </a:p>
        </p:txBody>
      </p:sp>
    </p:spTree>
    <p:extLst>
      <p:ext uri="{BB962C8B-B14F-4D97-AF65-F5344CB8AC3E}">
        <p14:creationId xmlns:p14="http://schemas.microsoft.com/office/powerpoint/2010/main" val="22238684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8ED71A-D4CD-3239-F6C7-42042A2D3D8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64C9ACB-CD9A-9FEA-D910-5158DD6A561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44BE722-C890-DA51-8C3C-A43393C8C79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35168E9-1111-3410-E285-264751527010}"/>
              </a:ext>
            </a:extLst>
          </p:cNvPr>
          <p:cNvSpPr>
            <a:spLocks noGrp="1"/>
          </p:cNvSpPr>
          <p:nvPr>
            <p:ph type="sldNum" sz="quarter" idx="5"/>
          </p:nvPr>
        </p:nvSpPr>
        <p:spPr/>
        <p:txBody>
          <a:bodyPr/>
          <a:lstStyle/>
          <a:p>
            <a:fld id="{5D8A8DEF-D563-0648-89B0-2B900F869DB0}" type="slidenum">
              <a:rPr lang="en-US" smtClean="0"/>
              <a:t>5</a:t>
            </a:fld>
            <a:endParaRPr lang="en-US"/>
          </a:p>
        </p:txBody>
      </p:sp>
    </p:spTree>
    <p:extLst>
      <p:ext uri="{BB962C8B-B14F-4D97-AF65-F5344CB8AC3E}">
        <p14:creationId xmlns:p14="http://schemas.microsoft.com/office/powerpoint/2010/main" val="14325312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705806-5CEB-CC69-F4F1-BC86FFD2C60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968340C-A066-7730-62F7-8B7A41F99B6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FCC95AC-4E3B-4604-0494-14C80787CBA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F196514-4249-B7D8-392C-0FBA641E06FF}"/>
              </a:ext>
            </a:extLst>
          </p:cNvPr>
          <p:cNvSpPr>
            <a:spLocks noGrp="1"/>
          </p:cNvSpPr>
          <p:nvPr>
            <p:ph type="sldNum" sz="quarter" idx="5"/>
          </p:nvPr>
        </p:nvSpPr>
        <p:spPr/>
        <p:txBody>
          <a:bodyPr/>
          <a:lstStyle/>
          <a:p>
            <a:fld id="{5D8A8DEF-D563-0648-89B0-2B900F869DB0}" type="slidenum">
              <a:rPr lang="en-US" smtClean="0"/>
              <a:t>6</a:t>
            </a:fld>
            <a:endParaRPr lang="en-US"/>
          </a:p>
        </p:txBody>
      </p:sp>
    </p:spTree>
    <p:extLst>
      <p:ext uri="{BB962C8B-B14F-4D97-AF65-F5344CB8AC3E}">
        <p14:creationId xmlns:p14="http://schemas.microsoft.com/office/powerpoint/2010/main" val="18800831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60120" y="1571309"/>
            <a:ext cx="10881360" cy="3342640"/>
          </a:xfrm>
        </p:spPr>
        <p:txBody>
          <a:bodyPr anchor="b"/>
          <a:lstStyle>
            <a:lvl1pPr algn="ctr">
              <a:defRPr sz="8400"/>
            </a:lvl1pPr>
          </a:lstStyle>
          <a:p>
            <a:r>
              <a:rPr lang="en-GB"/>
              <a:t>Click to edit Master title style</a:t>
            </a:r>
            <a:endParaRPr lang="en-US" dirty="0"/>
          </a:p>
        </p:txBody>
      </p:sp>
      <p:sp>
        <p:nvSpPr>
          <p:cNvPr id="3" name="Subtitle 2"/>
          <p:cNvSpPr>
            <a:spLocks noGrp="1"/>
          </p:cNvSpPr>
          <p:nvPr>
            <p:ph type="subTitle" idx="1"/>
          </p:nvPr>
        </p:nvSpPr>
        <p:spPr>
          <a:xfrm>
            <a:off x="1600200" y="5042854"/>
            <a:ext cx="9601200" cy="2318067"/>
          </a:xfrm>
        </p:spPr>
        <p:txBody>
          <a:bodyPr/>
          <a:lstStyle>
            <a:lvl1pPr marL="0" indent="0" algn="ctr">
              <a:buNone/>
              <a:defRPr sz="3360"/>
            </a:lvl1pPr>
            <a:lvl2pPr marL="640080" indent="0" algn="ctr">
              <a:buNone/>
              <a:defRPr sz="2800"/>
            </a:lvl2pPr>
            <a:lvl3pPr marL="1280160" indent="0" algn="ctr">
              <a:buNone/>
              <a:defRPr sz="2520"/>
            </a:lvl3pPr>
            <a:lvl4pPr marL="1920240" indent="0" algn="ctr">
              <a:buNone/>
              <a:defRPr sz="2240"/>
            </a:lvl4pPr>
            <a:lvl5pPr marL="2560320" indent="0" algn="ctr">
              <a:buNone/>
              <a:defRPr sz="2240"/>
            </a:lvl5pPr>
            <a:lvl6pPr marL="3200400" indent="0" algn="ctr">
              <a:buNone/>
              <a:defRPr sz="2240"/>
            </a:lvl6pPr>
            <a:lvl7pPr marL="3840480" indent="0" algn="ctr">
              <a:buNone/>
              <a:defRPr sz="2240"/>
            </a:lvl7pPr>
            <a:lvl8pPr marL="4480560" indent="0" algn="ctr">
              <a:buNone/>
              <a:defRPr sz="2240"/>
            </a:lvl8pPr>
            <a:lvl9pPr marL="5120640" indent="0" algn="ctr">
              <a:buNone/>
              <a:defRPr sz="224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A070CEB0-E0AA-8C4B-96B4-0D399296DA39}" type="datetime1">
              <a:rPr lang="en-AU" smtClean="0"/>
              <a:t>11/12/2025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C8294F-BDDA-7842-845B-8EB3000F542E}" type="slidenum">
              <a:rPr lang="en-US" smtClean="0"/>
              <a:t>‹#›</a:t>
            </a:fld>
            <a:endParaRPr lang="en-US"/>
          </a:p>
        </p:txBody>
      </p:sp>
    </p:spTree>
    <p:extLst>
      <p:ext uri="{BB962C8B-B14F-4D97-AF65-F5344CB8AC3E}">
        <p14:creationId xmlns:p14="http://schemas.microsoft.com/office/powerpoint/2010/main" val="14883745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7DB193C9-93B2-CA45-AE8F-2715D716BF06}" type="datetime1">
              <a:rPr lang="en-AU" smtClean="0"/>
              <a:t>11/12/2025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C8294F-BDDA-7842-845B-8EB3000F542E}" type="slidenum">
              <a:rPr lang="en-US" smtClean="0"/>
              <a:t>‹#›</a:t>
            </a:fld>
            <a:endParaRPr lang="en-US"/>
          </a:p>
        </p:txBody>
      </p:sp>
    </p:spTree>
    <p:extLst>
      <p:ext uri="{BB962C8B-B14F-4D97-AF65-F5344CB8AC3E}">
        <p14:creationId xmlns:p14="http://schemas.microsoft.com/office/powerpoint/2010/main" val="1312005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1149" y="511175"/>
            <a:ext cx="2760345" cy="8136573"/>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880112" y="511175"/>
            <a:ext cx="8121015" cy="8136573"/>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059D2742-C3BE-CC44-AA5F-46FACB591BE0}" type="datetime1">
              <a:rPr lang="en-AU" smtClean="0"/>
              <a:t>11/12/2025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C8294F-BDDA-7842-845B-8EB3000F542E}" type="slidenum">
              <a:rPr lang="en-US" smtClean="0"/>
              <a:t>‹#›</a:t>
            </a:fld>
            <a:endParaRPr lang="en-US"/>
          </a:p>
        </p:txBody>
      </p:sp>
    </p:spTree>
    <p:extLst>
      <p:ext uri="{BB962C8B-B14F-4D97-AF65-F5344CB8AC3E}">
        <p14:creationId xmlns:p14="http://schemas.microsoft.com/office/powerpoint/2010/main" val="21669513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2DB62350-44A8-8648-B328-81B538B06C5A}" type="datetime1">
              <a:rPr lang="en-AU" smtClean="0"/>
              <a:t>11/12/2025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C8294F-BDDA-7842-845B-8EB3000F542E}" type="slidenum">
              <a:rPr lang="en-US" smtClean="0"/>
              <a:t>‹#›</a:t>
            </a:fld>
            <a:endParaRPr lang="en-US"/>
          </a:p>
        </p:txBody>
      </p:sp>
    </p:spTree>
    <p:extLst>
      <p:ext uri="{BB962C8B-B14F-4D97-AF65-F5344CB8AC3E}">
        <p14:creationId xmlns:p14="http://schemas.microsoft.com/office/powerpoint/2010/main" val="37502574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73443" y="2393637"/>
            <a:ext cx="11041380" cy="3993832"/>
          </a:xfrm>
        </p:spPr>
        <p:txBody>
          <a:bodyPr anchor="b"/>
          <a:lstStyle>
            <a:lvl1pPr>
              <a:defRPr sz="8400"/>
            </a:lvl1pPr>
          </a:lstStyle>
          <a:p>
            <a:r>
              <a:rPr lang="en-GB"/>
              <a:t>Click to edit Master title style</a:t>
            </a:r>
            <a:endParaRPr lang="en-US" dirty="0"/>
          </a:p>
        </p:txBody>
      </p:sp>
      <p:sp>
        <p:nvSpPr>
          <p:cNvPr id="3" name="Text Placeholder 2"/>
          <p:cNvSpPr>
            <a:spLocks noGrp="1"/>
          </p:cNvSpPr>
          <p:nvPr>
            <p:ph type="body" idx="1"/>
          </p:nvPr>
        </p:nvSpPr>
        <p:spPr>
          <a:xfrm>
            <a:off x="873443" y="6425250"/>
            <a:ext cx="11041380" cy="2100262"/>
          </a:xfrm>
        </p:spPr>
        <p:txBody>
          <a:bodyPr/>
          <a:lstStyle>
            <a:lvl1pPr marL="0" indent="0">
              <a:buNone/>
              <a:defRPr sz="3360">
                <a:solidFill>
                  <a:schemeClr val="tx1">
                    <a:tint val="82000"/>
                  </a:schemeClr>
                </a:solidFill>
              </a:defRPr>
            </a:lvl1pPr>
            <a:lvl2pPr marL="640080" indent="0">
              <a:buNone/>
              <a:defRPr sz="2800">
                <a:solidFill>
                  <a:schemeClr val="tx1">
                    <a:tint val="82000"/>
                  </a:schemeClr>
                </a:solidFill>
              </a:defRPr>
            </a:lvl2pPr>
            <a:lvl3pPr marL="1280160" indent="0">
              <a:buNone/>
              <a:defRPr sz="2520">
                <a:solidFill>
                  <a:schemeClr val="tx1">
                    <a:tint val="82000"/>
                  </a:schemeClr>
                </a:solidFill>
              </a:defRPr>
            </a:lvl3pPr>
            <a:lvl4pPr marL="1920240" indent="0">
              <a:buNone/>
              <a:defRPr sz="2240">
                <a:solidFill>
                  <a:schemeClr val="tx1">
                    <a:tint val="82000"/>
                  </a:schemeClr>
                </a:solidFill>
              </a:defRPr>
            </a:lvl4pPr>
            <a:lvl5pPr marL="2560320" indent="0">
              <a:buNone/>
              <a:defRPr sz="2240">
                <a:solidFill>
                  <a:schemeClr val="tx1">
                    <a:tint val="82000"/>
                  </a:schemeClr>
                </a:solidFill>
              </a:defRPr>
            </a:lvl5pPr>
            <a:lvl6pPr marL="3200400" indent="0">
              <a:buNone/>
              <a:defRPr sz="2240">
                <a:solidFill>
                  <a:schemeClr val="tx1">
                    <a:tint val="82000"/>
                  </a:schemeClr>
                </a:solidFill>
              </a:defRPr>
            </a:lvl6pPr>
            <a:lvl7pPr marL="3840480" indent="0">
              <a:buNone/>
              <a:defRPr sz="2240">
                <a:solidFill>
                  <a:schemeClr val="tx1">
                    <a:tint val="82000"/>
                  </a:schemeClr>
                </a:solidFill>
              </a:defRPr>
            </a:lvl7pPr>
            <a:lvl8pPr marL="4480560" indent="0">
              <a:buNone/>
              <a:defRPr sz="2240">
                <a:solidFill>
                  <a:schemeClr val="tx1">
                    <a:tint val="82000"/>
                  </a:schemeClr>
                </a:solidFill>
              </a:defRPr>
            </a:lvl8pPr>
            <a:lvl9pPr marL="5120640" indent="0">
              <a:buNone/>
              <a:defRPr sz="224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FC4BDFCE-9647-484D-80C1-11F6A0AA123B}" type="datetime1">
              <a:rPr lang="en-AU" smtClean="0"/>
              <a:t>11/12/2025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C8294F-BDDA-7842-845B-8EB3000F542E}" type="slidenum">
              <a:rPr lang="en-US" smtClean="0"/>
              <a:t>‹#›</a:t>
            </a:fld>
            <a:endParaRPr lang="en-US"/>
          </a:p>
        </p:txBody>
      </p:sp>
    </p:spTree>
    <p:extLst>
      <p:ext uri="{BB962C8B-B14F-4D97-AF65-F5344CB8AC3E}">
        <p14:creationId xmlns:p14="http://schemas.microsoft.com/office/powerpoint/2010/main" val="39529971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880111" y="2555876"/>
            <a:ext cx="5440680" cy="609187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6480811" y="2555876"/>
            <a:ext cx="5440680" cy="609187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CC5340EB-D64E-6F44-9642-01B5E0F8D6B7}" type="datetime1">
              <a:rPr lang="en-AU" smtClean="0"/>
              <a:t>11/12/2025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C8294F-BDDA-7842-845B-8EB3000F542E}" type="slidenum">
              <a:rPr lang="en-US" smtClean="0"/>
              <a:t>‹#›</a:t>
            </a:fld>
            <a:endParaRPr lang="en-US"/>
          </a:p>
        </p:txBody>
      </p:sp>
    </p:spTree>
    <p:extLst>
      <p:ext uri="{BB962C8B-B14F-4D97-AF65-F5344CB8AC3E}">
        <p14:creationId xmlns:p14="http://schemas.microsoft.com/office/powerpoint/2010/main" val="12870991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81778" y="511177"/>
            <a:ext cx="11041380" cy="1855788"/>
          </a:xfrm>
        </p:spPr>
        <p:txBody>
          <a:bodyPr/>
          <a:lstStyle/>
          <a:p>
            <a:r>
              <a:rPr lang="en-GB"/>
              <a:t>Click to edit Master title style</a:t>
            </a:r>
            <a:endParaRPr lang="en-US" dirty="0"/>
          </a:p>
        </p:txBody>
      </p:sp>
      <p:sp>
        <p:nvSpPr>
          <p:cNvPr id="3" name="Text Placeholder 2"/>
          <p:cNvSpPr>
            <a:spLocks noGrp="1"/>
          </p:cNvSpPr>
          <p:nvPr>
            <p:ph type="body" idx="1"/>
          </p:nvPr>
        </p:nvSpPr>
        <p:spPr>
          <a:xfrm>
            <a:off x="881779" y="2353630"/>
            <a:ext cx="5415676"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en-GB"/>
              <a:t>Click to edit Master text styles</a:t>
            </a:r>
          </a:p>
        </p:txBody>
      </p:sp>
      <p:sp>
        <p:nvSpPr>
          <p:cNvPr id="4" name="Content Placeholder 3"/>
          <p:cNvSpPr>
            <a:spLocks noGrp="1"/>
          </p:cNvSpPr>
          <p:nvPr>
            <p:ph sz="half" idx="2"/>
          </p:nvPr>
        </p:nvSpPr>
        <p:spPr>
          <a:xfrm>
            <a:off x="881779" y="3507107"/>
            <a:ext cx="5415676" cy="515842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6480813" y="2353630"/>
            <a:ext cx="5442347"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en-GB"/>
              <a:t>Click to edit Master text styles</a:t>
            </a:r>
          </a:p>
        </p:txBody>
      </p:sp>
      <p:sp>
        <p:nvSpPr>
          <p:cNvPr id="6" name="Content Placeholder 5"/>
          <p:cNvSpPr>
            <a:spLocks noGrp="1"/>
          </p:cNvSpPr>
          <p:nvPr>
            <p:ph sz="quarter" idx="4"/>
          </p:nvPr>
        </p:nvSpPr>
        <p:spPr>
          <a:xfrm>
            <a:off x="6480813" y="3507107"/>
            <a:ext cx="5442347" cy="515842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AE0BE125-C7CE-284A-8153-803343ADC0D2}" type="datetime1">
              <a:rPr lang="en-AU" smtClean="0"/>
              <a:t>11/12/2025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FC8294F-BDDA-7842-845B-8EB3000F542E}" type="slidenum">
              <a:rPr lang="en-US" smtClean="0"/>
              <a:t>‹#›</a:t>
            </a:fld>
            <a:endParaRPr lang="en-US"/>
          </a:p>
        </p:txBody>
      </p:sp>
    </p:spTree>
    <p:extLst>
      <p:ext uri="{BB962C8B-B14F-4D97-AF65-F5344CB8AC3E}">
        <p14:creationId xmlns:p14="http://schemas.microsoft.com/office/powerpoint/2010/main" val="42531196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CE73A80B-84C0-6440-AB3F-808901D94258}" type="datetime1">
              <a:rPr lang="en-AU" smtClean="0"/>
              <a:t>11/12/2025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FC8294F-BDDA-7842-845B-8EB3000F542E}" type="slidenum">
              <a:rPr lang="en-US" smtClean="0"/>
              <a:t>‹#›</a:t>
            </a:fld>
            <a:endParaRPr lang="en-US"/>
          </a:p>
        </p:txBody>
      </p:sp>
    </p:spTree>
    <p:extLst>
      <p:ext uri="{BB962C8B-B14F-4D97-AF65-F5344CB8AC3E}">
        <p14:creationId xmlns:p14="http://schemas.microsoft.com/office/powerpoint/2010/main" val="17207600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A60EBD-FCF3-CD46-9330-CEF7F1AA7458}" type="datetime1">
              <a:rPr lang="en-AU" smtClean="0"/>
              <a:t>11/12/2025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FC8294F-BDDA-7842-845B-8EB3000F542E}" type="slidenum">
              <a:rPr lang="en-US" smtClean="0"/>
              <a:t>‹#›</a:t>
            </a:fld>
            <a:endParaRPr lang="en-US"/>
          </a:p>
        </p:txBody>
      </p:sp>
    </p:spTree>
    <p:extLst>
      <p:ext uri="{BB962C8B-B14F-4D97-AF65-F5344CB8AC3E}">
        <p14:creationId xmlns:p14="http://schemas.microsoft.com/office/powerpoint/2010/main" val="6616854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81781" y="640080"/>
            <a:ext cx="4128849" cy="2240280"/>
          </a:xfrm>
        </p:spPr>
        <p:txBody>
          <a:bodyPr anchor="b"/>
          <a:lstStyle>
            <a:lvl1pPr>
              <a:defRPr sz="4480"/>
            </a:lvl1pPr>
          </a:lstStyle>
          <a:p>
            <a:r>
              <a:rPr lang="en-GB"/>
              <a:t>Click to edit Master title style</a:t>
            </a:r>
            <a:endParaRPr lang="en-US" dirty="0"/>
          </a:p>
        </p:txBody>
      </p:sp>
      <p:sp>
        <p:nvSpPr>
          <p:cNvPr id="3" name="Content Placeholder 2"/>
          <p:cNvSpPr>
            <a:spLocks noGrp="1"/>
          </p:cNvSpPr>
          <p:nvPr>
            <p:ph idx="1"/>
          </p:nvPr>
        </p:nvSpPr>
        <p:spPr>
          <a:xfrm>
            <a:off x="5442348" y="1382399"/>
            <a:ext cx="6480811" cy="6823075"/>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881781" y="2880361"/>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en-GB"/>
              <a:t>Click to edit Master text styles</a:t>
            </a:r>
          </a:p>
        </p:txBody>
      </p:sp>
      <p:sp>
        <p:nvSpPr>
          <p:cNvPr id="5" name="Date Placeholder 4"/>
          <p:cNvSpPr>
            <a:spLocks noGrp="1"/>
          </p:cNvSpPr>
          <p:nvPr>
            <p:ph type="dt" sz="half" idx="10"/>
          </p:nvPr>
        </p:nvSpPr>
        <p:spPr/>
        <p:txBody>
          <a:bodyPr/>
          <a:lstStyle/>
          <a:p>
            <a:fld id="{9CE04405-AA61-8A4B-9F39-3E133B3C6EEE}" type="datetime1">
              <a:rPr lang="en-AU" smtClean="0"/>
              <a:t>11/12/2025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C8294F-BDDA-7842-845B-8EB3000F542E}" type="slidenum">
              <a:rPr lang="en-US" smtClean="0"/>
              <a:t>‹#›</a:t>
            </a:fld>
            <a:endParaRPr lang="en-US"/>
          </a:p>
        </p:txBody>
      </p:sp>
    </p:spTree>
    <p:extLst>
      <p:ext uri="{BB962C8B-B14F-4D97-AF65-F5344CB8AC3E}">
        <p14:creationId xmlns:p14="http://schemas.microsoft.com/office/powerpoint/2010/main" val="28520713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81781" y="640080"/>
            <a:ext cx="4128849" cy="2240280"/>
          </a:xfrm>
        </p:spPr>
        <p:txBody>
          <a:bodyPr anchor="b"/>
          <a:lstStyle>
            <a:lvl1pPr>
              <a:defRPr sz="4480"/>
            </a:lvl1pPr>
          </a:lstStyle>
          <a:p>
            <a:r>
              <a:rPr lang="en-GB"/>
              <a:t>Click to edit Master title style</a:t>
            </a:r>
            <a:endParaRPr lang="en-US" dirty="0"/>
          </a:p>
        </p:txBody>
      </p:sp>
      <p:sp>
        <p:nvSpPr>
          <p:cNvPr id="3" name="Picture Placeholder 2"/>
          <p:cNvSpPr>
            <a:spLocks noGrp="1" noChangeAspect="1"/>
          </p:cNvSpPr>
          <p:nvPr>
            <p:ph type="pic" idx="1"/>
          </p:nvPr>
        </p:nvSpPr>
        <p:spPr>
          <a:xfrm>
            <a:off x="5442348" y="1382399"/>
            <a:ext cx="6480811" cy="6823075"/>
          </a:xfrm>
        </p:spPr>
        <p:txBody>
          <a:bodyPr anchor="t"/>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r>
              <a:rPr lang="en-GB"/>
              <a:t>Click icon to add picture</a:t>
            </a:r>
            <a:endParaRPr lang="en-US" dirty="0"/>
          </a:p>
        </p:txBody>
      </p:sp>
      <p:sp>
        <p:nvSpPr>
          <p:cNvPr id="4" name="Text Placeholder 3"/>
          <p:cNvSpPr>
            <a:spLocks noGrp="1"/>
          </p:cNvSpPr>
          <p:nvPr>
            <p:ph type="body" sz="half" idx="2"/>
          </p:nvPr>
        </p:nvSpPr>
        <p:spPr>
          <a:xfrm>
            <a:off x="881781" y="2880361"/>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en-GB"/>
              <a:t>Click to edit Master text styles</a:t>
            </a:r>
          </a:p>
        </p:txBody>
      </p:sp>
      <p:sp>
        <p:nvSpPr>
          <p:cNvPr id="5" name="Date Placeholder 4"/>
          <p:cNvSpPr>
            <a:spLocks noGrp="1"/>
          </p:cNvSpPr>
          <p:nvPr>
            <p:ph type="dt" sz="half" idx="10"/>
          </p:nvPr>
        </p:nvSpPr>
        <p:spPr/>
        <p:txBody>
          <a:bodyPr/>
          <a:lstStyle/>
          <a:p>
            <a:fld id="{1669F764-3307-624D-8C61-C87CFF0EB2C8}" type="datetime1">
              <a:rPr lang="en-AU" smtClean="0"/>
              <a:t>11/12/2025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C8294F-BDDA-7842-845B-8EB3000F542E}" type="slidenum">
              <a:rPr lang="en-US" smtClean="0"/>
              <a:t>‹#›</a:t>
            </a:fld>
            <a:endParaRPr lang="en-US"/>
          </a:p>
        </p:txBody>
      </p:sp>
    </p:spTree>
    <p:extLst>
      <p:ext uri="{BB962C8B-B14F-4D97-AF65-F5344CB8AC3E}">
        <p14:creationId xmlns:p14="http://schemas.microsoft.com/office/powerpoint/2010/main" val="20650165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80111" y="511177"/>
            <a:ext cx="11041380" cy="1855788"/>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880111" y="2555876"/>
            <a:ext cx="11041380" cy="609187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880111" y="8898894"/>
            <a:ext cx="2880360" cy="511175"/>
          </a:xfrm>
          <a:prstGeom prst="rect">
            <a:avLst/>
          </a:prstGeom>
        </p:spPr>
        <p:txBody>
          <a:bodyPr vert="horz" lIns="91440" tIns="45720" rIns="91440" bIns="45720" rtlCol="0" anchor="ctr"/>
          <a:lstStyle>
            <a:lvl1pPr algn="l">
              <a:defRPr sz="1680">
                <a:solidFill>
                  <a:schemeClr val="tx1">
                    <a:tint val="82000"/>
                  </a:schemeClr>
                </a:solidFill>
              </a:defRPr>
            </a:lvl1pPr>
          </a:lstStyle>
          <a:p>
            <a:fld id="{8DF7677F-C9FF-5146-A5A5-E60D1872FDC6}" type="datetime1">
              <a:rPr lang="en-AU" smtClean="0"/>
              <a:t>11/12/2025</a:t>
            </a:fld>
            <a:endParaRPr lang="en-US"/>
          </a:p>
        </p:txBody>
      </p:sp>
      <p:sp>
        <p:nvSpPr>
          <p:cNvPr id="5" name="Footer Placeholder 4"/>
          <p:cNvSpPr>
            <a:spLocks noGrp="1"/>
          </p:cNvSpPr>
          <p:nvPr>
            <p:ph type="ftr" sz="quarter" idx="3"/>
          </p:nvPr>
        </p:nvSpPr>
        <p:spPr>
          <a:xfrm>
            <a:off x="4240531" y="8898894"/>
            <a:ext cx="4320540" cy="511175"/>
          </a:xfrm>
          <a:prstGeom prst="rect">
            <a:avLst/>
          </a:prstGeom>
        </p:spPr>
        <p:txBody>
          <a:bodyPr vert="horz" lIns="91440" tIns="45720" rIns="91440" bIns="45720" rtlCol="0" anchor="ctr"/>
          <a:lstStyle>
            <a:lvl1pPr algn="ctr">
              <a:defRPr sz="168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9041131" y="8898894"/>
            <a:ext cx="2880360" cy="511175"/>
          </a:xfrm>
          <a:prstGeom prst="rect">
            <a:avLst/>
          </a:prstGeom>
        </p:spPr>
        <p:txBody>
          <a:bodyPr vert="horz" lIns="91440" tIns="45720" rIns="91440" bIns="45720" rtlCol="0" anchor="ctr"/>
          <a:lstStyle>
            <a:lvl1pPr algn="r">
              <a:defRPr sz="1680">
                <a:solidFill>
                  <a:schemeClr val="tx1">
                    <a:tint val="82000"/>
                  </a:schemeClr>
                </a:solidFill>
              </a:defRPr>
            </a:lvl1pPr>
          </a:lstStyle>
          <a:p>
            <a:fld id="{3FC8294F-BDDA-7842-845B-8EB3000F542E}" type="slidenum">
              <a:rPr lang="en-US" smtClean="0"/>
              <a:t>‹#›</a:t>
            </a:fld>
            <a:endParaRPr lang="en-US"/>
          </a:p>
        </p:txBody>
      </p:sp>
    </p:spTree>
    <p:extLst>
      <p:ext uri="{BB962C8B-B14F-4D97-AF65-F5344CB8AC3E}">
        <p14:creationId xmlns:p14="http://schemas.microsoft.com/office/powerpoint/2010/main" val="27984041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1280160" rtl="0" eaLnBrk="1" latinLnBrk="0" hangingPunct="1">
        <a:lnSpc>
          <a:spcPct val="90000"/>
        </a:lnSpc>
        <a:spcBef>
          <a:spcPct val="0"/>
        </a:spcBef>
        <a:buNone/>
        <a:defRPr sz="6160" kern="1200">
          <a:solidFill>
            <a:schemeClr val="tx1"/>
          </a:solidFill>
          <a:latin typeface="+mj-lt"/>
          <a:ea typeface="+mj-ea"/>
          <a:cs typeface="+mj-cs"/>
        </a:defRPr>
      </a:lvl1pPr>
    </p:titleStyle>
    <p:bodyStyle>
      <a:lvl1pPr marL="320040" indent="-320040" algn="l" defTabSz="1280160" rtl="0" eaLnBrk="1" latinLnBrk="0" hangingPunct="1">
        <a:lnSpc>
          <a:spcPct val="90000"/>
        </a:lnSpc>
        <a:spcBef>
          <a:spcPts val="1400"/>
        </a:spcBef>
        <a:buFont typeface="Arial" panose="020B0604020202020204" pitchFamily="34" charset="0"/>
        <a:buChar char="•"/>
        <a:defRPr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9pPr>
    </p:bodyStyle>
    <p:otherStyle>
      <a:defPPr>
        <a:defRPr lang="en-US"/>
      </a:defPPr>
      <a:lvl1pPr marL="0" algn="l" defTabSz="1280160" rtl="0" eaLnBrk="1" latinLnBrk="0" hangingPunct="1">
        <a:defRPr sz="2520" kern="1200">
          <a:solidFill>
            <a:schemeClr val="tx1"/>
          </a:solidFill>
          <a:latin typeface="+mn-lt"/>
          <a:ea typeface="+mn-ea"/>
          <a:cs typeface="+mn-cs"/>
        </a:defRPr>
      </a:lvl1pPr>
      <a:lvl2pPr marL="640080" algn="l" defTabSz="1280160" rtl="0" eaLnBrk="1" latinLnBrk="0" hangingPunct="1">
        <a:defRPr sz="2520" kern="1200">
          <a:solidFill>
            <a:schemeClr val="tx1"/>
          </a:solidFill>
          <a:latin typeface="+mn-lt"/>
          <a:ea typeface="+mn-ea"/>
          <a:cs typeface="+mn-cs"/>
        </a:defRPr>
      </a:lvl2pPr>
      <a:lvl3pPr marL="1280160" algn="l" defTabSz="1280160" rtl="0" eaLnBrk="1" latinLnBrk="0" hangingPunct="1">
        <a:defRPr sz="2520" kern="1200">
          <a:solidFill>
            <a:schemeClr val="tx1"/>
          </a:solidFill>
          <a:latin typeface="+mn-lt"/>
          <a:ea typeface="+mn-ea"/>
          <a:cs typeface="+mn-cs"/>
        </a:defRPr>
      </a:lvl3pPr>
      <a:lvl4pPr marL="1920240" algn="l" defTabSz="1280160" rtl="0" eaLnBrk="1" latinLnBrk="0" hangingPunct="1">
        <a:defRPr sz="2520" kern="1200">
          <a:solidFill>
            <a:schemeClr val="tx1"/>
          </a:solidFill>
          <a:latin typeface="+mn-lt"/>
          <a:ea typeface="+mn-ea"/>
          <a:cs typeface="+mn-cs"/>
        </a:defRPr>
      </a:lvl4pPr>
      <a:lvl5pPr marL="2560320" algn="l" defTabSz="1280160" rtl="0" eaLnBrk="1" latinLnBrk="0" hangingPunct="1">
        <a:defRPr sz="2520" kern="1200">
          <a:solidFill>
            <a:schemeClr val="tx1"/>
          </a:solidFill>
          <a:latin typeface="+mn-lt"/>
          <a:ea typeface="+mn-ea"/>
          <a:cs typeface="+mn-cs"/>
        </a:defRPr>
      </a:lvl5pPr>
      <a:lvl6pPr marL="3200400" algn="l" defTabSz="1280160" rtl="0" eaLnBrk="1" latinLnBrk="0" hangingPunct="1">
        <a:defRPr sz="2520" kern="1200">
          <a:solidFill>
            <a:schemeClr val="tx1"/>
          </a:solidFill>
          <a:latin typeface="+mn-lt"/>
          <a:ea typeface="+mn-ea"/>
          <a:cs typeface="+mn-cs"/>
        </a:defRPr>
      </a:lvl6pPr>
      <a:lvl7pPr marL="3840480" algn="l" defTabSz="1280160" rtl="0" eaLnBrk="1" latinLnBrk="0" hangingPunct="1">
        <a:defRPr sz="2520" kern="1200">
          <a:solidFill>
            <a:schemeClr val="tx1"/>
          </a:solidFill>
          <a:latin typeface="+mn-lt"/>
          <a:ea typeface="+mn-ea"/>
          <a:cs typeface="+mn-cs"/>
        </a:defRPr>
      </a:lvl7pPr>
      <a:lvl8pPr marL="4480560" algn="l" defTabSz="1280160" rtl="0" eaLnBrk="1" latinLnBrk="0" hangingPunct="1">
        <a:defRPr sz="2520" kern="1200">
          <a:solidFill>
            <a:schemeClr val="tx1"/>
          </a:solidFill>
          <a:latin typeface="+mn-lt"/>
          <a:ea typeface="+mn-ea"/>
          <a:cs typeface="+mn-cs"/>
        </a:defRPr>
      </a:lvl8pPr>
      <a:lvl9pPr marL="5120640" algn="l" defTabSz="1280160" rtl="0" eaLnBrk="1" latinLnBrk="0" hangingPunct="1">
        <a:defRPr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ncbi.nlm.nih.gov/books/NBK532988/" TargetMode="External"/><Relationship Id="rId2" Type="http://schemas.openxmlformats.org/officeDocument/2006/relationships/hyperlink" Target="mailto:nbilton@csu.edu.au" TargetMode="Externa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customXml" Target="../ink/ink1.xm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customXml" Target="../ink/ink2.xml"/><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customXml" Target="../ink/ink3.xml"/><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customXml" Target="../ink/ink4.xml"/><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customXml" Target="../ink/ink5.xml"/><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CB9F3F-8C10-4E3E-38F0-4AF8D4684AD1}"/>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3FCEFA39-E29D-53EA-C40B-BC1D867D6EBE}"/>
              </a:ext>
            </a:extLst>
          </p:cNvPr>
          <p:cNvSpPr txBox="1"/>
          <p:nvPr/>
        </p:nvSpPr>
        <p:spPr>
          <a:xfrm>
            <a:off x="3153818" y="368834"/>
            <a:ext cx="2274494" cy="276999"/>
          </a:xfrm>
          <a:prstGeom prst="rect">
            <a:avLst/>
          </a:prstGeom>
          <a:noFill/>
        </p:spPr>
        <p:txBody>
          <a:bodyPr wrap="square" rtlCol="0">
            <a:spAutoFit/>
          </a:bodyPr>
          <a:lstStyle/>
          <a:p>
            <a:r>
              <a:rPr lang="en-US" sz="1200" dirty="0">
                <a:latin typeface="Calibri" panose="020F0502020204030204" pitchFamily="34" charset="0"/>
                <a:cs typeface="Calibri" panose="020F0502020204030204" pitchFamily="34" charset="0"/>
              </a:rPr>
              <a:t>Instructions</a:t>
            </a:r>
            <a:r>
              <a:rPr lang="en-US" sz="1200" dirty="0"/>
              <a:t> </a:t>
            </a:r>
          </a:p>
        </p:txBody>
      </p:sp>
      <p:sp>
        <p:nvSpPr>
          <p:cNvPr id="2" name="TextBox 1">
            <a:extLst>
              <a:ext uri="{FF2B5EF4-FFF2-40B4-BE49-F238E27FC236}">
                <a16:creationId xmlns:a16="http://schemas.microsoft.com/office/drawing/2014/main" id="{94D1EB08-5A7F-1EAB-BFDC-1ACA3916496C}"/>
              </a:ext>
            </a:extLst>
          </p:cNvPr>
          <p:cNvSpPr txBox="1"/>
          <p:nvPr/>
        </p:nvSpPr>
        <p:spPr>
          <a:xfrm>
            <a:off x="397506" y="993245"/>
            <a:ext cx="6315810" cy="8650638"/>
          </a:xfrm>
          <a:prstGeom prst="rect">
            <a:avLst/>
          </a:prstGeom>
          <a:noFill/>
        </p:spPr>
        <p:txBody>
          <a:bodyPr wrap="square" rtlCol="0">
            <a:spAutoFit/>
          </a:bodyPr>
          <a:lstStyle/>
          <a:p>
            <a:pPr>
              <a:lnSpc>
                <a:spcPct val="150000"/>
              </a:lnSpc>
            </a:pPr>
            <a:r>
              <a:rPr lang="en-AU" sz="1200" dirty="0">
                <a:latin typeface="Calibri" panose="020F0502020204030204" pitchFamily="34" charset="0"/>
                <a:cs typeface="Calibri" panose="020F0502020204030204" pitchFamily="34" charset="0"/>
              </a:rPr>
              <a:t>Step 1: Print slide 2 of this presentation on A3 paper.</a:t>
            </a:r>
            <a:br>
              <a:rPr lang="en-AU" sz="1200" dirty="0">
                <a:latin typeface="Calibri" panose="020F0502020204030204" pitchFamily="34" charset="0"/>
                <a:cs typeface="Calibri" panose="020F0502020204030204" pitchFamily="34" charset="0"/>
              </a:rPr>
            </a:br>
            <a:r>
              <a:rPr lang="en-AU" sz="1200" dirty="0">
                <a:latin typeface="Calibri" panose="020F0502020204030204" pitchFamily="34" charset="0"/>
                <a:cs typeface="Calibri" panose="020F0502020204030204" pitchFamily="34" charset="0"/>
              </a:rPr>
              <a:t>Step 2: Use one puzzle per four students.</a:t>
            </a:r>
            <a:br>
              <a:rPr lang="en-AU" sz="1200" dirty="0">
                <a:latin typeface="Calibri" panose="020F0502020204030204" pitchFamily="34" charset="0"/>
                <a:cs typeface="Calibri" panose="020F0502020204030204" pitchFamily="34" charset="0"/>
              </a:rPr>
            </a:br>
            <a:r>
              <a:rPr lang="en-AU" sz="1200" dirty="0">
                <a:latin typeface="Calibri" panose="020F0502020204030204" pitchFamily="34" charset="0"/>
                <a:cs typeface="Calibri" panose="020F0502020204030204" pitchFamily="34" charset="0"/>
              </a:rPr>
              <a:t>Step 3: Ask each group to cut out all of the cards and mix them all up</a:t>
            </a:r>
            <a:br>
              <a:rPr lang="en-AU" sz="1200" dirty="0">
                <a:latin typeface="Calibri" panose="020F0502020204030204" pitchFamily="34" charset="0"/>
                <a:cs typeface="Calibri" panose="020F0502020204030204" pitchFamily="34" charset="0"/>
              </a:rPr>
            </a:br>
            <a:r>
              <a:rPr lang="en-AU" sz="1200" dirty="0">
                <a:latin typeface="Calibri" panose="020F0502020204030204" pitchFamily="34" charset="0"/>
                <a:cs typeface="Calibri" panose="020F0502020204030204" pitchFamily="34" charset="0"/>
              </a:rPr>
              <a:t>Step 4: What you can do is call each sentence out in turn and the student finds the relevant card for it. You continue to call cards out as they place them in order. </a:t>
            </a:r>
          </a:p>
          <a:p>
            <a:pPr>
              <a:lnSpc>
                <a:spcPct val="150000"/>
              </a:lnSpc>
            </a:pPr>
            <a:r>
              <a:rPr lang="en-AU" sz="1200" dirty="0">
                <a:latin typeface="Calibri" panose="020F0502020204030204" pitchFamily="34" charset="0"/>
                <a:cs typeface="Calibri" panose="020F0502020204030204" pitchFamily="34" charset="0"/>
              </a:rPr>
              <a:t>Sentences to call out.</a:t>
            </a:r>
          </a:p>
          <a:p>
            <a:pPr marL="228600" indent="-228600">
              <a:lnSpc>
                <a:spcPct val="150000"/>
              </a:lnSpc>
              <a:buAutoNum type="arabicPeriod"/>
            </a:pPr>
            <a:r>
              <a:rPr lang="en-AU" sz="1200" dirty="0">
                <a:latin typeface="Calibri" panose="020F0502020204030204" pitchFamily="34" charset="0"/>
                <a:cs typeface="Calibri" panose="020F0502020204030204" pitchFamily="34" charset="0"/>
              </a:rPr>
              <a:t>carbon dioxide is released from inside the cell and enters the interstitial fluid</a:t>
            </a:r>
          </a:p>
          <a:p>
            <a:pPr marL="228600" indent="-228600">
              <a:lnSpc>
                <a:spcPct val="150000"/>
              </a:lnSpc>
              <a:buAutoNum type="arabicPeriod"/>
            </a:pPr>
            <a:r>
              <a:rPr lang="en-AU" sz="1200" dirty="0">
                <a:latin typeface="Calibri" panose="020F0502020204030204" pitchFamily="34" charset="0"/>
                <a:cs typeface="Calibri" panose="020F0502020204030204" pitchFamily="34" charset="0"/>
              </a:rPr>
              <a:t>carbon dioxide diffuses from the interstitial fluid and into the erythrocyte</a:t>
            </a:r>
          </a:p>
          <a:p>
            <a:pPr marL="228600" indent="-228600">
              <a:lnSpc>
                <a:spcPct val="150000"/>
              </a:lnSpc>
              <a:buAutoNum type="arabicPeriod"/>
            </a:pPr>
            <a:r>
              <a:rPr lang="en-AU" sz="1200" dirty="0">
                <a:latin typeface="Calibri" panose="020F0502020204030204" pitchFamily="34" charset="0"/>
                <a:cs typeface="Calibri" panose="020F0502020204030204" pitchFamily="34" charset="0"/>
              </a:rPr>
              <a:t>inside the erythrocyte carbon dioxide combines with water </a:t>
            </a:r>
          </a:p>
          <a:p>
            <a:pPr marL="228600" indent="-228600">
              <a:lnSpc>
                <a:spcPct val="150000"/>
              </a:lnSpc>
              <a:buAutoNum type="arabicPeriod"/>
            </a:pPr>
            <a:r>
              <a:rPr lang="en-AU" sz="1200" dirty="0">
                <a:latin typeface="Calibri" panose="020F0502020204030204" pitchFamily="34" charset="0"/>
                <a:cs typeface="Calibri" panose="020F0502020204030204" pitchFamily="34" charset="0"/>
              </a:rPr>
              <a:t>when carbon dioxide combines with water it creates carbonic acid (show slide 3)</a:t>
            </a:r>
          </a:p>
          <a:p>
            <a:pPr marL="228600" indent="-228600">
              <a:lnSpc>
                <a:spcPct val="150000"/>
              </a:lnSpc>
              <a:buAutoNum type="arabicPeriod"/>
            </a:pPr>
            <a:r>
              <a:rPr lang="en-AU" sz="1200" dirty="0">
                <a:latin typeface="Calibri" panose="020F0502020204030204" pitchFamily="34" charset="0"/>
                <a:cs typeface="Calibri" panose="020F0502020204030204" pitchFamily="34" charset="0"/>
              </a:rPr>
              <a:t>then the carbonic acid splits into a hydrogen ion and a bicarbonate molecule</a:t>
            </a:r>
          </a:p>
          <a:p>
            <a:pPr marL="228600" indent="-228600">
              <a:lnSpc>
                <a:spcPct val="150000"/>
              </a:lnSpc>
              <a:buAutoNum type="arabicPeriod"/>
            </a:pPr>
            <a:r>
              <a:rPr lang="en-AU" sz="1200" dirty="0">
                <a:latin typeface="Calibri" panose="020F0502020204030204" pitchFamily="34" charset="0"/>
                <a:cs typeface="Calibri" panose="020F0502020204030204" pitchFamily="34" charset="0"/>
              </a:rPr>
              <a:t>the hydrogen ion binds to haemoglobin and stays in the erythrocyte</a:t>
            </a:r>
          </a:p>
          <a:p>
            <a:pPr marL="228600" indent="-228600">
              <a:lnSpc>
                <a:spcPct val="150000"/>
              </a:lnSpc>
              <a:buAutoNum type="arabicPeriod"/>
            </a:pPr>
            <a:r>
              <a:rPr lang="en-AU" sz="1200" dirty="0">
                <a:latin typeface="Calibri" panose="020F0502020204030204" pitchFamily="34" charset="0"/>
                <a:cs typeface="Calibri" panose="020F0502020204030204" pitchFamily="34" charset="0"/>
              </a:rPr>
              <a:t>the bicarbonate molecule diffuses out of the erythrocyte and into the plasma</a:t>
            </a:r>
          </a:p>
          <a:p>
            <a:pPr marL="228600" indent="-228600">
              <a:lnSpc>
                <a:spcPct val="150000"/>
              </a:lnSpc>
              <a:buAutoNum type="arabicPeriod"/>
            </a:pPr>
            <a:r>
              <a:rPr lang="en-AU" sz="1200" dirty="0">
                <a:latin typeface="Calibri" panose="020F0502020204030204" pitchFamily="34" charset="0"/>
                <a:cs typeface="Calibri" panose="020F0502020204030204" pitchFamily="34" charset="0"/>
              </a:rPr>
              <a:t>which card represents how we travel to the lungs (show slide 4)</a:t>
            </a:r>
          </a:p>
          <a:p>
            <a:pPr marL="228600" indent="-228600">
              <a:lnSpc>
                <a:spcPct val="150000"/>
              </a:lnSpc>
              <a:buAutoNum type="arabicPeriod"/>
            </a:pPr>
            <a:r>
              <a:rPr lang="en-AU" sz="1200" dirty="0">
                <a:latin typeface="Calibri" panose="020F0502020204030204" pitchFamily="34" charset="0"/>
                <a:cs typeface="Calibri" panose="020F0502020204030204" pitchFamily="34" charset="0"/>
              </a:rPr>
              <a:t>which card shows how we arrive at the alveolus? what does the extra line represent (simple squamous epithelial cells which make up the alveolus) and what’s in the space between the lines (extracellular matrix)?</a:t>
            </a:r>
          </a:p>
          <a:p>
            <a:pPr marL="228600" indent="-228600">
              <a:lnSpc>
                <a:spcPct val="150000"/>
              </a:lnSpc>
              <a:buFontTx/>
              <a:buAutoNum type="arabicPeriod"/>
            </a:pPr>
            <a:r>
              <a:rPr lang="en-AU" sz="1200" dirty="0">
                <a:latin typeface="Calibri" panose="020F0502020204030204" pitchFamily="34" charset="0"/>
                <a:cs typeface="Calibri" panose="020F0502020204030204" pitchFamily="34" charset="0"/>
              </a:rPr>
              <a:t>the bicarbonate molecule diffuses out of the plasma and back into the erythrocyte</a:t>
            </a:r>
          </a:p>
          <a:p>
            <a:pPr marL="228600" indent="-228600">
              <a:lnSpc>
                <a:spcPct val="150000"/>
              </a:lnSpc>
              <a:buFontTx/>
              <a:buAutoNum type="arabicPeriod"/>
            </a:pPr>
            <a:r>
              <a:rPr lang="en-AU" sz="1200" dirty="0">
                <a:latin typeface="Calibri" panose="020F0502020204030204" pitchFamily="34" charset="0"/>
                <a:cs typeface="Calibri" panose="020F0502020204030204" pitchFamily="34" charset="0"/>
              </a:rPr>
              <a:t>the hydrogen ion detaches from haemoglobin and continues to stay in the erythrocyte</a:t>
            </a:r>
          </a:p>
          <a:p>
            <a:pPr marL="228600" indent="-228600">
              <a:lnSpc>
                <a:spcPct val="150000"/>
              </a:lnSpc>
              <a:buFontTx/>
              <a:buAutoNum type="arabicPeriod"/>
            </a:pPr>
            <a:r>
              <a:rPr lang="en-AU" sz="1200" dirty="0">
                <a:latin typeface="Calibri" panose="020F0502020204030204" pitchFamily="34" charset="0"/>
                <a:cs typeface="Calibri" panose="020F0502020204030204" pitchFamily="34" charset="0"/>
              </a:rPr>
              <a:t>hydrogen ion and the bicarbonate molecule combine to make carbonic acid (show slide 5)</a:t>
            </a:r>
          </a:p>
          <a:p>
            <a:pPr marL="228600" indent="-228600">
              <a:lnSpc>
                <a:spcPct val="150000"/>
              </a:lnSpc>
              <a:buFontTx/>
              <a:buAutoNum type="arabicPeriod"/>
            </a:pPr>
            <a:r>
              <a:rPr lang="en-AU" sz="1200" dirty="0">
                <a:latin typeface="Calibri" panose="020F0502020204030204" pitchFamily="34" charset="0"/>
                <a:cs typeface="Calibri" panose="020F0502020204030204" pitchFamily="34" charset="0"/>
              </a:rPr>
              <a:t>the carbonic acid splits into carbon dioxide and water</a:t>
            </a:r>
          </a:p>
          <a:p>
            <a:pPr marL="228600" indent="-228600">
              <a:lnSpc>
                <a:spcPct val="150000"/>
              </a:lnSpc>
              <a:buFontTx/>
              <a:buAutoNum type="arabicPeriod"/>
            </a:pPr>
            <a:r>
              <a:rPr lang="en-AU" sz="1200" dirty="0">
                <a:latin typeface="Calibri" panose="020F0502020204030204" pitchFamily="34" charset="0"/>
                <a:cs typeface="Calibri" panose="020F0502020204030204" pitchFamily="34" charset="0"/>
              </a:rPr>
              <a:t>the carbon dioxide diffuses into the alveolus</a:t>
            </a:r>
          </a:p>
          <a:p>
            <a:pPr marL="228600" indent="-228600">
              <a:lnSpc>
                <a:spcPct val="150000"/>
              </a:lnSpc>
              <a:buFontTx/>
              <a:buAutoNum type="arabicPeriod"/>
            </a:pPr>
            <a:r>
              <a:rPr lang="en-AU" sz="1200" dirty="0">
                <a:latin typeface="Calibri" panose="020F0502020204030204" pitchFamily="34" charset="0"/>
                <a:cs typeface="Calibri" panose="020F0502020204030204" pitchFamily="34" charset="0"/>
              </a:rPr>
              <a:t>the water molecule stays in the erythrocyte</a:t>
            </a:r>
          </a:p>
          <a:p>
            <a:pPr marL="228600" indent="-228600">
              <a:lnSpc>
                <a:spcPct val="150000"/>
              </a:lnSpc>
              <a:buFontTx/>
              <a:buAutoNum type="arabicPeriod"/>
            </a:pPr>
            <a:r>
              <a:rPr lang="en-AU" sz="1200" dirty="0">
                <a:latin typeface="Calibri" panose="020F0502020204030204" pitchFamily="34" charset="0"/>
                <a:cs typeface="Calibri" panose="020F0502020204030204" pitchFamily="34" charset="0"/>
              </a:rPr>
              <a:t>the carbon dioxide is blown out of the body by respiration (show slide 6)</a:t>
            </a:r>
          </a:p>
          <a:p>
            <a:pPr>
              <a:lnSpc>
                <a:spcPct val="150000"/>
              </a:lnSpc>
            </a:pPr>
            <a:r>
              <a:rPr lang="en-AU" sz="1200" dirty="0">
                <a:latin typeface="Calibri" panose="020F0502020204030204" pitchFamily="34" charset="0"/>
                <a:cs typeface="Calibri" panose="020F0502020204030204" pitchFamily="34" charset="0"/>
              </a:rPr>
              <a:t>Step 5: Please please please send me a photo of your students solving the puzzle at </a:t>
            </a:r>
            <a:r>
              <a:rPr lang="en-AU" sz="1200" dirty="0">
                <a:latin typeface="Calibri" panose="020F0502020204030204" pitchFamily="34" charset="0"/>
                <a:cs typeface="Calibri" panose="020F0502020204030204" pitchFamily="34" charset="0"/>
                <a:hlinkClick r:id="rId2"/>
              </a:rPr>
              <a:t>nbilton@csu.edu.au</a:t>
            </a:r>
            <a:r>
              <a:rPr lang="en-AU" sz="1200" dirty="0">
                <a:latin typeface="Calibri" panose="020F0502020204030204" pitchFamily="34" charset="0"/>
                <a:cs typeface="Calibri" panose="020F0502020204030204" pitchFamily="34" charset="0"/>
              </a:rPr>
              <a:t>. </a:t>
            </a:r>
            <a:br>
              <a:rPr lang="en-AU" sz="1200" dirty="0">
                <a:latin typeface="Calibri" panose="020F0502020204030204" pitchFamily="34" charset="0"/>
                <a:cs typeface="Calibri" panose="020F0502020204030204" pitchFamily="34" charset="0"/>
              </a:rPr>
            </a:br>
            <a:r>
              <a:rPr lang="en-AU" sz="1200" dirty="0">
                <a:latin typeface="Calibri" panose="020F0502020204030204" pitchFamily="34" charset="0"/>
                <a:cs typeface="Calibri" panose="020F0502020204030204" pitchFamily="34" charset="0"/>
              </a:rPr>
              <a:t>Step 6: Use the key on slide 2 for students to check their final answers for all of the rows at once.</a:t>
            </a:r>
          </a:p>
          <a:p>
            <a:pPr>
              <a:lnSpc>
                <a:spcPct val="150000"/>
              </a:lnSpc>
            </a:pPr>
            <a:r>
              <a:rPr lang="en-AU" sz="1200" dirty="0">
                <a:latin typeface="Calibri" panose="020F0502020204030204" pitchFamily="34" charset="0"/>
                <a:cs typeface="Calibri" panose="020F0502020204030204" pitchFamily="34" charset="0"/>
              </a:rPr>
              <a:t>Step 7: Add the chloride shift, the other two ways that carbon dioxide is transported in the blood and the role of the enzyme (carbonic anhydrase) in the process.  </a:t>
            </a:r>
          </a:p>
          <a:p>
            <a:pPr>
              <a:lnSpc>
                <a:spcPct val="150000"/>
              </a:lnSpc>
            </a:pPr>
            <a:r>
              <a:rPr lang="en-AU" sz="1200" dirty="0">
                <a:latin typeface="Calibri" panose="020F0502020204030204" pitchFamily="34" charset="0"/>
                <a:cs typeface="Calibri" panose="020F0502020204030204" pitchFamily="34" charset="0"/>
              </a:rPr>
              <a:t>Further reading: </a:t>
            </a:r>
            <a:r>
              <a:rPr lang="en-AU" sz="1200" dirty="0">
                <a:latin typeface="Calibri" panose="020F0502020204030204" pitchFamily="34" charset="0"/>
                <a:cs typeface="Calibri" panose="020F0502020204030204" pitchFamily="34" charset="0"/>
                <a:hlinkClick r:id="rId3"/>
              </a:rPr>
              <a:t>https://www.ncbi.nlm.nih.gov/books/NBK532988/</a:t>
            </a:r>
            <a:endParaRPr lang="en-AU" sz="1200" dirty="0">
              <a:latin typeface="Calibri" panose="020F0502020204030204" pitchFamily="34" charset="0"/>
              <a:cs typeface="Calibri" panose="020F0502020204030204" pitchFamily="34" charset="0"/>
            </a:endParaRPr>
          </a:p>
          <a:p>
            <a:pPr>
              <a:lnSpc>
                <a:spcPct val="150000"/>
              </a:lnSpc>
            </a:pPr>
            <a:endParaRPr lang="en-AU" sz="1200" dirty="0">
              <a:latin typeface="Calibri" panose="020F0502020204030204" pitchFamily="34" charset="0"/>
              <a:cs typeface="Calibri" panose="020F0502020204030204" pitchFamily="34" charset="0"/>
            </a:endParaRPr>
          </a:p>
        </p:txBody>
      </p:sp>
      <p:grpSp>
        <p:nvGrpSpPr>
          <p:cNvPr id="16" name="Group 15">
            <a:extLst>
              <a:ext uri="{FF2B5EF4-FFF2-40B4-BE49-F238E27FC236}">
                <a16:creationId xmlns:a16="http://schemas.microsoft.com/office/drawing/2014/main" id="{4B17CC0E-9CDB-CC76-93B4-D70F6648B611}"/>
              </a:ext>
            </a:extLst>
          </p:cNvPr>
          <p:cNvGrpSpPr/>
          <p:nvPr/>
        </p:nvGrpSpPr>
        <p:grpSpPr>
          <a:xfrm>
            <a:off x="9602112" y="8088644"/>
            <a:ext cx="195348" cy="197430"/>
            <a:chOff x="9324319" y="4396320"/>
            <a:chExt cx="195348" cy="197430"/>
          </a:xfrm>
        </p:grpSpPr>
        <p:grpSp>
          <p:nvGrpSpPr>
            <p:cNvPr id="15" name="Group 14">
              <a:extLst>
                <a:ext uri="{FF2B5EF4-FFF2-40B4-BE49-F238E27FC236}">
                  <a16:creationId xmlns:a16="http://schemas.microsoft.com/office/drawing/2014/main" id="{CD8F3B05-9697-119B-EFAD-777105F29D76}"/>
                </a:ext>
              </a:extLst>
            </p:cNvPr>
            <p:cNvGrpSpPr/>
            <p:nvPr/>
          </p:nvGrpSpPr>
          <p:grpSpPr>
            <a:xfrm>
              <a:off x="9324319" y="4396320"/>
              <a:ext cx="90000" cy="197430"/>
              <a:chOff x="9324319" y="4391963"/>
              <a:chExt cx="90000" cy="197430"/>
            </a:xfrm>
          </p:grpSpPr>
          <p:sp>
            <p:nvSpPr>
              <p:cNvPr id="10" name="Oval 9">
                <a:extLst>
                  <a:ext uri="{FF2B5EF4-FFF2-40B4-BE49-F238E27FC236}">
                    <a16:creationId xmlns:a16="http://schemas.microsoft.com/office/drawing/2014/main" id="{8F1DE355-43DB-0DBA-CB89-B9E0CE3335C3}"/>
                  </a:ext>
                </a:extLst>
              </p:cNvPr>
              <p:cNvSpPr/>
              <p:nvPr/>
            </p:nvSpPr>
            <p:spPr>
              <a:xfrm>
                <a:off x="9324319" y="4391963"/>
                <a:ext cx="90000" cy="90000"/>
              </a:xfrm>
              <a:prstGeom prst="ellipse">
                <a:avLst/>
              </a:prstGeom>
              <a:no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3D8578FA-0B58-B57D-1A31-C0E32D6C4950}"/>
                  </a:ext>
                </a:extLst>
              </p:cNvPr>
              <p:cNvSpPr/>
              <p:nvPr/>
            </p:nvSpPr>
            <p:spPr>
              <a:xfrm>
                <a:off x="9324319" y="4499393"/>
                <a:ext cx="90000" cy="90000"/>
              </a:xfrm>
              <a:prstGeom prst="ellipse">
                <a:avLst/>
              </a:prstGeom>
              <a:no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grpSp>
        <p:grpSp>
          <p:nvGrpSpPr>
            <p:cNvPr id="14" name="Group 13">
              <a:extLst>
                <a:ext uri="{FF2B5EF4-FFF2-40B4-BE49-F238E27FC236}">
                  <a16:creationId xmlns:a16="http://schemas.microsoft.com/office/drawing/2014/main" id="{C04A1726-6CBA-7E5D-23CD-10F8E3F0040E}"/>
                </a:ext>
              </a:extLst>
            </p:cNvPr>
            <p:cNvGrpSpPr/>
            <p:nvPr/>
          </p:nvGrpSpPr>
          <p:grpSpPr>
            <a:xfrm>
              <a:off x="9429667" y="4396320"/>
              <a:ext cx="90000" cy="197430"/>
              <a:chOff x="9424254" y="4401958"/>
              <a:chExt cx="90000" cy="197430"/>
            </a:xfrm>
          </p:grpSpPr>
          <p:sp>
            <p:nvSpPr>
              <p:cNvPr id="12" name="Oval 11">
                <a:extLst>
                  <a:ext uri="{FF2B5EF4-FFF2-40B4-BE49-F238E27FC236}">
                    <a16:creationId xmlns:a16="http://schemas.microsoft.com/office/drawing/2014/main" id="{9D86742E-9826-CAFF-ADA1-71F789E28324}"/>
                  </a:ext>
                </a:extLst>
              </p:cNvPr>
              <p:cNvSpPr/>
              <p:nvPr/>
            </p:nvSpPr>
            <p:spPr>
              <a:xfrm>
                <a:off x="9424254" y="4401958"/>
                <a:ext cx="90000" cy="90000"/>
              </a:xfrm>
              <a:prstGeom prst="ellipse">
                <a:avLst/>
              </a:prstGeom>
              <a:no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4588BAE6-4BC9-6EBE-27DD-32830DAA6576}"/>
                  </a:ext>
                </a:extLst>
              </p:cNvPr>
              <p:cNvSpPr/>
              <p:nvPr/>
            </p:nvSpPr>
            <p:spPr>
              <a:xfrm>
                <a:off x="9424254" y="4509388"/>
                <a:ext cx="90000" cy="90000"/>
              </a:xfrm>
              <a:prstGeom prst="ellipse">
                <a:avLst/>
              </a:prstGeom>
              <a:no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grpSp>
      </p:grpSp>
      <p:pic>
        <p:nvPicPr>
          <p:cNvPr id="7" name="Picture 6" descr="A group of circles with lines and numbers&#10;&#10;AI-generated content may be incorrect.">
            <a:extLst>
              <a:ext uri="{FF2B5EF4-FFF2-40B4-BE49-F238E27FC236}">
                <a16:creationId xmlns:a16="http://schemas.microsoft.com/office/drawing/2014/main" id="{74358DA2-1954-0553-BB34-8D6F026C5219}"/>
              </a:ext>
            </a:extLst>
          </p:cNvPr>
          <p:cNvPicPr>
            <a:picLocks noChangeAspect="1"/>
          </p:cNvPicPr>
          <p:nvPr/>
        </p:nvPicPr>
        <p:blipFill>
          <a:blip r:embed="rId4"/>
          <a:stretch>
            <a:fillRect/>
          </a:stretch>
        </p:blipFill>
        <p:spPr>
          <a:xfrm>
            <a:off x="7062111" y="1986309"/>
            <a:ext cx="5496180" cy="4080214"/>
          </a:xfrm>
          <a:prstGeom prst="rect">
            <a:avLst/>
          </a:prstGeom>
        </p:spPr>
      </p:pic>
      <p:cxnSp>
        <p:nvCxnSpPr>
          <p:cNvPr id="17" name="Straight Arrow Connector 16">
            <a:extLst>
              <a:ext uri="{FF2B5EF4-FFF2-40B4-BE49-F238E27FC236}">
                <a16:creationId xmlns:a16="http://schemas.microsoft.com/office/drawing/2014/main" id="{62CED65E-E4DA-5E91-D1DB-88E19E010807}"/>
              </a:ext>
            </a:extLst>
          </p:cNvPr>
          <p:cNvCxnSpPr/>
          <p:nvPr/>
        </p:nvCxnSpPr>
        <p:spPr>
          <a:xfrm>
            <a:off x="7581418" y="2650603"/>
            <a:ext cx="4560425" cy="0"/>
          </a:xfrm>
          <a:prstGeom prst="straightConnector1">
            <a:avLst/>
          </a:prstGeom>
          <a:ln>
            <a:solidFill>
              <a:srgbClr val="C00000"/>
            </a:solidFill>
            <a:tailEnd type="triangle"/>
          </a:ln>
        </p:spPr>
        <p:style>
          <a:lnRef idx="2">
            <a:schemeClr val="accent1"/>
          </a:lnRef>
          <a:fillRef idx="0">
            <a:schemeClr val="accent1"/>
          </a:fillRef>
          <a:effectRef idx="1">
            <a:schemeClr val="accent1"/>
          </a:effectRef>
          <a:fontRef idx="minor">
            <a:schemeClr val="tx1"/>
          </a:fontRef>
        </p:style>
      </p:cxnSp>
      <p:cxnSp>
        <p:nvCxnSpPr>
          <p:cNvPr id="18" name="Straight Arrow Connector 17">
            <a:extLst>
              <a:ext uri="{FF2B5EF4-FFF2-40B4-BE49-F238E27FC236}">
                <a16:creationId xmlns:a16="http://schemas.microsoft.com/office/drawing/2014/main" id="{10B5DE0C-C43B-3342-4244-0E0276FA5193}"/>
              </a:ext>
            </a:extLst>
          </p:cNvPr>
          <p:cNvCxnSpPr>
            <a:cxnSpLocks/>
          </p:cNvCxnSpPr>
          <p:nvPr/>
        </p:nvCxnSpPr>
        <p:spPr>
          <a:xfrm>
            <a:off x="7529988" y="3647955"/>
            <a:ext cx="4560425" cy="0"/>
          </a:xfrm>
          <a:prstGeom prst="straightConnector1">
            <a:avLst/>
          </a:prstGeom>
          <a:ln>
            <a:solidFill>
              <a:srgbClr val="C00000"/>
            </a:solidFill>
            <a:tailEnd type="triangle"/>
          </a:ln>
        </p:spPr>
        <p:style>
          <a:lnRef idx="2">
            <a:schemeClr val="accent1"/>
          </a:lnRef>
          <a:fillRef idx="0">
            <a:schemeClr val="accent1"/>
          </a:fillRef>
          <a:effectRef idx="1">
            <a:schemeClr val="accent1"/>
          </a:effectRef>
          <a:fontRef idx="minor">
            <a:schemeClr val="tx1"/>
          </a:fontRef>
        </p:style>
      </p:cxnSp>
      <p:cxnSp>
        <p:nvCxnSpPr>
          <p:cNvPr id="20" name="Straight Arrow Connector 19">
            <a:extLst>
              <a:ext uri="{FF2B5EF4-FFF2-40B4-BE49-F238E27FC236}">
                <a16:creationId xmlns:a16="http://schemas.microsoft.com/office/drawing/2014/main" id="{D16D41FD-C2F0-2238-171E-E73C6761303F}"/>
              </a:ext>
            </a:extLst>
          </p:cNvPr>
          <p:cNvCxnSpPr/>
          <p:nvPr/>
        </p:nvCxnSpPr>
        <p:spPr>
          <a:xfrm>
            <a:off x="7517247" y="4643378"/>
            <a:ext cx="4560425" cy="0"/>
          </a:xfrm>
          <a:prstGeom prst="straightConnector1">
            <a:avLst/>
          </a:prstGeom>
          <a:ln>
            <a:solidFill>
              <a:srgbClr val="C00000"/>
            </a:solidFill>
            <a:tailEnd type="triangle"/>
          </a:ln>
        </p:spPr>
        <p:style>
          <a:lnRef idx="2">
            <a:schemeClr val="accent1"/>
          </a:lnRef>
          <a:fillRef idx="0">
            <a:schemeClr val="accent1"/>
          </a:fillRef>
          <a:effectRef idx="1">
            <a:schemeClr val="accent1"/>
          </a:effectRef>
          <a:fontRef idx="minor">
            <a:schemeClr val="tx1"/>
          </a:fontRef>
        </p:style>
      </p:cxnSp>
      <p:cxnSp>
        <p:nvCxnSpPr>
          <p:cNvPr id="21" name="Straight Arrow Connector 20">
            <a:extLst>
              <a:ext uri="{FF2B5EF4-FFF2-40B4-BE49-F238E27FC236}">
                <a16:creationId xmlns:a16="http://schemas.microsoft.com/office/drawing/2014/main" id="{2672C06F-D900-DC05-0094-FBBF903E50AB}"/>
              </a:ext>
            </a:extLst>
          </p:cNvPr>
          <p:cNvCxnSpPr/>
          <p:nvPr/>
        </p:nvCxnSpPr>
        <p:spPr>
          <a:xfrm>
            <a:off x="7581417" y="5650375"/>
            <a:ext cx="4560425" cy="0"/>
          </a:xfrm>
          <a:prstGeom prst="straightConnector1">
            <a:avLst/>
          </a:prstGeom>
          <a:ln>
            <a:solidFill>
              <a:srgbClr val="C00000"/>
            </a:solidFill>
            <a:tailEnd type="triangle"/>
          </a:ln>
        </p:spPr>
        <p:style>
          <a:lnRef idx="2">
            <a:schemeClr val="accent1"/>
          </a:lnRef>
          <a:fillRef idx="0">
            <a:schemeClr val="accent1"/>
          </a:fillRef>
          <a:effectRef idx="1">
            <a:schemeClr val="accent1"/>
          </a:effectRef>
          <a:fontRef idx="minor">
            <a:schemeClr val="tx1"/>
          </a:fontRef>
        </p:style>
      </p:cxnSp>
      <p:cxnSp>
        <p:nvCxnSpPr>
          <p:cNvPr id="22" name="Straight Arrow Connector 21">
            <a:extLst>
              <a:ext uri="{FF2B5EF4-FFF2-40B4-BE49-F238E27FC236}">
                <a16:creationId xmlns:a16="http://schemas.microsoft.com/office/drawing/2014/main" id="{03C6AF84-6751-6D41-058B-677CB5269479}"/>
              </a:ext>
            </a:extLst>
          </p:cNvPr>
          <p:cNvCxnSpPr>
            <a:cxnSpLocks/>
          </p:cNvCxnSpPr>
          <p:nvPr/>
        </p:nvCxnSpPr>
        <p:spPr>
          <a:xfrm flipH="1">
            <a:off x="7581417" y="2723849"/>
            <a:ext cx="4496255" cy="796975"/>
          </a:xfrm>
          <a:prstGeom prst="straightConnector1">
            <a:avLst/>
          </a:prstGeom>
          <a:ln>
            <a:solidFill>
              <a:srgbClr val="C00000"/>
            </a:solidFill>
            <a:tailEnd type="triangle"/>
          </a:ln>
        </p:spPr>
        <p:style>
          <a:lnRef idx="2">
            <a:schemeClr val="accent1"/>
          </a:lnRef>
          <a:fillRef idx="0">
            <a:schemeClr val="accent1"/>
          </a:fillRef>
          <a:effectRef idx="1">
            <a:schemeClr val="accent1"/>
          </a:effectRef>
          <a:fontRef idx="minor">
            <a:schemeClr val="tx1"/>
          </a:fontRef>
        </p:style>
      </p:cxnSp>
      <p:cxnSp>
        <p:nvCxnSpPr>
          <p:cNvPr id="27" name="Straight Arrow Connector 26">
            <a:extLst>
              <a:ext uri="{FF2B5EF4-FFF2-40B4-BE49-F238E27FC236}">
                <a16:creationId xmlns:a16="http://schemas.microsoft.com/office/drawing/2014/main" id="{4DB76CCF-7C78-5469-CA7B-A6DB8477B56C}"/>
              </a:ext>
            </a:extLst>
          </p:cNvPr>
          <p:cNvCxnSpPr>
            <a:cxnSpLocks/>
          </p:cNvCxnSpPr>
          <p:nvPr/>
        </p:nvCxnSpPr>
        <p:spPr>
          <a:xfrm flipH="1">
            <a:off x="7529988" y="3775087"/>
            <a:ext cx="4496255" cy="796975"/>
          </a:xfrm>
          <a:prstGeom prst="straightConnector1">
            <a:avLst/>
          </a:prstGeom>
          <a:ln>
            <a:solidFill>
              <a:srgbClr val="C00000"/>
            </a:solidFill>
            <a:tailEnd type="triangle"/>
          </a:ln>
        </p:spPr>
        <p:style>
          <a:lnRef idx="2">
            <a:schemeClr val="accent1"/>
          </a:lnRef>
          <a:fillRef idx="0">
            <a:schemeClr val="accent1"/>
          </a:fillRef>
          <a:effectRef idx="1">
            <a:schemeClr val="accent1"/>
          </a:effectRef>
          <a:fontRef idx="minor">
            <a:schemeClr val="tx1"/>
          </a:fontRef>
        </p:style>
      </p:cxnSp>
      <p:cxnSp>
        <p:nvCxnSpPr>
          <p:cNvPr id="28" name="Straight Arrow Connector 27">
            <a:extLst>
              <a:ext uri="{FF2B5EF4-FFF2-40B4-BE49-F238E27FC236}">
                <a16:creationId xmlns:a16="http://schemas.microsoft.com/office/drawing/2014/main" id="{76267FC0-6076-78E8-FF8D-202A46206A69}"/>
              </a:ext>
            </a:extLst>
          </p:cNvPr>
          <p:cNvCxnSpPr>
            <a:cxnSpLocks/>
          </p:cNvCxnSpPr>
          <p:nvPr/>
        </p:nvCxnSpPr>
        <p:spPr>
          <a:xfrm flipH="1">
            <a:off x="7581417" y="4748389"/>
            <a:ext cx="4444826" cy="830669"/>
          </a:xfrm>
          <a:prstGeom prst="straightConnector1">
            <a:avLst/>
          </a:prstGeom>
          <a:ln>
            <a:solidFill>
              <a:srgbClr val="C00000"/>
            </a:solidFill>
            <a:tailEnd type="triangle"/>
          </a:ln>
        </p:spPr>
        <p:style>
          <a:lnRef idx="2">
            <a:schemeClr val="accent1"/>
          </a:lnRef>
          <a:fillRef idx="0">
            <a:schemeClr val="accent1"/>
          </a:fillRef>
          <a:effectRef idx="1">
            <a:schemeClr val="accent1"/>
          </a:effectRef>
          <a:fontRef idx="minor">
            <a:schemeClr val="tx1"/>
          </a:fontRef>
        </p:style>
      </p:cxnSp>
      <p:sp>
        <p:nvSpPr>
          <p:cNvPr id="33" name="TextBox 32">
            <a:extLst>
              <a:ext uri="{FF2B5EF4-FFF2-40B4-BE49-F238E27FC236}">
                <a16:creationId xmlns:a16="http://schemas.microsoft.com/office/drawing/2014/main" id="{35FD59CE-7517-5B9E-011F-9ACF721D8C1D}"/>
              </a:ext>
            </a:extLst>
          </p:cNvPr>
          <p:cNvSpPr txBox="1"/>
          <p:nvPr/>
        </p:nvSpPr>
        <p:spPr>
          <a:xfrm>
            <a:off x="7164728" y="1709310"/>
            <a:ext cx="532436" cy="276999"/>
          </a:xfrm>
          <a:prstGeom prst="rect">
            <a:avLst/>
          </a:prstGeom>
          <a:noFill/>
        </p:spPr>
        <p:txBody>
          <a:bodyPr wrap="square" rtlCol="0">
            <a:spAutoFit/>
          </a:bodyPr>
          <a:lstStyle/>
          <a:p>
            <a:r>
              <a:rPr lang="en-US" sz="1200" dirty="0">
                <a:latin typeface="Calibri" panose="020F0502020204030204" pitchFamily="34" charset="0"/>
                <a:cs typeface="Calibri" panose="020F0502020204030204" pitchFamily="34" charset="0"/>
              </a:rPr>
              <a:t>start</a:t>
            </a:r>
          </a:p>
        </p:txBody>
      </p:sp>
      <p:sp>
        <p:nvSpPr>
          <p:cNvPr id="34" name="TextBox 33">
            <a:extLst>
              <a:ext uri="{FF2B5EF4-FFF2-40B4-BE49-F238E27FC236}">
                <a16:creationId xmlns:a16="http://schemas.microsoft.com/office/drawing/2014/main" id="{202CDA56-1A66-8113-6532-6763F8862CCE}"/>
              </a:ext>
            </a:extLst>
          </p:cNvPr>
          <p:cNvSpPr txBox="1"/>
          <p:nvPr/>
        </p:nvSpPr>
        <p:spPr>
          <a:xfrm>
            <a:off x="12118843" y="6050808"/>
            <a:ext cx="532436" cy="276999"/>
          </a:xfrm>
          <a:prstGeom prst="rect">
            <a:avLst/>
          </a:prstGeom>
          <a:noFill/>
        </p:spPr>
        <p:txBody>
          <a:bodyPr wrap="square" rtlCol="0">
            <a:spAutoFit/>
          </a:bodyPr>
          <a:lstStyle/>
          <a:p>
            <a:r>
              <a:rPr lang="en-US" sz="1200" dirty="0">
                <a:latin typeface="Calibri" panose="020F0502020204030204" pitchFamily="34" charset="0"/>
                <a:cs typeface="Calibri" panose="020F0502020204030204" pitchFamily="34" charset="0"/>
              </a:rPr>
              <a:t>end</a:t>
            </a:r>
          </a:p>
        </p:txBody>
      </p:sp>
    </p:spTree>
    <p:extLst>
      <p:ext uri="{BB962C8B-B14F-4D97-AF65-F5344CB8AC3E}">
        <p14:creationId xmlns:p14="http://schemas.microsoft.com/office/powerpoint/2010/main" val="35232110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p14="http://schemas.microsoft.com/office/powerpoint/2010/main">
        <mc:Choice Requires="p14">
          <p:contentPart p14:bwMode="auto" r:id="rId3">
            <p14:nvContentPartPr>
              <p14:cNvPr id="39" name="Ink 38">
                <a:extLst>
                  <a:ext uri="{FF2B5EF4-FFF2-40B4-BE49-F238E27FC236}">
                    <a16:creationId xmlns:a16="http://schemas.microsoft.com/office/drawing/2014/main" id="{9E74447D-65A7-1A83-F1FD-DE7C6F8C3319}"/>
                  </a:ext>
                </a:extLst>
              </p14:cNvPr>
              <p14:cNvContentPartPr/>
              <p14:nvPr/>
            </p14:nvContentPartPr>
            <p14:xfrm>
              <a:off x="-3412740" y="267840"/>
              <a:ext cx="3240" cy="360"/>
            </p14:xfrm>
          </p:contentPart>
        </mc:Choice>
        <mc:Fallback xmlns="">
          <p:pic>
            <p:nvPicPr>
              <p:cNvPr id="39" name="Ink 38">
                <a:extLst>
                  <a:ext uri="{FF2B5EF4-FFF2-40B4-BE49-F238E27FC236}">
                    <a16:creationId xmlns:a16="http://schemas.microsoft.com/office/drawing/2014/main" id="{9E74447D-65A7-1A83-F1FD-DE7C6F8C3319}"/>
                  </a:ext>
                </a:extLst>
              </p:cNvPr>
              <p:cNvPicPr/>
              <p:nvPr/>
            </p:nvPicPr>
            <p:blipFill>
              <a:blip r:embed="rId4"/>
              <a:stretch>
                <a:fillRect/>
              </a:stretch>
            </p:blipFill>
            <p:spPr>
              <a:xfrm>
                <a:off x="-3417060" y="263520"/>
                <a:ext cx="11880" cy="9000"/>
              </a:xfrm>
              <a:prstGeom prst="rect">
                <a:avLst/>
              </a:prstGeom>
            </p:spPr>
          </p:pic>
        </mc:Fallback>
      </mc:AlternateContent>
      <p:grpSp>
        <p:nvGrpSpPr>
          <p:cNvPr id="300" name="Group 299">
            <a:extLst>
              <a:ext uri="{FF2B5EF4-FFF2-40B4-BE49-F238E27FC236}">
                <a16:creationId xmlns:a16="http://schemas.microsoft.com/office/drawing/2014/main" id="{33069ADA-83FE-95A8-B367-E597D25FA8D2}"/>
              </a:ext>
            </a:extLst>
          </p:cNvPr>
          <p:cNvGrpSpPr/>
          <p:nvPr/>
        </p:nvGrpSpPr>
        <p:grpSpPr>
          <a:xfrm>
            <a:off x="380852" y="179851"/>
            <a:ext cx="12106252" cy="9128501"/>
            <a:chOff x="380852" y="179851"/>
            <a:chExt cx="12106252" cy="9128501"/>
          </a:xfrm>
        </p:grpSpPr>
        <p:sp>
          <p:nvSpPr>
            <p:cNvPr id="73" name="Rectangle: Rounded Corners 22">
              <a:extLst>
                <a:ext uri="{FF2B5EF4-FFF2-40B4-BE49-F238E27FC236}">
                  <a16:creationId xmlns:a16="http://schemas.microsoft.com/office/drawing/2014/main" id="{E29CDF49-878E-7AF7-3F86-FA8EDB3FC1DD}"/>
                </a:ext>
              </a:extLst>
            </p:cNvPr>
            <p:cNvSpPr>
              <a:spLocks/>
            </p:cNvSpPr>
            <p:nvPr/>
          </p:nvSpPr>
          <p:spPr>
            <a:xfrm rot="16200000">
              <a:off x="6891686" y="2189901"/>
              <a:ext cx="2160000" cy="2880000"/>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600" dirty="0">
                <a:solidFill>
                  <a:schemeClr val="tx1"/>
                </a:solidFill>
                <a:latin typeface="Calibri" panose="020F0502020204030204" pitchFamily="34" charset="0"/>
                <a:cs typeface="Calibri" panose="020F0502020204030204" pitchFamily="34" charset="0"/>
              </a:endParaRPr>
            </a:p>
          </p:txBody>
        </p:sp>
        <p:sp>
          <p:nvSpPr>
            <p:cNvPr id="68" name="Rectangle: Rounded Corners 22">
              <a:extLst>
                <a:ext uri="{FF2B5EF4-FFF2-40B4-BE49-F238E27FC236}">
                  <a16:creationId xmlns:a16="http://schemas.microsoft.com/office/drawing/2014/main" id="{2321DEFC-14BF-D1B4-4A11-0337F33CCCAA}"/>
                </a:ext>
              </a:extLst>
            </p:cNvPr>
            <p:cNvSpPr>
              <a:spLocks/>
            </p:cNvSpPr>
            <p:nvPr/>
          </p:nvSpPr>
          <p:spPr>
            <a:xfrm rot="16200000">
              <a:off x="6891686" y="4482675"/>
              <a:ext cx="2160000" cy="2880000"/>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600" dirty="0"/>
            </a:p>
          </p:txBody>
        </p:sp>
        <p:sp>
          <p:nvSpPr>
            <p:cNvPr id="71" name="Rectangle: Rounded Corners 22">
              <a:extLst>
                <a:ext uri="{FF2B5EF4-FFF2-40B4-BE49-F238E27FC236}">
                  <a16:creationId xmlns:a16="http://schemas.microsoft.com/office/drawing/2014/main" id="{CF0973E2-427D-9AA1-7B21-831FC4EC7F37}"/>
                </a:ext>
              </a:extLst>
            </p:cNvPr>
            <p:cNvSpPr>
              <a:spLocks/>
            </p:cNvSpPr>
            <p:nvPr/>
          </p:nvSpPr>
          <p:spPr>
            <a:xfrm rot="16200000">
              <a:off x="740852" y="2184064"/>
              <a:ext cx="2160000" cy="2880000"/>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600" dirty="0">
                <a:solidFill>
                  <a:schemeClr val="tx1"/>
                </a:solidFill>
                <a:latin typeface="Calibri" panose="020F0502020204030204" pitchFamily="34" charset="0"/>
                <a:cs typeface="Calibri" panose="020F0502020204030204" pitchFamily="34" charset="0"/>
              </a:endParaRPr>
            </a:p>
          </p:txBody>
        </p:sp>
        <p:sp>
          <p:nvSpPr>
            <p:cNvPr id="77" name="Rectangle: Rounded Corners 22">
              <a:extLst>
                <a:ext uri="{FF2B5EF4-FFF2-40B4-BE49-F238E27FC236}">
                  <a16:creationId xmlns:a16="http://schemas.microsoft.com/office/drawing/2014/main" id="{4C598D58-715D-8A33-CBE4-7807C29409C9}"/>
                </a:ext>
              </a:extLst>
            </p:cNvPr>
            <p:cNvSpPr>
              <a:spLocks/>
            </p:cNvSpPr>
            <p:nvPr/>
          </p:nvSpPr>
          <p:spPr>
            <a:xfrm rot="16200000">
              <a:off x="9967104" y="2189901"/>
              <a:ext cx="2160000" cy="2880000"/>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600" dirty="0">
                <a:solidFill>
                  <a:schemeClr val="tx1"/>
                </a:solidFill>
                <a:latin typeface="Calibri" panose="020F0502020204030204" pitchFamily="34" charset="0"/>
                <a:cs typeface="Calibri" panose="020F0502020204030204" pitchFamily="34" charset="0"/>
              </a:endParaRPr>
            </a:p>
          </p:txBody>
        </p:sp>
        <p:sp>
          <p:nvSpPr>
            <p:cNvPr id="66" name="Rectangle: Rounded Corners 22">
              <a:extLst>
                <a:ext uri="{FF2B5EF4-FFF2-40B4-BE49-F238E27FC236}">
                  <a16:creationId xmlns:a16="http://schemas.microsoft.com/office/drawing/2014/main" id="{0413AE84-7143-22B9-E3E3-87C2F621D8AE}"/>
                </a:ext>
              </a:extLst>
            </p:cNvPr>
            <p:cNvSpPr>
              <a:spLocks/>
            </p:cNvSpPr>
            <p:nvPr/>
          </p:nvSpPr>
          <p:spPr>
            <a:xfrm rot="16200000">
              <a:off x="9967104" y="6788352"/>
              <a:ext cx="2160000" cy="2880000"/>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600" dirty="0"/>
            </a:p>
          </p:txBody>
        </p:sp>
        <p:sp>
          <p:nvSpPr>
            <p:cNvPr id="67" name="Rectangle: Rounded Corners 22">
              <a:extLst>
                <a:ext uri="{FF2B5EF4-FFF2-40B4-BE49-F238E27FC236}">
                  <a16:creationId xmlns:a16="http://schemas.microsoft.com/office/drawing/2014/main" id="{A517FBB9-7CF9-D069-16AA-334B565621ED}"/>
                </a:ext>
              </a:extLst>
            </p:cNvPr>
            <p:cNvSpPr>
              <a:spLocks/>
            </p:cNvSpPr>
            <p:nvPr/>
          </p:nvSpPr>
          <p:spPr>
            <a:xfrm rot="16200000">
              <a:off x="3816269" y="6788352"/>
              <a:ext cx="2160000" cy="2880000"/>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600" dirty="0"/>
            </a:p>
          </p:txBody>
        </p:sp>
        <p:sp>
          <p:nvSpPr>
            <p:cNvPr id="70" name="Rectangle: Rounded Corners 22">
              <a:extLst>
                <a:ext uri="{FF2B5EF4-FFF2-40B4-BE49-F238E27FC236}">
                  <a16:creationId xmlns:a16="http://schemas.microsoft.com/office/drawing/2014/main" id="{D0D814E5-D41F-84FF-C959-B1F8CBFE3AC6}"/>
                </a:ext>
              </a:extLst>
            </p:cNvPr>
            <p:cNvSpPr>
              <a:spLocks/>
            </p:cNvSpPr>
            <p:nvPr/>
          </p:nvSpPr>
          <p:spPr>
            <a:xfrm rot="16200000">
              <a:off x="6891686" y="6788352"/>
              <a:ext cx="2160000" cy="2880000"/>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600" dirty="0"/>
            </a:p>
          </p:txBody>
        </p:sp>
        <p:sp>
          <p:nvSpPr>
            <p:cNvPr id="38" name="Rectangle: Rounded Corners 22">
              <a:extLst>
                <a:ext uri="{FF2B5EF4-FFF2-40B4-BE49-F238E27FC236}">
                  <a16:creationId xmlns:a16="http://schemas.microsoft.com/office/drawing/2014/main" id="{5D2F1DDE-DF06-7FCD-E5B9-CD385E397F9D}"/>
                </a:ext>
              </a:extLst>
            </p:cNvPr>
            <p:cNvSpPr>
              <a:spLocks/>
            </p:cNvSpPr>
            <p:nvPr/>
          </p:nvSpPr>
          <p:spPr>
            <a:xfrm rot="16200000">
              <a:off x="740852" y="6788352"/>
              <a:ext cx="2160000" cy="2880000"/>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600" dirty="0"/>
            </a:p>
          </p:txBody>
        </p:sp>
        <p:sp>
          <p:nvSpPr>
            <p:cNvPr id="69" name="Rectangle: Rounded Corners 22">
              <a:extLst>
                <a:ext uri="{FF2B5EF4-FFF2-40B4-BE49-F238E27FC236}">
                  <a16:creationId xmlns:a16="http://schemas.microsoft.com/office/drawing/2014/main" id="{4CD54C46-FB73-5914-1585-D990DFD1CB16}"/>
                </a:ext>
              </a:extLst>
            </p:cNvPr>
            <p:cNvSpPr>
              <a:spLocks/>
            </p:cNvSpPr>
            <p:nvPr/>
          </p:nvSpPr>
          <p:spPr>
            <a:xfrm rot="16200000">
              <a:off x="740852" y="4495578"/>
              <a:ext cx="2160000" cy="2880000"/>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600" dirty="0"/>
            </a:p>
          </p:txBody>
        </p:sp>
        <p:sp>
          <p:nvSpPr>
            <p:cNvPr id="78" name="Rectangle: Rounded Corners 22">
              <a:extLst>
                <a:ext uri="{FF2B5EF4-FFF2-40B4-BE49-F238E27FC236}">
                  <a16:creationId xmlns:a16="http://schemas.microsoft.com/office/drawing/2014/main" id="{AD1EDB93-6744-6997-FB35-AA2AA36A27CC}"/>
                </a:ext>
              </a:extLst>
            </p:cNvPr>
            <p:cNvSpPr>
              <a:spLocks/>
            </p:cNvSpPr>
            <p:nvPr/>
          </p:nvSpPr>
          <p:spPr>
            <a:xfrm rot="16200000">
              <a:off x="3816269" y="4482675"/>
              <a:ext cx="2160000" cy="2880000"/>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600" dirty="0"/>
            </a:p>
          </p:txBody>
        </p:sp>
        <p:sp>
          <p:nvSpPr>
            <p:cNvPr id="2" name="Rectangle: Rounded Corners 22">
              <a:extLst>
                <a:ext uri="{FF2B5EF4-FFF2-40B4-BE49-F238E27FC236}">
                  <a16:creationId xmlns:a16="http://schemas.microsoft.com/office/drawing/2014/main" id="{B812BC1C-51C1-1815-5326-EA9BCF470119}"/>
                </a:ext>
              </a:extLst>
            </p:cNvPr>
            <p:cNvSpPr>
              <a:spLocks/>
            </p:cNvSpPr>
            <p:nvPr/>
          </p:nvSpPr>
          <p:spPr>
            <a:xfrm rot="16200000">
              <a:off x="9967104" y="4482675"/>
              <a:ext cx="2160000" cy="2880000"/>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600" dirty="0">
                <a:solidFill>
                  <a:schemeClr val="tx1"/>
                </a:solidFill>
                <a:latin typeface="Calibri" panose="020F0502020204030204" pitchFamily="34" charset="0"/>
                <a:cs typeface="Calibri" panose="020F0502020204030204" pitchFamily="34" charset="0"/>
              </a:endParaRPr>
            </a:p>
          </p:txBody>
        </p:sp>
        <p:sp>
          <p:nvSpPr>
            <p:cNvPr id="74" name="Rectangle: Rounded Corners 22">
              <a:extLst>
                <a:ext uri="{FF2B5EF4-FFF2-40B4-BE49-F238E27FC236}">
                  <a16:creationId xmlns:a16="http://schemas.microsoft.com/office/drawing/2014/main" id="{48194A99-AB0D-EDB5-7DE9-12E4422A9B71}"/>
                </a:ext>
              </a:extLst>
            </p:cNvPr>
            <p:cNvSpPr>
              <a:spLocks/>
            </p:cNvSpPr>
            <p:nvPr/>
          </p:nvSpPr>
          <p:spPr>
            <a:xfrm rot="16200000">
              <a:off x="740852" y="-120382"/>
              <a:ext cx="2160000" cy="2880000"/>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600" dirty="0">
                <a:solidFill>
                  <a:schemeClr val="tx1"/>
                </a:solidFill>
                <a:latin typeface="Calibri" panose="020F0502020204030204" pitchFamily="34" charset="0"/>
                <a:cs typeface="Calibri" panose="020F0502020204030204" pitchFamily="34" charset="0"/>
              </a:endParaRPr>
            </a:p>
          </p:txBody>
        </p:sp>
        <p:sp>
          <p:nvSpPr>
            <p:cNvPr id="75" name="Rectangle: Rounded Corners 22">
              <a:extLst>
                <a:ext uri="{FF2B5EF4-FFF2-40B4-BE49-F238E27FC236}">
                  <a16:creationId xmlns:a16="http://schemas.microsoft.com/office/drawing/2014/main" id="{51761E6A-1833-CDCF-0B7F-C4C93A5B6F94}"/>
                </a:ext>
              </a:extLst>
            </p:cNvPr>
            <p:cNvSpPr>
              <a:spLocks/>
            </p:cNvSpPr>
            <p:nvPr/>
          </p:nvSpPr>
          <p:spPr>
            <a:xfrm rot="16200000">
              <a:off x="3772731" y="-128897"/>
              <a:ext cx="2160000" cy="2880000"/>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600" dirty="0">
                <a:solidFill>
                  <a:schemeClr val="tx1"/>
                </a:solidFill>
                <a:latin typeface="Calibri" panose="020F0502020204030204" pitchFamily="34" charset="0"/>
                <a:cs typeface="Calibri" panose="020F0502020204030204" pitchFamily="34" charset="0"/>
              </a:endParaRPr>
            </a:p>
          </p:txBody>
        </p:sp>
        <p:sp>
          <p:nvSpPr>
            <p:cNvPr id="76" name="Rectangle: Rounded Corners 22">
              <a:extLst>
                <a:ext uri="{FF2B5EF4-FFF2-40B4-BE49-F238E27FC236}">
                  <a16:creationId xmlns:a16="http://schemas.microsoft.com/office/drawing/2014/main" id="{A6EF93F5-57CF-A326-BAC5-77A03636A0E9}"/>
                </a:ext>
              </a:extLst>
            </p:cNvPr>
            <p:cNvSpPr>
              <a:spLocks/>
            </p:cNvSpPr>
            <p:nvPr/>
          </p:nvSpPr>
          <p:spPr>
            <a:xfrm rot="16200000">
              <a:off x="6891686" y="-170000"/>
              <a:ext cx="2160000" cy="2880000"/>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600" dirty="0">
                  <a:latin typeface="Dreaming Outloud Pro" panose="03050502040302030504" pitchFamily="66" charset="0"/>
                  <a:cs typeface="Dreaming Outloud Pro" panose="03050502040302030504" pitchFamily="66" charset="0"/>
                </a:rPr>
                <a:t>. </a:t>
              </a:r>
            </a:p>
          </p:txBody>
        </p:sp>
        <p:sp>
          <p:nvSpPr>
            <p:cNvPr id="3" name="Rectangle: Rounded Corners 22">
              <a:extLst>
                <a:ext uri="{FF2B5EF4-FFF2-40B4-BE49-F238E27FC236}">
                  <a16:creationId xmlns:a16="http://schemas.microsoft.com/office/drawing/2014/main" id="{6AA8625D-AD79-93F5-D396-5A2A45DA204A}"/>
                </a:ext>
              </a:extLst>
            </p:cNvPr>
            <p:cNvSpPr>
              <a:spLocks/>
            </p:cNvSpPr>
            <p:nvPr/>
          </p:nvSpPr>
          <p:spPr>
            <a:xfrm rot="16200000">
              <a:off x="9967104" y="-180149"/>
              <a:ext cx="2160000" cy="2880000"/>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600" dirty="0"/>
            </a:p>
          </p:txBody>
        </p:sp>
        <p:grpSp>
          <p:nvGrpSpPr>
            <p:cNvPr id="40" name="Group 39">
              <a:extLst>
                <a:ext uri="{FF2B5EF4-FFF2-40B4-BE49-F238E27FC236}">
                  <a16:creationId xmlns:a16="http://schemas.microsoft.com/office/drawing/2014/main" id="{A78936AF-E2D2-79F5-9A9C-73AB04680715}"/>
                </a:ext>
              </a:extLst>
            </p:cNvPr>
            <p:cNvGrpSpPr/>
            <p:nvPr/>
          </p:nvGrpSpPr>
          <p:grpSpPr>
            <a:xfrm>
              <a:off x="615189" y="343025"/>
              <a:ext cx="2420111" cy="1818978"/>
              <a:chOff x="615189" y="343025"/>
              <a:chExt cx="2420111" cy="1818978"/>
            </a:xfrm>
          </p:grpSpPr>
          <p:sp>
            <p:nvSpPr>
              <p:cNvPr id="11" name="Oval 10">
                <a:extLst>
                  <a:ext uri="{FF2B5EF4-FFF2-40B4-BE49-F238E27FC236}">
                    <a16:creationId xmlns:a16="http://schemas.microsoft.com/office/drawing/2014/main" id="{BC6D38AB-AE8A-19F8-2E64-C3A7FD3D1BA2}"/>
                  </a:ext>
                </a:extLst>
              </p:cNvPr>
              <p:cNvSpPr/>
              <p:nvPr/>
            </p:nvSpPr>
            <p:spPr>
              <a:xfrm>
                <a:off x="1938020" y="1018032"/>
                <a:ext cx="1097280" cy="1115568"/>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Straight Connector 12">
                <a:extLst>
                  <a:ext uri="{FF2B5EF4-FFF2-40B4-BE49-F238E27FC236}">
                    <a16:creationId xmlns:a16="http://schemas.microsoft.com/office/drawing/2014/main" id="{603979EE-C412-B2A0-4D44-91378B55D725}"/>
                  </a:ext>
                </a:extLst>
              </p:cNvPr>
              <p:cNvCxnSpPr/>
              <p:nvPr/>
            </p:nvCxnSpPr>
            <p:spPr>
              <a:xfrm>
                <a:off x="1930400" y="406400"/>
                <a:ext cx="0" cy="172720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0A7DCD2F-D75B-7657-3AD9-5FC4EFCA2392}"/>
                  </a:ext>
                </a:extLst>
              </p:cNvPr>
              <p:cNvCxnSpPr/>
              <p:nvPr/>
            </p:nvCxnSpPr>
            <p:spPr>
              <a:xfrm>
                <a:off x="3035300" y="434803"/>
                <a:ext cx="0" cy="172720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Arrow Connector 20">
                <a:extLst>
                  <a:ext uri="{FF2B5EF4-FFF2-40B4-BE49-F238E27FC236}">
                    <a16:creationId xmlns:a16="http://schemas.microsoft.com/office/drawing/2014/main" id="{BC66EEF8-54D4-0610-E0E9-22F9811945E2}"/>
                  </a:ext>
                </a:extLst>
              </p:cNvPr>
              <p:cNvCxnSpPr>
                <a:cxnSpLocks/>
              </p:cNvCxnSpPr>
              <p:nvPr/>
            </p:nvCxnSpPr>
            <p:spPr>
              <a:xfrm flipV="1">
                <a:off x="1272377" y="639502"/>
                <a:ext cx="125043" cy="391121"/>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
            <p:nvSpPr>
              <p:cNvPr id="22" name="TextBox 21">
                <a:extLst>
                  <a:ext uri="{FF2B5EF4-FFF2-40B4-BE49-F238E27FC236}">
                    <a16:creationId xmlns:a16="http://schemas.microsoft.com/office/drawing/2014/main" id="{9148F9F6-E303-20F1-0563-187876D9E068}"/>
                  </a:ext>
                </a:extLst>
              </p:cNvPr>
              <p:cNvSpPr txBox="1"/>
              <p:nvPr/>
            </p:nvSpPr>
            <p:spPr>
              <a:xfrm>
                <a:off x="1239357" y="343025"/>
                <a:ext cx="564565" cy="307777"/>
              </a:xfrm>
              <a:prstGeom prst="rect">
                <a:avLst/>
              </a:prstGeom>
              <a:noFill/>
            </p:spPr>
            <p:txBody>
              <a:bodyPr wrap="square" rtlCol="0">
                <a:spAutoFit/>
              </a:bodyPr>
              <a:lstStyle/>
              <a:p>
                <a:r>
                  <a:rPr lang="en-US" sz="1400" dirty="0">
                    <a:latin typeface="Calibri" panose="020F0502020204030204" pitchFamily="34" charset="0"/>
                    <a:cs typeface="Calibri" panose="020F0502020204030204" pitchFamily="34" charset="0"/>
                  </a:rPr>
                  <a:t>CO</a:t>
                </a:r>
                <a:r>
                  <a:rPr lang="en-US" sz="1400" baseline="-25000" dirty="0">
                    <a:latin typeface="Calibri" panose="020F0502020204030204" pitchFamily="34" charset="0"/>
                    <a:cs typeface="Calibri" panose="020F0502020204030204" pitchFamily="34" charset="0"/>
                  </a:rPr>
                  <a:t>2</a:t>
                </a:r>
              </a:p>
            </p:txBody>
          </p:sp>
          <p:sp>
            <p:nvSpPr>
              <p:cNvPr id="36" name="Oval 35">
                <a:extLst>
                  <a:ext uri="{FF2B5EF4-FFF2-40B4-BE49-F238E27FC236}">
                    <a16:creationId xmlns:a16="http://schemas.microsoft.com/office/drawing/2014/main" id="{52824F52-F970-2D20-A598-9EF896C0C693}"/>
                  </a:ext>
                </a:extLst>
              </p:cNvPr>
              <p:cNvSpPr/>
              <p:nvPr/>
            </p:nvSpPr>
            <p:spPr>
              <a:xfrm>
                <a:off x="615189" y="1018032"/>
                <a:ext cx="1097280" cy="1115568"/>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1" name="Group 40">
              <a:extLst>
                <a:ext uri="{FF2B5EF4-FFF2-40B4-BE49-F238E27FC236}">
                  <a16:creationId xmlns:a16="http://schemas.microsoft.com/office/drawing/2014/main" id="{0DE1C1EF-E5F2-9463-27FB-90C4DFB748C2}"/>
                </a:ext>
              </a:extLst>
            </p:cNvPr>
            <p:cNvGrpSpPr/>
            <p:nvPr/>
          </p:nvGrpSpPr>
          <p:grpSpPr>
            <a:xfrm>
              <a:off x="3642675" y="440820"/>
              <a:ext cx="2420111" cy="1755603"/>
              <a:chOff x="615189" y="406400"/>
              <a:chExt cx="2420111" cy="1755603"/>
            </a:xfrm>
          </p:grpSpPr>
          <p:sp>
            <p:nvSpPr>
              <p:cNvPr id="42" name="Oval 41">
                <a:extLst>
                  <a:ext uri="{FF2B5EF4-FFF2-40B4-BE49-F238E27FC236}">
                    <a16:creationId xmlns:a16="http://schemas.microsoft.com/office/drawing/2014/main" id="{DB31CA74-CE3C-4499-29EB-2F38B0398030}"/>
                  </a:ext>
                </a:extLst>
              </p:cNvPr>
              <p:cNvSpPr/>
              <p:nvPr/>
            </p:nvSpPr>
            <p:spPr>
              <a:xfrm>
                <a:off x="1938020" y="1018032"/>
                <a:ext cx="1097280" cy="1115568"/>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3" name="Straight Connector 42">
                <a:extLst>
                  <a:ext uri="{FF2B5EF4-FFF2-40B4-BE49-F238E27FC236}">
                    <a16:creationId xmlns:a16="http://schemas.microsoft.com/office/drawing/2014/main" id="{0E7B0574-781D-E039-2E6F-AC7F0055DEFC}"/>
                  </a:ext>
                </a:extLst>
              </p:cNvPr>
              <p:cNvCxnSpPr/>
              <p:nvPr/>
            </p:nvCxnSpPr>
            <p:spPr>
              <a:xfrm>
                <a:off x="1930400" y="406400"/>
                <a:ext cx="0" cy="172720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44" name="Straight Connector 43">
                <a:extLst>
                  <a:ext uri="{FF2B5EF4-FFF2-40B4-BE49-F238E27FC236}">
                    <a16:creationId xmlns:a16="http://schemas.microsoft.com/office/drawing/2014/main" id="{D5EF05F2-BFB8-501C-3D29-215536576E2E}"/>
                  </a:ext>
                </a:extLst>
              </p:cNvPr>
              <p:cNvCxnSpPr/>
              <p:nvPr/>
            </p:nvCxnSpPr>
            <p:spPr>
              <a:xfrm>
                <a:off x="3035300" y="434803"/>
                <a:ext cx="0" cy="172720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45" name="Straight Arrow Connector 44">
                <a:extLst>
                  <a:ext uri="{FF2B5EF4-FFF2-40B4-BE49-F238E27FC236}">
                    <a16:creationId xmlns:a16="http://schemas.microsoft.com/office/drawing/2014/main" id="{604505BD-2CC7-324D-D094-0972D8D0E8B5}"/>
                  </a:ext>
                </a:extLst>
              </p:cNvPr>
              <p:cNvCxnSpPr>
                <a:cxnSpLocks/>
              </p:cNvCxnSpPr>
              <p:nvPr/>
            </p:nvCxnSpPr>
            <p:spPr>
              <a:xfrm>
                <a:off x="1699065" y="687552"/>
                <a:ext cx="464971" cy="44561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
            <p:nvSpPr>
              <p:cNvPr id="46" name="TextBox 45">
                <a:extLst>
                  <a:ext uri="{FF2B5EF4-FFF2-40B4-BE49-F238E27FC236}">
                    <a16:creationId xmlns:a16="http://schemas.microsoft.com/office/drawing/2014/main" id="{26571492-663C-8592-9133-E591150BE5F2}"/>
                  </a:ext>
                </a:extLst>
              </p:cNvPr>
              <p:cNvSpPr txBox="1"/>
              <p:nvPr/>
            </p:nvSpPr>
            <p:spPr>
              <a:xfrm>
                <a:off x="1307094" y="419228"/>
                <a:ext cx="459708" cy="307777"/>
              </a:xfrm>
              <a:prstGeom prst="rect">
                <a:avLst/>
              </a:prstGeom>
              <a:noFill/>
            </p:spPr>
            <p:txBody>
              <a:bodyPr wrap="square" rtlCol="0">
                <a:spAutoFit/>
              </a:bodyPr>
              <a:lstStyle/>
              <a:p>
                <a:r>
                  <a:rPr lang="en-US" sz="1400" dirty="0">
                    <a:latin typeface="Calibri" panose="020F0502020204030204" pitchFamily="34" charset="0"/>
                    <a:cs typeface="Calibri" panose="020F0502020204030204" pitchFamily="34" charset="0"/>
                  </a:rPr>
                  <a:t>CO</a:t>
                </a:r>
                <a:r>
                  <a:rPr lang="en-US" sz="1400" baseline="-25000" dirty="0">
                    <a:latin typeface="Calibri" panose="020F0502020204030204" pitchFamily="34" charset="0"/>
                    <a:cs typeface="Calibri" panose="020F0502020204030204" pitchFamily="34" charset="0"/>
                  </a:rPr>
                  <a:t>2</a:t>
                </a:r>
              </a:p>
            </p:txBody>
          </p:sp>
          <p:sp>
            <p:nvSpPr>
              <p:cNvPr id="47" name="Oval 46">
                <a:extLst>
                  <a:ext uri="{FF2B5EF4-FFF2-40B4-BE49-F238E27FC236}">
                    <a16:creationId xmlns:a16="http://schemas.microsoft.com/office/drawing/2014/main" id="{6C4F0832-F317-9BBC-1E38-EC99246B1603}"/>
                  </a:ext>
                </a:extLst>
              </p:cNvPr>
              <p:cNvSpPr/>
              <p:nvPr/>
            </p:nvSpPr>
            <p:spPr>
              <a:xfrm>
                <a:off x="615189" y="1018032"/>
                <a:ext cx="1097280" cy="1115568"/>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83" name="Group 82">
              <a:extLst>
                <a:ext uri="{FF2B5EF4-FFF2-40B4-BE49-F238E27FC236}">
                  <a16:creationId xmlns:a16="http://schemas.microsoft.com/office/drawing/2014/main" id="{5525F626-69D3-8788-07EF-42293946CAF1}"/>
                </a:ext>
              </a:extLst>
            </p:cNvPr>
            <p:cNvGrpSpPr/>
            <p:nvPr/>
          </p:nvGrpSpPr>
          <p:grpSpPr>
            <a:xfrm>
              <a:off x="6728775" y="478920"/>
              <a:ext cx="2420111" cy="1755603"/>
              <a:chOff x="6728775" y="478920"/>
              <a:chExt cx="2420111" cy="1755603"/>
            </a:xfrm>
          </p:grpSpPr>
          <p:grpSp>
            <p:nvGrpSpPr>
              <p:cNvPr id="55" name="Group 54">
                <a:extLst>
                  <a:ext uri="{FF2B5EF4-FFF2-40B4-BE49-F238E27FC236}">
                    <a16:creationId xmlns:a16="http://schemas.microsoft.com/office/drawing/2014/main" id="{4D1117D0-5393-A202-1F92-259E55D6846B}"/>
                  </a:ext>
                </a:extLst>
              </p:cNvPr>
              <p:cNvGrpSpPr/>
              <p:nvPr/>
            </p:nvGrpSpPr>
            <p:grpSpPr>
              <a:xfrm>
                <a:off x="6728775" y="478920"/>
                <a:ext cx="2420111" cy="1755603"/>
                <a:chOff x="615189" y="406400"/>
                <a:chExt cx="2420111" cy="1755603"/>
              </a:xfrm>
            </p:grpSpPr>
            <p:sp>
              <p:nvSpPr>
                <p:cNvPr id="56" name="Oval 55">
                  <a:extLst>
                    <a:ext uri="{FF2B5EF4-FFF2-40B4-BE49-F238E27FC236}">
                      <a16:creationId xmlns:a16="http://schemas.microsoft.com/office/drawing/2014/main" id="{D3E220B2-35D2-CED2-D33E-55C6F89E6647}"/>
                    </a:ext>
                  </a:extLst>
                </p:cNvPr>
                <p:cNvSpPr/>
                <p:nvPr/>
              </p:nvSpPr>
              <p:spPr>
                <a:xfrm>
                  <a:off x="1938020" y="1018032"/>
                  <a:ext cx="1097280" cy="1115568"/>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7" name="Straight Connector 56">
                  <a:extLst>
                    <a:ext uri="{FF2B5EF4-FFF2-40B4-BE49-F238E27FC236}">
                      <a16:creationId xmlns:a16="http://schemas.microsoft.com/office/drawing/2014/main" id="{CD27610B-9533-B4B5-5BB5-A92E7EAD378E}"/>
                    </a:ext>
                  </a:extLst>
                </p:cNvPr>
                <p:cNvCxnSpPr/>
                <p:nvPr/>
              </p:nvCxnSpPr>
              <p:spPr>
                <a:xfrm>
                  <a:off x="1930400" y="406400"/>
                  <a:ext cx="0" cy="172720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58" name="Straight Connector 57">
                  <a:extLst>
                    <a:ext uri="{FF2B5EF4-FFF2-40B4-BE49-F238E27FC236}">
                      <a16:creationId xmlns:a16="http://schemas.microsoft.com/office/drawing/2014/main" id="{C0D08C4D-2587-F921-7DAB-5796FB23DD6C}"/>
                    </a:ext>
                  </a:extLst>
                </p:cNvPr>
                <p:cNvCxnSpPr/>
                <p:nvPr/>
              </p:nvCxnSpPr>
              <p:spPr>
                <a:xfrm>
                  <a:off x="3035300" y="434803"/>
                  <a:ext cx="0" cy="172720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61" name="Oval 60">
                  <a:extLst>
                    <a:ext uri="{FF2B5EF4-FFF2-40B4-BE49-F238E27FC236}">
                      <a16:creationId xmlns:a16="http://schemas.microsoft.com/office/drawing/2014/main" id="{BAA084EF-D1A5-CF32-7A97-753722C23046}"/>
                    </a:ext>
                  </a:extLst>
                </p:cNvPr>
                <p:cNvSpPr/>
                <p:nvPr/>
              </p:nvSpPr>
              <p:spPr>
                <a:xfrm>
                  <a:off x="615189" y="1018032"/>
                  <a:ext cx="1097280" cy="1115568"/>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2" name="TextBox 61">
                <a:extLst>
                  <a:ext uri="{FF2B5EF4-FFF2-40B4-BE49-F238E27FC236}">
                    <a16:creationId xmlns:a16="http://schemas.microsoft.com/office/drawing/2014/main" id="{14684092-6119-8341-5AC9-16CF336D8958}"/>
                  </a:ext>
                </a:extLst>
              </p:cNvPr>
              <p:cNvSpPr txBox="1"/>
              <p:nvPr/>
            </p:nvSpPr>
            <p:spPr>
              <a:xfrm>
                <a:off x="8170142" y="1167331"/>
                <a:ext cx="956025" cy="307777"/>
              </a:xfrm>
              <a:prstGeom prst="rect">
                <a:avLst/>
              </a:prstGeom>
              <a:noFill/>
            </p:spPr>
            <p:txBody>
              <a:bodyPr wrap="square" rtlCol="0">
                <a:spAutoFit/>
              </a:bodyPr>
              <a:lstStyle/>
              <a:p>
                <a:r>
                  <a:rPr lang="en-US" sz="1400" dirty="0">
                    <a:latin typeface="Calibri" panose="020F0502020204030204" pitchFamily="34" charset="0"/>
                    <a:cs typeface="Calibri" panose="020F0502020204030204" pitchFamily="34" charset="0"/>
                  </a:rPr>
                  <a:t>CO</a:t>
                </a:r>
                <a:r>
                  <a:rPr lang="en-US" sz="1400" baseline="-25000" dirty="0">
                    <a:latin typeface="Calibri" panose="020F0502020204030204" pitchFamily="34" charset="0"/>
                    <a:cs typeface="Calibri" panose="020F0502020204030204" pitchFamily="34" charset="0"/>
                  </a:rPr>
                  <a:t>2 </a:t>
                </a:r>
                <a:r>
                  <a:rPr lang="en-US" sz="1400" dirty="0">
                    <a:latin typeface="Calibri" panose="020F0502020204030204" pitchFamily="34" charset="0"/>
                    <a:cs typeface="Calibri" panose="020F0502020204030204" pitchFamily="34" charset="0"/>
                  </a:rPr>
                  <a:t>+ H</a:t>
                </a:r>
                <a:r>
                  <a:rPr lang="en-US" sz="1400" baseline="-25000" dirty="0">
                    <a:latin typeface="Calibri" panose="020F0502020204030204" pitchFamily="34" charset="0"/>
                    <a:cs typeface="Calibri" panose="020F0502020204030204" pitchFamily="34" charset="0"/>
                  </a:rPr>
                  <a:t>2</a:t>
                </a:r>
                <a:r>
                  <a:rPr lang="en-US" sz="1400" dirty="0">
                    <a:latin typeface="Calibri" panose="020F0502020204030204" pitchFamily="34" charset="0"/>
                    <a:cs typeface="Calibri" panose="020F0502020204030204" pitchFamily="34" charset="0"/>
                  </a:rPr>
                  <a:t>O</a:t>
                </a:r>
              </a:p>
            </p:txBody>
          </p:sp>
        </p:grpSp>
        <p:grpSp>
          <p:nvGrpSpPr>
            <p:cNvPr id="91" name="Group 90">
              <a:extLst>
                <a:ext uri="{FF2B5EF4-FFF2-40B4-BE49-F238E27FC236}">
                  <a16:creationId xmlns:a16="http://schemas.microsoft.com/office/drawing/2014/main" id="{661B1341-5B43-A07B-88C6-3E8D4BEF2D2C}"/>
                </a:ext>
              </a:extLst>
            </p:cNvPr>
            <p:cNvGrpSpPr/>
            <p:nvPr/>
          </p:nvGrpSpPr>
          <p:grpSpPr>
            <a:xfrm>
              <a:off x="9788692" y="434803"/>
              <a:ext cx="2420111" cy="1755603"/>
              <a:chOff x="9788692" y="434803"/>
              <a:chExt cx="2420111" cy="1755603"/>
            </a:xfrm>
          </p:grpSpPr>
          <p:grpSp>
            <p:nvGrpSpPr>
              <p:cNvPr id="85" name="Group 84">
                <a:extLst>
                  <a:ext uri="{FF2B5EF4-FFF2-40B4-BE49-F238E27FC236}">
                    <a16:creationId xmlns:a16="http://schemas.microsoft.com/office/drawing/2014/main" id="{6A9535E3-70E6-9621-887E-88BCB7BE1611}"/>
                  </a:ext>
                </a:extLst>
              </p:cNvPr>
              <p:cNvGrpSpPr/>
              <p:nvPr/>
            </p:nvGrpSpPr>
            <p:grpSpPr>
              <a:xfrm>
                <a:off x="9788692" y="434803"/>
                <a:ext cx="2420111" cy="1755603"/>
                <a:chOff x="615189" y="406400"/>
                <a:chExt cx="2420111" cy="1755603"/>
              </a:xfrm>
            </p:grpSpPr>
            <p:sp>
              <p:nvSpPr>
                <p:cNvPr id="87" name="Oval 86">
                  <a:extLst>
                    <a:ext uri="{FF2B5EF4-FFF2-40B4-BE49-F238E27FC236}">
                      <a16:creationId xmlns:a16="http://schemas.microsoft.com/office/drawing/2014/main" id="{5E8B6B08-49C8-EAAD-CBBD-EEA8FBE9FC09}"/>
                    </a:ext>
                  </a:extLst>
                </p:cNvPr>
                <p:cNvSpPr/>
                <p:nvPr/>
              </p:nvSpPr>
              <p:spPr>
                <a:xfrm>
                  <a:off x="1938020" y="1018032"/>
                  <a:ext cx="1097280" cy="1115568"/>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8" name="Straight Connector 87">
                  <a:extLst>
                    <a:ext uri="{FF2B5EF4-FFF2-40B4-BE49-F238E27FC236}">
                      <a16:creationId xmlns:a16="http://schemas.microsoft.com/office/drawing/2014/main" id="{717B1757-BFF8-9DB1-E0D9-7A6546385B46}"/>
                    </a:ext>
                  </a:extLst>
                </p:cNvPr>
                <p:cNvCxnSpPr/>
                <p:nvPr/>
              </p:nvCxnSpPr>
              <p:spPr>
                <a:xfrm>
                  <a:off x="1930400" y="406400"/>
                  <a:ext cx="0" cy="172720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89" name="Straight Connector 88">
                  <a:extLst>
                    <a:ext uri="{FF2B5EF4-FFF2-40B4-BE49-F238E27FC236}">
                      <a16:creationId xmlns:a16="http://schemas.microsoft.com/office/drawing/2014/main" id="{DD88757E-E544-1D64-05FB-DC56947E93A7}"/>
                    </a:ext>
                  </a:extLst>
                </p:cNvPr>
                <p:cNvCxnSpPr/>
                <p:nvPr/>
              </p:nvCxnSpPr>
              <p:spPr>
                <a:xfrm>
                  <a:off x="3035300" y="434803"/>
                  <a:ext cx="0" cy="172720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90" name="Oval 89">
                  <a:extLst>
                    <a:ext uri="{FF2B5EF4-FFF2-40B4-BE49-F238E27FC236}">
                      <a16:creationId xmlns:a16="http://schemas.microsoft.com/office/drawing/2014/main" id="{8094FF8C-DD21-C402-98C8-779B381E54E8}"/>
                    </a:ext>
                  </a:extLst>
                </p:cNvPr>
                <p:cNvSpPr/>
                <p:nvPr/>
              </p:nvSpPr>
              <p:spPr>
                <a:xfrm>
                  <a:off x="615189" y="1018032"/>
                  <a:ext cx="1097280" cy="1115568"/>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86" name="TextBox 85">
                <a:extLst>
                  <a:ext uri="{FF2B5EF4-FFF2-40B4-BE49-F238E27FC236}">
                    <a16:creationId xmlns:a16="http://schemas.microsoft.com/office/drawing/2014/main" id="{9C1C58F6-1DAB-F3EC-B2F0-10535E184FE9}"/>
                  </a:ext>
                </a:extLst>
              </p:cNvPr>
              <p:cNvSpPr txBox="1"/>
              <p:nvPr/>
            </p:nvSpPr>
            <p:spPr>
              <a:xfrm>
                <a:off x="11350124" y="1368751"/>
                <a:ext cx="631181" cy="307777"/>
              </a:xfrm>
              <a:prstGeom prst="rect">
                <a:avLst/>
              </a:prstGeom>
              <a:noFill/>
            </p:spPr>
            <p:txBody>
              <a:bodyPr wrap="square" rtlCol="0">
                <a:spAutoFit/>
              </a:bodyPr>
              <a:lstStyle/>
              <a:p>
                <a:r>
                  <a:rPr lang="en-US" sz="1400" dirty="0">
                    <a:latin typeface="Calibri" panose="020F0502020204030204" pitchFamily="34" charset="0"/>
                    <a:cs typeface="Calibri" panose="020F0502020204030204" pitchFamily="34" charset="0"/>
                  </a:rPr>
                  <a:t>H</a:t>
                </a:r>
                <a:r>
                  <a:rPr lang="en-US" sz="1400" baseline="-25000" dirty="0">
                    <a:latin typeface="Calibri" panose="020F0502020204030204" pitchFamily="34" charset="0"/>
                    <a:cs typeface="Calibri" panose="020F0502020204030204" pitchFamily="34" charset="0"/>
                  </a:rPr>
                  <a:t>2</a:t>
                </a:r>
                <a:r>
                  <a:rPr lang="en-US" sz="1400" dirty="0">
                    <a:latin typeface="Calibri" panose="020F0502020204030204" pitchFamily="34" charset="0"/>
                    <a:cs typeface="Calibri" panose="020F0502020204030204" pitchFamily="34" charset="0"/>
                  </a:rPr>
                  <a:t>CO</a:t>
                </a:r>
                <a:r>
                  <a:rPr lang="en-US" sz="1400" baseline="-25000" dirty="0">
                    <a:latin typeface="Calibri" panose="020F0502020204030204" pitchFamily="34" charset="0"/>
                    <a:cs typeface="Calibri" panose="020F0502020204030204" pitchFamily="34" charset="0"/>
                  </a:rPr>
                  <a:t>3</a:t>
                </a:r>
              </a:p>
            </p:txBody>
          </p:sp>
        </p:grpSp>
        <p:grpSp>
          <p:nvGrpSpPr>
            <p:cNvPr id="24" name="Group 23">
              <a:extLst>
                <a:ext uri="{FF2B5EF4-FFF2-40B4-BE49-F238E27FC236}">
                  <a16:creationId xmlns:a16="http://schemas.microsoft.com/office/drawing/2014/main" id="{9C154456-B0FF-81B4-9CD1-231E67E30139}"/>
                </a:ext>
              </a:extLst>
            </p:cNvPr>
            <p:cNvGrpSpPr/>
            <p:nvPr/>
          </p:nvGrpSpPr>
          <p:grpSpPr>
            <a:xfrm>
              <a:off x="3456269" y="2544064"/>
              <a:ext cx="2880000" cy="2160000"/>
              <a:chOff x="3456269" y="2544064"/>
              <a:chExt cx="2880000" cy="2160000"/>
            </a:xfrm>
          </p:grpSpPr>
          <p:sp>
            <p:nvSpPr>
              <p:cNvPr id="72" name="Rectangle: Rounded Corners 22">
                <a:extLst>
                  <a:ext uri="{FF2B5EF4-FFF2-40B4-BE49-F238E27FC236}">
                    <a16:creationId xmlns:a16="http://schemas.microsoft.com/office/drawing/2014/main" id="{A64074B4-4F75-AD00-A7D9-40C043E54D5F}"/>
                  </a:ext>
                </a:extLst>
              </p:cNvPr>
              <p:cNvSpPr>
                <a:spLocks/>
              </p:cNvSpPr>
              <p:nvPr/>
            </p:nvSpPr>
            <p:spPr>
              <a:xfrm rot="16200000">
                <a:off x="3816269" y="2184064"/>
                <a:ext cx="2160000" cy="2880000"/>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600" dirty="0">
                  <a:solidFill>
                    <a:schemeClr val="tx1"/>
                  </a:solidFill>
                  <a:latin typeface="Calibri" panose="020F0502020204030204" pitchFamily="34" charset="0"/>
                  <a:cs typeface="Calibri" panose="020F0502020204030204" pitchFamily="34" charset="0"/>
                </a:endParaRPr>
              </a:p>
            </p:txBody>
          </p:sp>
          <p:grpSp>
            <p:nvGrpSpPr>
              <p:cNvPr id="101" name="Group 100">
                <a:extLst>
                  <a:ext uri="{FF2B5EF4-FFF2-40B4-BE49-F238E27FC236}">
                    <a16:creationId xmlns:a16="http://schemas.microsoft.com/office/drawing/2014/main" id="{F6C9C4D9-6A18-C53A-32BA-C20C840ACB39}"/>
                  </a:ext>
                </a:extLst>
              </p:cNvPr>
              <p:cNvGrpSpPr/>
              <p:nvPr/>
            </p:nvGrpSpPr>
            <p:grpSpPr>
              <a:xfrm>
                <a:off x="3686213" y="2746261"/>
                <a:ext cx="2420111" cy="1755603"/>
                <a:chOff x="9788692" y="434803"/>
                <a:chExt cx="2420111" cy="1755603"/>
              </a:xfrm>
            </p:grpSpPr>
            <p:grpSp>
              <p:nvGrpSpPr>
                <p:cNvPr id="102" name="Group 101">
                  <a:extLst>
                    <a:ext uri="{FF2B5EF4-FFF2-40B4-BE49-F238E27FC236}">
                      <a16:creationId xmlns:a16="http://schemas.microsoft.com/office/drawing/2014/main" id="{588B2AEC-FF32-C448-8C7F-638B79CB5D08}"/>
                    </a:ext>
                  </a:extLst>
                </p:cNvPr>
                <p:cNvGrpSpPr/>
                <p:nvPr/>
              </p:nvGrpSpPr>
              <p:grpSpPr>
                <a:xfrm>
                  <a:off x="9788692" y="434803"/>
                  <a:ext cx="2420111" cy="1755603"/>
                  <a:chOff x="615189" y="406400"/>
                  <a:chExt cx="2420111" cy="1755603"/>
                </a:xfrm>
              </p:grpSpPr>
              <p:sp>
                <p:nvSpPr>
                  <p:cNvPr id="104" name="Oval 103">
                    <a:extLst>
                      <a:ext uri="{FF2B5EF4-FFF2-40B4-BE49-F238E27FC236}">
                        <a16:creationId xmlns:a16="http://schemas.microsoft.com/office/drawing/2014/main" id="{EB108065-26A5-6DFC-0F3D-2ABD78CD722F}"/>
                      </a:ext>
                    </a:extLst>
                  </p:cNvPr>
                  <p:cNvSpPr/>
                  <p:nvPr/>
                </p:nvSpPr>
                <p:spPr>
                  <a:xfrm>
                    <a:off x="1938020" y="1018032"/>
                    <a:ext cx="1097280" cy="1115568"/>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5" name="Straight Connector 104">
                    <a:extLst>
                      <a:ext uri="{FF2B5EF4-FFF2-40B4-BE49-F238E27FC236}">
                        <a16:creationId xmlns:a16="http://schemas.microsoft.com/office/drawing/2014/main" id="{E8F31C79-9E82-2587-EB90-6C2ADF1857C9}"/>
                      </a:ext>
                    </a:extLst>
                  </p:cNvPr>
                  <p:cNvCxnSpPr/>
                  <p:nvPr/>
                </p:nvCxnSpPr>
                <p:spPr>
                  <a:xfrm>
                    <a:off x="1930400" y="406400"/>
                    <a:ext cx="0" cy="172720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6" name="Straight Connector 105">
                    <a:extLst>
                      <a:ext uri="{FF2B5EF4-FFF2-40B4-BE49-F238E27FC236}">
                        <a16:creationId xmlns:a16="http://schemas.microsoft.com/office/drawing/2014/main" id="{5E8E2AE3-4022-FFD3-AADA-F8C869D0AAF5}"/>
                      </a:ext>
                    </a:extLst>
                  </p:cNvPr>
                  <p:cNvCxnSpPr/>
                  <p:nvPr/>
                </p:nvCxnSpPr>
                <p:spPr>
                  <a:xfrm>
                    <a:off x="3035300" y="434803"/>
                    <a:ext cx="0" cy="172720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107" name="Oval 106">
                    <a:extLst>
                      <a:ext uri="{FF2B5EF4-FFF2-40B4-BE49-F238E27FC236}">
                        <a16:creationId xmlns:a16="http://schemas.microsoft.com/office/drawing/2014/main" id="{A870B033-B949-FE43-62D3-0727B624F3D1}"/>
                      </a:ext>
                    </a:extLst>
                  </p:cNvPr>
                  <p:cNvSpPr/>
                  <p:nvPr/>
                </p:nvSpPr>
                <p:spPr>
                  <a:xfrm>
                    <a:off x="615189" y="1018032"/>
                    <a:ext cx="1097280" cy="1115568"/>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3" name="TextBox 102">
                  <a:extLst>
                    <a:ext uri="{FF2B5EF4-FFF2-40B4-BE49-F238E27FC236}">
                      <a16:creationId xmlns:a16="http://schemas.microsoft.com/office/drawing/2014/main" id="{7263360C-6468-7CA0-E690-F8A25462F982}"/>
                    </a:ext>
                  </a:extLst>
                </p:cNvPr>
                <p:cNvSpPr txBox="1"/>
                <p:nvPr/>
              </p:nvSpPr>
              <p:spPr>
                <a:xfrm>
                  <a:off x="11283972" y="1582780"/>
                  <a:ext cx="333369" cy="307777"/>
                </a:xfrm>
                <a:prstGeom prst="rect">
                  <a:avLst/>
                </a:prstGeom>
                <a:noFill/>
              </p:spPr>
              <p:txBody>
                <a:bodyPr wrap="square" rtlCol="0">
                  <a:spAutoFit/>
                </a:bodyPr>
                <a:lstStyle/>
                <a:p>
                  <a:r>
                    <a:rPr lang="en-US" sz="1400" dirty="0">
                      <a:latin typeface="Calibri" panose="020F0502020204030204" pitchFamily="34" charset="0"/>
                      <a:cs typeface="Calibri" panose="020F0502020204030204" pitchFamily="34" charset="0"/>
                    </a:rPr>
                    <a:t>H</a:t>
                  </a:r>
                  <a:endParaRPr lang="en-US" sz="1400" baseline="-25000" dirty="0">
                    <a:latin typeface="Calibri" panose="020F0502020204030204" pitchFamily="34" charset="0"/>
                    <a:cs typeface="Calibri" panose="020F0502020204030204" pitchFamily="34" charset="0"/>
                  </a:endParaRPr>
                </a:p>
              </p:txBody>
            </p:sp>
          </p:grpSp>
          <p:grpSp>
            <p:nvGrpSpPr>
              <p:cNvPr id="116" name="Group 115">
                <a:extLst>
                  <a:ext uri="{FF2B5EF4-FFF2-40B4-BE49-F238E27FC236}">
                    <a16:creationId xmlns:a16="http://schemas.microsoft.com/office/drawing/2014/main" id="{1039A6D2-90F2-00B5-1902-87F1A53F0D61}"/>
                  </a:ext>
                </a:extLst>
              </p:cNvPr>
              <p:cNvGrpSpPr/>
              <p:nvPr/>
            </p:nvGrpSpPr>
            <p:grpSpPr>
              <a:xfrm>
                <a:off x="5362336" y="4088644"/>
                <a:ext cx="195348" cy="197430"/>
                <a:chOff x="9324319" y="4396320"/>
                <a:chExt cx="195348" cy="197430"/>
              </a:xfrm>
            </p:grpSpPr>
            <p:grpSp>
              <p:nvGrpSpPr>
                <p:cNvPr id="117" name="Group 116">
                  <a:extLst>
                    <a:ext uri="{FF2B5EF4-FFF2-40B4-BE49-F238E27FC236}">
                      <a16:creationId xmlns:a16="http://schemas.microsoft.com/office/drawing/2014/main" id="{1EC290EA-F703-CE62-C280-974DFC96195A}"/>
                    </a:ext>
                  </a:extLst>
                </p:cNvPr>
                <p:cNvGrpSpPr/>
                <p:nvPr/>
              </p:nvGrpSpPr>
              <p:grpSpPr>
                <a:xfrm>
                  <a:off x="9324319" y="4396320"/>
                  <a:ext cx="90000" cy="197430"/>
                  <a:chOff x="9324319" y="4391963"/>
                  <a:chExt cx="90000" cy="197430"/>
                </a:xfrm>
              </p:grpSpPr>
              <p:sp>
                <p:nvSpPr>
                  <p:cNvPr id="121" name="Oval 120">
                    <a:extLst>
                      <a:ext uri="{FF2B5EF4-FFF2-40B4-BE49-F238E27FC236}">
                        <a16:creationId xmlns:a16="http://schemas.microsoft.com/office/drawing/2014/main" id="{B4ED3895-6004-6324-6133-4568A8923DF4}"/>
                      </a:ext>
                    </a:extLst>
                  </p:cNvPr>
                  <p:cNvSpPr/>
                  <p:nvPr/>
                </p:nvSpPr>
                <p:spPr>
                  <a:xfrm>
                    <a:off x="9324319" y="4391963"/>
                    <a:ext cx="90000" cy="90000"/>
                  </a:xfrm>
                  <a:prstGeom prst="ellipse">
                    <a:avLst/>
                  </a:prstGeom>
                  <a:no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sp>
                <p:nvSpPr>
                  <p:cNvPr id="122" name="Oval 121">
                    <a:extLst>
                      <a:ext uri="{FF2B5EF4-FFF2-40B4-BE49-F238E27FC236}">
                        <a16:creationId xmlns:a16="http://schemas.microsoft.com/office/drawing/2014/main" id="{11FAAE1C-5B74-5D64-5C6F-806D3EA23956}"/>
                      </a:ext>
                    </a:extLst>
                  </p:cNvPr>
                  <p:cNvSpPr/>
                  <p:nvPr/>
                </p:nvSpPr>
                <p:spPr>
                  <a:xfrm>
                    <a:off x="9324319" y="4499393"/>
                    <a:ext cx="90000" cy="90000"/>
                  </a:xfrm>
                  <a:prstGeom prst="ellipse">
                    <a:avLst/>
                  </a:prstGeom>
                  <a:no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grpSp>
            <p:grpSp>
              <p:nvGrpSpPr>
                <p:cNvPr id="118" name="Group 117">
                  <a:extLst>
                    <a:ext uri="{FF2B5EF4-FFF2-40B4-BE49-F238E27FC236}">
                      <a16:creationId xmlns:a16="http://schemas.microsoft.com/office/drawing/2014/main" id="{239E0A45-39DB-73E8-2002-E62CCF790619}"/>
                    </a:ext>
                  </a:extLst>
                </p:cNvPr>
                <p:cNvGrpSpPr/>
                <p:nvPr/>
              </p:nvGrpSpPr>
              <p:grpSpPr>
                <a:xfrm>
                  <a:off x="9429667" y="4396320"/>
                  <a:ext cx="90000" cy="197430"/>
                  <a:chOff x="9424254" y="4401958"/>
                  <a:chExt cx="90000" cy="197430"/>
                </a:xfrm>
              </p:grpSpPr>
              <p:sp>
                <p:nvSpPr>
                  <p:cNvPr id="119" name="Oval 118">
                    <a:extLst>
                      <a:ext uri="{FF2B5EF4-FFF2-40B4-BE49-F238E27FC236}">
                        <a16:creationId xmlns:a16="http://schemas.microsoft.com/office/drawing/2014/main" id="{BAEB683F-971B-ED5F-6E24-EBFB6411FA2D}"/>
                      </a:ext>
                    </a:extLst>
                  </p:cNvPr>
                  <p:cNvSpPr/>
                  <p:nvPr/>
                </p:nvSpPr>
                <p:spPr>
                  <a:xfrm>
                    <a:off x="9424254" y="4401958"/>
                    <a:ext cx="90000" cy="90000"/>
                  </a:xfrm>
                  <a:prstGeom prst="ellipse">
                    <a:avLst/>
                  </a:prstGeom>
                  <a:no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sp>
                <p:nvSpPr>
                  <p:cNvPr id="120" name="Oval 119">
                    <a:extLst>
                      <a:ext uri="{FF2B5EF4-FFF2-40B4-BE49-F238E27FC236}">
                        <a16:creationId xmlns:a16="http://schemas.microsoft.com/office/drawing/2014/main" id="{B5A5CD77-8E7E-C356-E41C-C9D8D30108E0}"/>
                      </a:ext>
                    </a:extLst>
                  </p:cNvPr>
                  <p:cNvSpPr/>
                  <p:nvPr/>
                </p:nvSpPr>
                <p:spPr>
                  <a:xfrm>
                    <a:off x="9424254" y="4509388"/>
                    <a:ext cx="90000" cy="90000"/>
                  </a:xfrm>
                  <a:prstGeom prst="ellipse">
                    <a:avLst/>
                  </a:prstGeom>
                  <a:no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grpSp>
          </p:grpSp>
        </p:grpSp>
        <p:grpSp>
          <p:nvGrpSpPr>
            <p:cNvPr id="133" name="Group 132">
              <a:extLst>
                <a:ext uri="{FF2B5EF4-FFF2-40B4-BE49-F238E27FC236}">
                  <a16:creationId xmlns:a16="http://schemas.microsoft.com/office/drawing/2014/main" id="{FDE307AE-08E7-F030-4968-AF568568E812}"/>
                </a:ext>
              </a:extLst>
            </p:cNvPr>
            <p:cNvGrpSpPr/>
            <p:nvPr/>
          </p:nvGrpSpPr>
          <p:grpSpPr>
            <a:xfrm>
              <a:off x="579295" y="2734208"/>
              <a:ext cx="2420111" cy="1755603"/>
              <a:chOff x="9788692" y="434803"/>
              <a:chExt cx="2420111" cy="1755603"/>
            </a:xfrm>
          </p:grpSpPr>
          <p:grpSp>
            <p:nvGrpSpPr>
              <p:cNvPr id="135" name="Group 134">
                <a:extLst>
                  <a:ext uri="{FF2B5EF4-FFF2-40B4-BE49-F238E27FC236}">
                    <a16:creationId xmlns:a16="http://schemas.microsoft.com/office/drawing/2014/main" id="{7A9A4660-794E-AD13-BF68-3538415DD3FB}"/>
                  </a:ext>
                </a:extLst>
              </p:cNvPr>
              <p:cNvGrpSpPr/>
              <p:nvPr/>
            </p:nvGrpSpPr>
            <p:grpSpPr>
              <a:xfrm>
                <a:off x="9788692" y="434803"/>
                <a:ext cx="2420111" cy="1755603"/>
                <a:chOff x="615189" y="406400"/>
                <a:chExt cx="2420111" cy="1755603"/>
              </a:xfrm>
            </p:grpSpPr>
            <p:sp>
              <p:nvSpPr>
                <p:cNvPr id="137" name="Oval 136">
                  <a:extLst>
                    <a:ext uri="{FF2B5EF4-FFF2-40B4-BE49-F238E27FC236}">
                      <a16:creationId xmlns:a16="http://schemas.microsoft.com/office/drawing/2014/main" id="{FC639D0C-CD48-5C06-3DCC-41248CAADB2D}"/>
                    </a:ext>
                  </a:extLst>
                </p:cNvPr>
                <p:cNvSpPr/>
                <p:nvPr/>
              </p:nvSpPr>
              <p:spPr>
                <a:xfrm>
                  <a:off x="1938020" y="1018032"/>
                  <a:ext cx="1097280" cy="1115568"/>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8" name="Straight Connector 137">
                  <a:extLst>
                    <a:ext uri="{FF2B5EF4-FFF2-40B4-BE49-F238E27FC236}">
                      <a16:creationId xmlns:a16="http://schemas.microsoft.com/office/drawing/2014/main" id="{8F51D204-D6EF-4FA5-E07F-DA5BABE4EA54}"/>
                    </a:ext>
                  </a:extLst>
                </p:cNvPr>
                <p:cNvCxnSpPr/>
                <p:nvPr/>
              </p:nvCxnSpPr>
              <p:spPr>
                <a:xfrm>
                  <a:off x="1930400" y="406400"/>
                  <a:ext cx="0" cy="172720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39" name="Straight Connector 138">
                  <a:extLst>
                    <a:ext uri="{FF2B5EF4-FFF2-40B4-BE49-F238E27FC236}">
                      <a16:creationId xmlns:a16="http://schemas.microsoft.com/office/drawing/2014/main" id="{6BD8CFB2-AD53-E4B4-95F4-52B3CCEFC3BA}"/>
                    </a:ext>
                  </a:extLst>
                </p:cNvPr>
                <p:cNvCxnSpPr/>
                <p:nvPr/>
              </p:nvCxnSpPr>
              <p:spPr>
                <a:xfrm>
                  <a:off x="3035300" y="434803"/>
                  <a:ext cx="0" cy="172720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140" name="Oval 139">
                  <a:extLst>
                    <a:ext uri="{FF2B5EF4-FFF2-40B4-BE49-F238E27FC236}">
                      <a16:creationId xmlns:a16="http://schemas.microsoft.com/office/drawing/2014/main" id="{7AC3DDA5-6291-B4D5-BF7A-8006578F6AD7}"/>
                    </a:ext>
                  </a:extLst>
                </p:cNvPr>
                <p:cNvSpPr/>
                <p:nvPr/>
              </p:nvSpPr>
              <p:spPr>
                <a:xfrm>
                  <a:off x="615189" y="1018032"/>
                  <a:ext cx="1097280" cy="1115568"/>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36" name="TextBox 135">
                <a:extLst>
                  <a:ext uri="{FF2B5EF4-FFF2-40B4-BE49-F238E27FC236}">
                    <a16:creationId xmlns:a16="http://schemas.microsoft.com/office/drawing/2014/main" id="{A0E03556-6F3A-BF72-AC47-61A56E72F280}"/>
                  </a:ext>
                </a:extLst>
              </p:cNvPr>
              <p:cNvSpPr txBox="1"/>
              <p:nvPr/>
            </p:nvSpPr>
            <p:spPr>
              <a:xfrm>
                <a:off x="11282790" y="1468747"/>
                <a:ext cx="333369" cy="307777"/>
              </a:xfrm>
              <a:prstGeom prst="rect">
                <a:avLst/>
              </a:prstGeom>
              <a:noFill/>
            </p:spPr>
            <p:txBody>
              <a:bodyPr wrap="square" rtlCol="0">
                <a:spAutoFit/>
              </a:bodyPr>
              <a:lstStyle/>
              <a:p>
                <a:r>
                  <a:rPr lang="en-US" sz="1400" dirty="0">
                    <a:latin typeface="Calibri" panose="020F0502020204030204" pitchFamily="34" charset="0"/>
                    <a:cs typeface="Calibri" panose="020F0502020204030204" pitchFamily="34" charset="0"/>
                  </a:rPr>
                  <a:t>H</a:t>
                </a:r>
                <a:endParaRPr lang="en-US" sz="1400" baseline="-25000" dirty="0">
                  <a:latin typeface="Calibri" panose="020F0502020204030204" pitchFamily="34" charset="0"/>
                  <a:cs typeface="Calibri" panose="020F0502020204030204" pitchFamily="34" charset="0"/>
                </a:endParaRPr>
              </a:p>
            </p:txBody>
          </p:sp>
        </p:grpSp>
        <p:sp>
          <p:nvSpPr>
            <p:cNvPr id="134" name="TextBox 133">
              <a:extLst>
                <a:ext uri="{FF2B5EF4-FFF2-40B4-BE49-F238E27FC236}">
                  <a16:creationId xmlns:a16="http://schemas.microsoft.com/office/drawing/2014/main" id="{541E2D09-5DC9-798C-2E12-19BFFF64E30F}"/>
                </a:ext>
              </a:extLst>
            </p:cNvPr>
            <p:cNvSpPr txBox="1"/>
            <p:nvPr/>
          </p:nvSpPr>
          <p:spPr>
            <a:xfrm>
              <a:off x="2450766" y="3768152"/>
              <a:ext cx="602896" cy="307777"/>
            </a:xfrm>
            <a:prstGeom prst="rect">
              <a:avLst/>
            </a:prstGeom>
            <a:noFill/>
          </p:spPr>
          <p:txBody>
            <a:bodyPr wrap="square" rtlCol="0">
              <a:spAutoFit/>
            </a:bodyPr>
            <a:lstStyle/>
            <a:p>
              <a:r>
                <a:rPr lang="en-US" sz="1400" dirty="0">
                  <a:latin typeface="Calibri" panose="020F0502020204030204" pitchFamily="34" charset="0"/>
                  <a:cs typeface="Calibri" panose="020F0502020204030204" pitchFamily="34" charset="0"/>
                </a:rPr>
                <a:t>HCO</a:t>
              </a:r>
              <a:r>
                <a:rPr lang="en-US" sz="1400" baseline="-25000" dirty="0">
                  <a:latin typeface="Calibri" panose="020F0502020204030204" pitchFamily="34" charset="0"/>
                  <a:cs typeface="Calibri" panose="020F0502020204030204" pitchFamily="34" charset="0"/>
                </a:rPr>
                <a:t>3</a:t>
              </a:r>
            </a:p>
          </p:txBody>
        </p:sp>
        <p:grpSp>
          <p:nvGrpSpPr>
            <p:cNvPr id="49" name="Group 48">
              <a:extLst>
                <a:ext uri="{FF2B5EF4-FFF2-40B4-BE49-F238E27FC236}">
                  <a16:creationId xmlns:a16="http://schemas.microsoft.com/office/drawing/2014/main" id="{01317C47-ECFF-9165-9E9E-54CB98D96E06}"/>
                </a:ext>
              </a:extLst>
            </p:cNvPr>
            <p:cNvGrpSpPr/>
            <p:nvPr/>
          </p:nvGrpSpPr>
          <p:grpSpPr>
            <a:xfrm>
              <a:off x="6728775" y="2715455"/>
              <a:ext cx="2453615" cy="1873169"/>
              <a:chOff x="6728775" y="2715455"/>
              <a:chExt cx="2453615" cy="1873169"/>
            </a:xfrm>
          </p:grpSpPr>
          <p:grpSp>
            <p:nvGrpSpPr>
              <p:cNvPr id="28" name="Group 27">
                <a:extLst>
                  <a:ext uri="{FF2B5EF4-FFF2-40B4-BE49-F238E27FC236}">
                    <a16:creationId xmlns:a16="http://schemas.microsoft.com/office/drawing/2014/main" id="{14A58582-405C-E987-1F31-1A1C969BF39C}"/>
                  </a:ext>
                </a:extLst>
              </p:cNvPr>
              <p:cNvGrpSpPr/>
              <p:nvPr/>
            </p:nvGrpSpPr>
            <p:grpSpPr>
              <a:xfrm>
                <a:off x="6728775" y="2715455"/>
                <a:ext cx="2420111" cy="1755603"/>
                <a:chOff x="6728775" y="2715455"/>
                <a:chExt cx="2420111" cy="1755603"/>
              </a:xfrm>
            </p:grpSpPr>
            <p:grpSp>
              <p:nvGrpSpPr>
                <p:cNvPr id="151" name="Group 150">
                  <a:extLst>
                    <a:ext uri="{FF2B5EF4-FFF2-40B4-BE49-F238E27FC236}">
                      <a16:creationId xmlns:a16="http://schemas.microsoft.com/office/drawing/2014/main" id="{425940DC-30A1-7C3D-AAAB-60D609FB1DFB}"/>
                    </a:ext>
                  </a:extLst>
                </p:cNvPr>
                <p:cNvGrpSpPr/>
                <p:nvPr/>
              </p:nvGrpSpPr>
              <p:grpSpPr>
                <a:xfrm>
                  <a:off x="6728775" y="2715455"/>
                  <a:ext cx="2420111" cy="1755603"/>
                  <a:chOff x="615189" y="406400"/>
                  <a:chExt cx="2420111" cy="1755603"/>
                </a:xfrm>
              </p:grpSpPr>
              <p:sp>
                <p:nvSpPr>
                  <p:cNvPr id="153" name="Oval 152">
                    <a:extLst>
                      <a:ext uri="{FF2B5EF4-FFF2-40B4-BE49-F238E27FC236}">
                        <a16:creationId xmlns:a16="http://schemas.microsoft.com/office/drawing/2014/main" id="{238C6914-4854-A23F-D104-49E133A5D954}"/>
                      </a:ext>
                    </a:extLst>
                  </p:cNvPr>
                  <p:cNvSpPr/>
                  <p:nvPr/>
                </p:nvSpPr>
                <p:spPr>
                  <a:xfrm>
                    <a:off x="1938020" y="1018032"/>
                    <a:ext cx="1097280" cy="1115568"/>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4" name="Straight Connector 153">
                    <a:extLst>
                      <a:ext uri="{FF2B5EF4-FFF2-40B4-BE49-F238E27FC236}">
                        <a16:creationId xmlns:a16="http://schemas.microsoft.com/office/drawing/2014/main" id="{5BE252C2-D247-B322-8DAD-77757327B5FC}"/>
                      </a:ext>
                    </a:extLst>
                  </p:cNvPr>
                  <p:cNvCxnSpPr/>
                  <p:nvPr/>
                </p:nvCxnSpPr>
                <p:spPr>
                  <a:xfrm>
                    <a:off x="1930400" y="406400"/>
                    <a:ext cx="0" cy="172720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55" name="Straight Connector 154">
                    <a:extLst>
                      <a:ext uri="{FF2B5EF4-FFF2-40B4-BE49-F238E27FC236}">
                        <a16:creationId xmlns:a16="http://schemas.microsoft.com/office/drawing/2014/main" id="{8CC4BF11-310A-107A-7F16-299F93EFD2A1}"/>
                      </a:ext>
                    </a:extLst>
                  </p:cNvPr>
                  <p:cNvCxnSpPr/>
                  <p:nvPr/>
                </p:nvCxnSpPr>
                <p:spPr>
                  <a:xfrm>
                    <a:off x="3035300" y="434803"/>
                    <a:ext cx="0" cy="172720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156" name="Oval 155">
                    <a:extLst>
                      <a:ext uri="{FF2B5EF4-FFF2-40B4-BE49-F238E27FC236}">
                        <a16:creationId xmlns:a16="http://schemas.microsoft.com/office/drawing/2014/main" id="{D4055AA9-5D15-D699-8A88-556FCE2579C3}"/>
                      </a:ext>
                    </a:extLst>
                  </p:cNvPr>
                  <p:cNvSpPr/>
                  <p:nvPr/>
                </p:nvSpPr>
                <p:spPr>
                  <a:xfrm>
                    <a:off x="615189" y="1018032"/>
                    <a:ext cx="1097280" cy="1115568"/>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2" name="TextBox 151">
                  <a:extLst>
                    <a:ext uri="{FF2B5EF4-FFF2-40B4-BE49-F238E27FC236}">
                      <a16:creationId xmlns:a16="http://schemas.microsoft.com/office/drawing/2014/main" id="{E242295C-CCF6-AE58-A058-89BCC1E09130}"/>
                    </a:ext>
                  </a:extLst>
                </p:cNvPr>
                <p:cNvSpPr txBox="1"/>
                <p:nvPr/>
              </p:nvSpPr>
              <p:spPr>
                <a:xfrm>
                  <a:off x="8177759" y="3890891"/>
                  <a:ext cx="333369" cy="307777"/>
                </a:xfrm>
                <a:prstGeom prst="rect">
                  <a:avLst/>
                </a:prstGeom>
                <a:noFill/>
              </p:spPr>
              <p:txBody>
                <a:bodyPr wrap="square" rtlCol="0">
                  <a:spAutoFit/>
                </a:bodyPr>
                <a:lstStyle/>
                <a:p>
                  <a:r>
                    <a:rPr lang="en-US" sz="1400" dirty="0">
                      <a:latin typeface="Calibri" panose="020F0502020204030204" pitchFamily="34" charset="0"/>
                      <a:cs typeface="Calibri" panose="020F0502020204030204" pitchFamily="34" charset="0"/>
                    </a:rPr>
                    <a:t>H</a:t>
                  </a:r>
                  <a:endParaRPr lang="en-US" sz="1400" baseline="-25000" dirty="0">
                    <a:latin typeface="Calibri" panose="020F0502020204030204" pitchFamily="34" charset="0"/>
                    <a:cs typeface="Calibri" panose="020F0502020204030204" pitchFamily="34" charset="0"/>
                  </a:endParaRPr>
                </a:p>
              </p:txBody>
            </p:sp>
          </p:grpSp>
          <p:grpSp>
            <p:nvGrpSpPr>
              <p:cNvPr id="144" name="Group 143">
                <a:extLst>
                  <a:ext uri="{FF2B5EF4-FFF2-40B4-BE49-F238E27FC236}">
                    <a16:creationId xmlns:a16="http://schemas.microsoft.com/office/drawing/2014/main" id="{CDA888E6-A4AE-25E6-26D3-06E14FF62FC9}"/>
                  </a:ext>
                </a:extLst>
              </p:cNvPr>
              <p:cNvGrpSpPr/>
              <p:nvPr/>
            </p:nvGrpSpPr>
            <p:grpSpPr>
              <a:xfrm>
                <a:off x="8358602" y="4080407"/>
                <a:ext cx="195348" cy="197430"/>
                <a:chOff x="9324319" y="4396320"/>
                <a:chExt cx="195348" cy="197430"/>
              </a:xfrm>
            </p:grpSpPr>
            <p:grpSp>
              <p:nvGrpSpPr>
                <p:cNvPr id="145" name="Group 144">
                  <a:extLst>
                    <a:ext uri="{FF2B5EF4-FFF2-40B4-BE49-F238E27FC236}">
                      <a16:creationId xmlns:a16="http://schemas.microsoft.com/office/drawing/2014/main" id="{BDDA69E3-D9BA-1C7C-A5FE-4BB79D34353B}"/>
                    </a:ext>
                  </a:extLst>
                </p:cNvPr>
                <p:cNvGrpSpPr/>
                <p:nvPr/>
              </p:nvGrpSpPr>
              <p:grpSpPr>
                <a:xfrm>
                  <a:off x="9324319" y="4396320"/>
                  <a:ext cx="90000" cy="197430"/>
                  <a:chOff x="9324319" y="4391963"/>
                  <a:chExt cx="90000" cy="197430"/>
                </a:xfrm>
              </p:grpSpPr>
              <p:sp>
                <p:nvSpPr>
                  <p:cNvPr id="149" name="Oval 148">
                    <a:extLst>
                      <a:ext uri="{FF2B5EF4-FFF2-40B4-BE49-F238E27FC236}">
                        <a16:creationId xmlns:a16="http://schemas.microsoft.com/office/drawing/2014/main" id="{75CB7F14-BE14-8F62-B9FB-2176B69A1377}"/>
                      </a:ext>
                    </a:extLst>
                  </p:cNvPr>
                  <p:cNvSpPr/>
                  <p:nvPr/>
                </p:nvSpPr>
                <p:spPr>
                  <a:xfrm>
                    <a:off x="9324319" y="4391963"/>
                    <a:ext cx="90000" cy="90000"/>
                  </a:xfrm>
                  <a:prstGeom prst="ellipse">
                    <a:avLst/>
                  </a:prstGeom>
                  <a:no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sp>
                <p:nvSpPr>
                  <p:cNvPr id="150" name="Oval 149">
                    <a:extLst>
                      <a:ext uri="{FF2B5EF4-FFF2-40B4-BE49-F238E27FC236}">
                        <a16:creationId xmlns:a16="http://schemas.microsoft.com/office/drawing/2014/main" id="{44346071-80D0-12ED-C5DA-2129BAA8505E}"/>
                      </a:ext>
                    </a:extLst>
                  </p:cNvPr>
                  <p:cNvSpPr/>
                  <p:nvPr/>
                </p:nvSpPr>
                <p:spPr>
                  <a:xfrm>
                    <a:off x="9324319" y="4499393"/>
                    <a:ext cx="90000" cy="90000"/>
                  </a:xfrm>
                  <a:prstGeom prst="ellipse">
                    <a:avLst/>
                  </a:prstGeom>
                  <a:no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grpSp>
            <p:grpSp>
              <p:nvGrpSpPr>
                <p:cNvPr id="146" name="Group 145">
                  <a:extLst>
                    <a:ext uri="{FF2B5EF4-FFF2-40B4-BE49-F238E27FC236}">
                      <a16:creationId xmlns:a16="http://schemas.microsoft.com/office/drawing/2014/main" id="{CECE52AB-AB1B-E3F1-5320-11C8605F5A52}"/>
                    </a:ext>
                  </a:extLst>
                </p:cNvPr>
                <p:cNvGrpSpPr/>
                <p:nvPr/>
              </p:nvGrpSpPr>
              <p:grpSpPr>
                <a:xfrm>
                  <a:off x="9429667" y="4396320"/>
                  <a:ext cx="90000" cy="197430"/>
                  <a:chOff x="9424254" y="4401958"/>
                  <a:chExt cx="90000" cy="197430"/>
                </a:xfrm>
              </p:grpSpPr>
              <p:sp>
                <p:nvSpPr>
                  <p:cNvPr id="147" name="Oval 146">
                    <a:extLst>
                      <a:ext uri="{FF2B5EF4-FFF2-40B4-BE49-F238E27FC236}">
                        <a16:creationId xmlns:a16="http://schemas.microsoft.com/office/drawing/2014/main" id="{D346ECD8-B6F1-856B-64B8-8AEACFF09B82}"/>
                      </a:ext>
                    </a:extLst>
                  </p:cNvPr>
                  <p:cNvSpPr/>
                  <p:nvPr/>
                </p:nvSpPr>
                <p:spPr>
                  <a:xfrm>
                    <a:off x="9424254" y="4401958"/>
                    <a:ext cx="90000" cy="90000"/>
                  </a:xfrm>
                  <a:prstGeom prst="ellipse">
                    <a:avLst/>
                  </a:prstGeom>
                  <a:no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sp>
                <p:nvSpPr>
                  <p:cNvPr id="148" name="Oval 147">
                    <a:extLst>
                      <a:ext uri="{FF2B5EF4-FFF2-40B4-BE49-F238E27FC236}">
                        <a16:creationId xmlns:a16="http://schemas.microsoft.com/office/drawing/2014/main" id="{42A16D10-C1C8-6316-B8F5-D6B375494430}"/>
                      </a:ext>
                    </a:extLst>
                  </p:cNvPr>
                  <p:cNvSpPr/>
                  <p:nvPr/>
                </p:nvSpPr>
                <p:spPr>
                  <a:xfrm>
                    <a:off x="9424254" y="4509388"/>
                    <a:ext cx="90000" cy="90000"/>
                  </a:xfrm>
                  <a:prstGeom prst="ellipse">
                    <a:avLst/>
                  </a:prstGeom>
                  <a:no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grpSp>
          </p:grpSp>
          <p:sp>
            <p:nvSpPr>
              <p:cNvPr id="157" name="TextBox 156">
                <a:extLst>
                  <a:ext uri="{FF2B5EF4-FFF2-40B4-BE49-F238E27FC236}">
                    <a16:creationId xmlns:a16="http://schemas.microsoft.com/office/drawing/2014/main" id="{808F77F9-6CC3-2E5D-0116-03C62CF23C95}"/>
                  </a:ext>
                </a:extLst>
              </p:cNvPr>
              <p:cNvSpPr txBox="1"/>
              <p:nvPr/>
            </p:nvSpPr>
            <p:spPr>
              <a:xfrm>
                <a:off x="8579494" y="3888593"/>
                <a:ext cx="602896" cy="307777"/>
              </a:xfrm>
              <a:prstGeom prst="rect">
                <a:avLst/>
              </a:prstGeom>
              <a:noFill/>
            </p:spPr>
            <p:txBody>
              <a:bodyPr wrap="square" rtlCol="0">
                <a:spAutoFit/>
              </a:bodyPr>
              <a:lstStyle/>
              <a:p>
                <a:r>
                  <a:rPr lang="en-US" sz="1400" dirty="0">
                    <a:latin typeface="Calibri" panose="020F0502020204030204" pitchFamily="34" charset="0"/>
                    <a:cs typeface="Calibri" panose="020F0502020204030204" pitchFamily="34" charset="0"/>
                  </a:rPr>
                  <a:t>HCO</a:t>
                </a:r>
                <a:r>
                  <a:rPr lang="en-US" sz="1400" baseline="-25000" dirty="0">
                    <a:latin typeface="Calibri" panose="020F0502020204030204" pitchFamily="34" charset="0"/>
                    <a:cs typeface="Calibri" panose="020F0502020204030204" pitchFamily="34" charset="0"/>
                  </a:rPr>
                  <a:t>3</a:t>
                </a:r>
              </a:p>
            </p:txBody>
          </p:sp>
          <p:cxnSp>
            <p:nvCxnSpPr>
              <p:cNvPr id="158" name="Straight Arrow Connector 157">
                <a:extLst>
                  <a:ext uri="{FF2B5EF4-FFF2-40B4-BE49-F238E27FC236}">
                    <a16:creationId xmlns:a16="http://schemas.microsoft.com/office/drawing/2014/main" id="{A7E9BF2A-625A-5CED-161B-893CCD7213B6}"/>
                  </a:ext>
                </a:extLst>
              </p:cNvPr>
              <p:cNvCxnSpPr>
                <a:cxnSpLocks/>
              </p:cNvCxnSpPr>
              <p:nvPr/>
            </p:nvCxnSpPr>
            <p:spPr>
              <a:xfrm>
                <a:off x="8846465" y="4142768"/>
                <a:ext cx="0" cy="445856"/>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grpSp>
        <p:sp>
          <p:nvSpPr>
            <p:cNvPr id="25" name="TextBox 24">
              <a:extLst>
                <a:ext uri="{FF2B5EF4-FFF2-40B4-BE49-F238E27FC236}">
                  <a16:creationId xmlns:a16="http://schemas.microsoft.com/office/drawing/2014/main" id="{CAF7258D-5861-FA87-2B56-3C8C58015E81}"/>
                </a:ext>
              </a:extLst>
            </p:cNvPr>
            <p:cNvSpPr txBox="1"/>
            <p:nvPr/>
          </p:nvSpPr>
          <p:spPr>
            <a:xfrm>
              <a:off x="5545194" y="3888592"/>
              <a:ext cx="602896" cy="307777"/>
            </a:xfrm>
            <a:prstGeom prst="rect">
              <a:avLst/>
            </a:prstGeom>
            <a:noFill/>
          </p:spPr>
          <p:txBody>
            <a:bodyPr wrap="square" rtlCol="0">
              <a:spAutoFit/>
            </a:bodyPr>
            <a:lstStyle/>
            <a:p>
              <a:r>
                <a:rPr lang="en-US" sz="1400" dirty="0">
                  <a:latin typeface="Calibri" panose="020F0502020204030204" pitchFamily="34" charset="0"/>
                  <a:cs typeface="Calibri" panose="020F0502020204030204" pitchFamily="34" charset="0"/>
                </a:rPr>
                <a:t>HCO</a:t>
              </a:r>
              <a:r>
                <a:rPr lang="en-US" sz="1400" baseline="-25000" dirty="0">
                  <a:latin typeface="Calibri" panose="020F0502020204030204" pitchFamily="34" charset="0"/>
                  <a:cs typeface="Calibri" panose="020F0502020204030204" pitchFamily="34" charset="0"/>
                </a:rPr>
                <a:t>3</a:t>
              </a:r>
            </a:p>
          </p:txBody>
        </p:sp>
        <p:grpSp>
          <p:nvGrpSpPr>
            <p:cNvPr id="94" name="Group 93">
              <a:extLst>
                <a:ext uri="{FF2B5EF4-FFF2-40B4-BE49-F238E27FC236}">
                  <a16:creationId xmlns:a16="http://schemas.microsoft.com/office/drawing/2014/main" id="{4F74913E-4BDC-57B2-B2B0-6721DD6FE8D5}"/>
                </a:ext>
              </a:extLst>
            </p:cNvPr>
            <p:cNvGrpSpPr/>
            <p:nvPr/>
          </p:nvGrpSpPr>
          <p:grpSpPr>
            <a:xfrm>
              <a:off x="9820148" y="2715455"/>
              <a:ext cx="2496143" cy="1970004"/>
              <a:chOff x="9820148" y="2715455"/>
              <a:chExt cx="2496143" cy="1970004"/>
            </a:xfrm>
          </p:grpSpPr>
          <p:sp>
            <p:nvSpPr>
              <p:cNvPr id="82" name="Oval 81">
                <a:extLst>
                  <a:ext uri="{FF2B5EF4-FFF2-40B4-BE49-F238E27FC236}">
                    <a16:creationId xmlns:a16="http://schemas.microsoft.com/office/drawing/2014/main" id="{3CB6641C-88AC-659F-1B4B-535D5A786120}"/>
                  </a:ext>
                </a:extLst>
              </p:cNvPr>
              <p:cNvSpPr/>
              <p:nvPr/>
            </p:nvSpPr>
            <p:spPr>
              <a:xfrm>
                <a:off x="11142979" y="3327087"/>
                <a:ext cx="1097280" cy="1115568"/>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4" name="Straight Connector 83">
                <a:extLst>
                  <a:ext uri="{FF2B5EF4-FFF2-40B4-BE49-F238E27FC236}">
                    <a16:creationId xmlns:a16="http://schemas.microsoft.com/office/drawing/2014/main" id="{E91C6FCD-88E8-66BC-5C72-37853DE58BA4}"/>
                  </a:ext>
                </a:extLst>
              </p:cNvPr>
              <p:cNvCxnSpPr/>
              <p:nvPr/>
            </p:nvCxnSpPr>
            <p:spPr>
              <a:xfrm>
                <a:off x="11135359" y="2715455"/>
                <a:ext cx="0" cy="172720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2" name="Straight Connector 91">
                <a:extLst>
                  <a:ext uri="{FF2B5EF4-FFF2-40B4-BE49-F238E27FC236}">
                    <a16:creationId xmlns:a16="http://schemas.microsoft.com/office/drawing/2014/main" id="{E6C307D7-BDD8-94E3-8362-E3494B0C158A}"/>
                  </a:ext>
                </a:extLst>
              </p:cNvPr>
              <p:cNvCxnSpPr/>
              <p:nvPr/>
            </p:nvCxnSpPr>
            <p:spPr>
              <a:xfrm>
                <a:off x="12240259" y="2743858"/>
                <a:ext cx="0" cy="172720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93" name="Oval 92">
                <a:extLst>
                  <a:ext uri="{FF2B5EF4-FFF2-40B4-BE49-F238E27FC236}">
                    <a16:creationId xmlns:a16="http://schemas.microsoft.com/office/drawing/2014/main" id="{221A10EB-81AA-8846-6A90-F2960920A53D}"/>
                  </a:ext>
                </a:extLst>
              </p:cNvPr>
              <p:cNvSpPr/>
              <p:nvPr/>
            </p:nvSpPr>
            <p:spPr>
              <a:xfrm>
                <a:off x="9820148" y="3327087"/>
                <a:ext cx="1097280" cy="1115568"/>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TextBox 80">
                <a:extLst>
                  <a:ext uri="{FF2B5EF4-FFF2-40B4-BE49-F238E27FC236}">
                    <a16:creationId xmlns:a16="http://schemas.microsoft.com/office/drawing/2014/main" id="{2AC64691-BD7B-C0F3-EF24-761F12DF9D25}"/>
                  </a:ext>
                </a:extLst>
              </p:cNvPr>
              <p:cNvSpPr txBox="1"/>
              <p:nvPr/>
            </p:nvSpPr>
            <p:spPr>
              <a:xfrm>
                <a:off x="11269132" y="3890891"/>
                <a:ext cx="333369" cy="307777"/>
              </a:xfrm>
              <a:prstGeom prst="rect">
                <a:avLst/>
              </a:prstGeom>
              <a:noFill/>
            </p:spPr>
            <p:txBody>
              <a:bodyPr wrap="square" rtlCol="0">
                <a:spAutoFit/>
              </a:bodyPr>
              <a:lstStyle/>
              <a:p>
                <a:r>
                  <a:rPr lang="en-US" sz="1400" dirty="0">
                    <a:latin typeface="Calibri" panose="020F0502020204030204" pitchFamily="34" charset="0"/>
                    <a:cs typeface="Calibri" panose="020F0502020204030204" pitchFamily="34" charset="0"/>
                  </a:rPr>
                  <a:t>H</a:t>
                </a:r>
                <a:endParaRPr lang="en-US" sz="1400" baseline="-25000" dirty="0">
                  <a:latin typeface="Calibri" panose="020F0502020204030204" pitchFamily="34" charset="0"/>
                  <a:cs typeface="Calibri" panose="020F0502020204030204" pitchFamily="34" charset="0"/>
                </a:endParaRPr>
              </a:p>
            </p:txBody>
          </p:sp>
          <p:grpSp>
            <p:nvGrpSpPr>
              <p:cNvPr id="52" name="Group 51">
                <a:extLst>
                  <a:ext uri="{FF2B5EF4-FFF2-40B4-BE49-F238E27FC236}">
                    <a16:creationId xmlns:a16="http://schemas.microsoft.com/office/drawing/2014/main" id="{D9C3AF05-7468-F29F-71CE-59A484993CF9}"/>
                  </a:ext>
                </a:extLst>
              </p:cNvPr>
              <p:cNvGrpSpPr/>
              <p:nvPr/>
            </p:nvGrpSpPr>
            <p:grpSpPr>
              <a:xfrm>
                <a:off x="11449975" y="4080407"/>
                <a:ext cx="195348" cy="197430"/>
                <a:chOff x="9324319" y="4396320"/>
                <a:chExt cx="195348" cy="197430"/>
              </a:xfrm>
            </p:grpSpPr>
            <p:grpSp>
              <p:nvGrpSpPr>
                <p:cNvPr id="59" name="Group 58">
                  <a:extLst>
                    <a:ext uri="{FF2B5EF4-FFF2-40B4-BE49-F238E27FC236}">
                      <a16:creationId xmlns:a16="http://schemas.microsoft.com/office/drawing/2014/main" id="{19367975-B383-ACE0-5A7F-432C76F28292}"/>
                    </a:ext>
                  </a:extLst>
                </p:cNvPr>
                <p:cNvGrpSpPr/>
                <p:nvPr/>
              </p:nvGrpSpPr>
              <p:grpSpPr>
                <a:xfrm>
                  <a:off x="9324319" y="4396320"/>
                  <a:ext cx="90000" cy="197430"/>
                  <a:chOff x="9324319" y="4391963"/>
                  <a:chExt cx="90000" cy="197430"/>
                </a:xfrm>
              </p:grpSpPr>
              <p:sp>
                <p:nvSpPr>
                  <p:cNvPr id="65" name="Oval 64">
                    <a:extLst>
                      <a:ext uri="{FF2B5EF4-FFF2-40B4-BE49-F238E27FC236}">
                        <a16:creationId xmlns:a16="http://schemas.microsoft.com/office/drawing/2014/main" id="{CFA2EEA7-FD10-3EC2-AF97-EF625797C08C}"/>
                      </a:ext>
                    </a:extLst>
                  </p:cNvPr>
                  <p:cNvSpPr/>
                  <p:nvPr/>
                </p:nvSpPr>
                <p:spPr>
                  <a:xfrm>
                    <a:off x="9324319" y="4391963"/>
                    <a:ext cx="90000" cy="90000"/>
                  </a:xfrm>
                  <a:prstGeom prst="ellipse">
                    <a:avLst/>
                  </a:prstGeom>
                  <a:no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sp>
                <p:nvSpPr>
                  <p:cNvPr id="79" name="Oval 78">
                    <a:extLst>
                      <a:ext uri="{FF2B5EF4-FFF2-40B4-BE49-F238E27FC236}">
                        <a16:creationId xmlns:a16="http://schemas.microsoft.com/office/drawing/2014/main" id="{E1736793-D1D6-BA05-9B93-1AA5DA1D19BE}"/>
                      </a:ext>
                    </a:extLst>
                  </p:cNvPr>
                  <p:cNvSpPr/>
                  <p:nvPr/>
                </p:nvSpPr>
                <p:spPr>
                  <a:xfrm>
                    <a:off x="9324319" y="4499393"/>
                    <a:ext cx="90000" cy="90000"/>
                  </a:xfrm>
                  <a:prstGeom prst="ellipse">
                    <a:avLst/>
                  </a:prstGeom>
                  <a:no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grpSp>
            <p:grpSp>
              <p:nvGrpSpPr>
                <p:cNvPr id="60" name="Group 59">
                  <a:extLst>
                    <a:ext uri="{FF2B5EF4-FFF2-40B4-BE49-F238E27FC236}">
                      <a16:creationId xmlns:a16="http://schemas.microsoft.com/office/drawing/2014/main" id="{33458014-439E-2B1E-6716-6FC6BD00CD4E}"/>
                    </a:ext>
                  </a:extLst>
                </p:cNvPr>
                <p:cNvGrpSpPr/>
                <p:nvPr/>
              </p:nvGrpSpPr>
              <p:grpSpPr>
                <a:xfrm>
                  <a:off x="9429667" y="4396320"/>
                  <a:ext cx="90000" cy="197430"/>
                  <a:chOff x="9424254" y="4401958"/>
                  <a:chExt cx="90000" cy="197430"/>
                </a:xfrm>
              </p:grpSpPr>
              <p:sp>
                <p:nvSpPr>
                  <p:cNvPr id="63" name="Oval 62">
                    <a:extLst>
                      <a:ext uri="{FF2B5EF4-FFF2-40B4-BE49-F238E27FC236}">
                        <a16:creationId xmlns:a16="http://schemas.microsoft.com/office/drawing/2014/main" id="{483BC436-E0F1-F5C6-06B4-BB030C9CD713}"/>
                      </a:ext>
                    </a:extLst>
                  </p:cNvPr>
                  <p:cNvSpPr/>
                  <p:nvPr/>
                </p:nvSpPr>
                <p:spPr>
                  <a:xfrm>
                    <a:off x="9424254" y="4401958"/>
                    <a:ext cx="90000" cy="90000"/>
                  </a:xfrm>
                  <a:prstGeom prst="ellipse">
                    <a:avLst/>
                  </a:prstGeom>
                  <a:no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sp>
                <p:nvSpPr>
                  <p:cNvPr id="64" name="Oval 63">
                    <a:extLst>
                      <a:ext uri="{FF2B5EF4-FFF2-40B4-BE49-F238E27FC236}">
                        <a16:creationId xmlns:a16="http://schemas.microsoft.com/office/drawing/2014/main" id="{32E3E45F-F7C0-0535-4FDE-B55B5C5143CB}"/>
                      </a:ext>
                    </a:extLst>
                  </p:cNvPr>
                  <p:cNvSpPr/>
                  <p:nvPr/>
                </p:nvSpPr>
                <p:spPr>
                  <a:xfrm>
                    <a:off x="9424254" y="4509388"/>
                    <a:ext cx="90000" cy="90000"/>
                  </a:xfrm>
                  <a:prstGeom prst="ellipse">
                    <a:avLst/>
                  </a:prstGeom>
                  <a:no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grpSp>
          </p:grpSp>
          <p:sp>
            <p:nvSpPr>
              <p:cNvPr id="53" name="TextBox 52">
                <a:extLst>
                  <a:ext uri="{FF2B5EF4-FFF2-40B4-BE49-F238E27FC236}">
                    <a16:creationId xmlns:a16="http://schemas.microsoft.com/office/drawing/2014/main" id="{81B3E27E-2522-78F7-C802-8CA243B46FEF}"/>
                  </a:ext>
                </a:extLst>
              </p:cNvPr>
              <p:cNvSpPr txBox="1"/>
              <p:nvPr/>
            </p:nvSpPr>
            <p:spPr>
              <a:xfrm>
                <a:off x="11713395" y="4377682"/>
                <a:ext cx="602896" cy="307777"/>
              </a:xfrm>
              <a:prstGeom prst="rect">
                <a:avLst/>
              </a:prstGeom>
              <a:noFill/>
            </p:spPr>
            <p:txBody>
              <a:bodyPr wrap="square" rtlCol="0">
                <a:spAutoFit/>
              </a:bodyPr>
              <a:lstStyle/>
              <a:p>
                <a:r>
                  <a:rPr lang="en-US" sz="1400" dirty="0">
                    <a:latin typeface="Calibri" panose="020F0502020204030204" pitchFamily="34" charset="0"/>
                    <a:cs typeface="Calibri" panose="020F0502020204030204" pitchFamily="34" charset="0"/>
                  </a:rPr>
                  <a:t>HCO</a:t>
                </a:r>
                <a:r>
                  <a:rPr lang="en-US" sz="1400" baseline="-25000" dirty="0">
                    <a:latin typeface="Calibri" panose="020F0502020204030204" pitchFamily="34" charset="0"/>
                    <a:cs typeface="Calibri" panose="020F0502020204030204" pitchFamily="34" charset="0"/>
                  </a:rPr>
                  <a:t>3</a:t>
                </a:r>
              </a:p>
            </p:txBody>
          </p:sp>
        </p:grpSp>
        <p:grpSp>
          <p:nvGrpSpPr>
            <p:cNvPr id="178" name="Group 177">
              <a:extLst>
                <a:ext uri="{FF2B5EF4-FFF2-40B4-BE49-F238E27FC236}">
                  <a16:creationId xmlns:a16="http://schemas.microsoft.com/office/drawing/2014/main" id="{0C84CA7F-7F06-8955-E62F-095F69006828}"/>
                </a:ext>
              </a:extLst>
            </p:cNvPr>
            <p:cNvGrpSpPr/>
            <p:nvPr/>
          </p:nvGrpSpPr>
          <p:grpSpPr>
            <a:xfrm>
              <a:off x="766070" y="5032762"/>
              <a:ext cx="1257300" cy="1970004"/>
              <a:chOff x="766070" y="5032762"/>
              <a:chExt cx="1257300" cy="1970004"/>
            </a:xfrm>
          </p:grpSpPr>
          <p:grpSp>
            <p:nvGrpSpPr>
              <p:cNvPr id="124" name="Group 123">
                <a:extLst>
                  <a:ext uri="{FF2B5EF4-FFF2-40B4-BE49-F238E27FC236}">
                    <a16:creationId xmlns:a16="http://schemas.microsoft.com/office/drawing/2014/main" id="{1FD46774-CC78-31A6-4458-5297E5ECCEB1}"/>
                  </a:ext>
                </a:extLst>
              </p:cNvPr>
              <p:cNvGrpSpPr/>
              <p:nvPr/>
            </p:nvGrpSpPr>
            <p:grpSpPr>
              <a:xfrm>
                <a:off x="766070" y="5032762"/>
                <a:ext cx="1180932" cy="1970004"/>
                <a:chOff x="1985445" y="5000463"/>
                <a:chExt cx="1180932" cy="1970004"/>
              </a:xfrm>
            </p:grpSpPr>
            <p:sp>
              <p:nvSpPr>
                <p:cNvPr id="125" name="Oval 124">
                  <a:extLst>
                    <a:ext uri="{FF2B5EF4-FFF2-40B4-BE49-F238E27FC236}">
                      <a16:creationId xmlns:a16="http://schemas.microsoft.com/office/drawing/2014/main" id="{E3FA4EAF-2796-B990-8064-7E1823FC0A5D}"/>
                    </a:ext>
                  </a:extLst>
                </p:cNvPr>
                <p:cNvSpPr/>
                <p:nvPr/>
              </p:nvSpPr>
              <p:spPr>
                <a:xfrm>
                  <a:off x="1993065" y="5612095"/>
                  <a:ext cx="1097280" cy="1115568"/>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6" name="Straight Connector 125">
                  <a:extLst>
                    <a:ext uri="{FF2B5EF4-FFF2-40B4-BE49-F238E27FC236}">
                      <a16:creationId xmlns:a16="http://schemas.microsoft.com/office/drawing/2014/main" id="{CAE0E461-0D53-B51B-BCE8-5187EB08DEE3}"/>
                    </a:ext>
                  </a:extLst>
                </p:cNvPr>
                <p:cNvCxnSpPr/>
                <p:nvPr/>
              </p:nvCxnSpPr>
              <p:spPr>
                <a:xfrm>
                  <a:off x="1985445" y="5000463"/>
                  <a:ext cx="0" cy="172720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7" name="Straight Connector 126">
                  <a:extLst>
                    <a:ext uri="{FF2B5EF4-FFF2-40B4-BE49-F238E27FC236}">
                      <a16:creationId xmlns:a16="http://schemas.microsoft.com/office/drawing/2014/main" id="{15B057D5-320B-C09C-0BEA-1659F3724934}"/>
                    </a:ext>
                  </a:extLst>
                </p:cNvPr>
                <p:cNvCxnSpPr/>
                <p:nvPr/>
              </p:nvCxnSpPr>
              <p:spPr>
                <a:xfrm>
                  <a:off x="3090345" y="5028866"/>
                  <a:ext cx="0" cy="172720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128" name="TextBox 127">
                  <a:extLst>
                    <a:ext uri="{FF2B5EF4-FFF2-40B4-BE49-F238E27FC236}">
                      <a16:creationId xmlns:a16="http://schemas.microsoft.com/office/drawing/2014/main" id="{C6808334-35D3-2721-5C22-9C27124310A8}"/>
                    </a:ext>
                  </a:extLst>
                </p:cNvPr>
                <p:cNvSpPr txBox="1"/>
                <p:nvPr/>
              </p:nvSpPr>
              <p:spPr>
                <a:xfrm>
                  <a:off x="2119218" y="6175899"/>
                  <a:ext cx="333369" cy="307777"/>
                </a:xfrm>
                <a:prstGeom prst="rect">
                  <a:avLst/>
                </a:prstGeom>
                <a:noFill/>
              </p:spPr>
              <p:txBody>
                <a:bodyPr wrap="square" rtlCol="0">
                  <a:spAutoFit/>
                </a:bodyPr>
                <a:lstStyle/>
                <a:p>
                  <a:r>
                    <a:rPr lang="en-US" sz="1400" dirty="0">
                      <a:latin typeface="Calibri" panose="020F0502020204030204" pitchFamily="34" charset="0"/>
                      <a:cs typeface="Calibri" panose="020F0502020204030204" pitchFamily="34" charset="0"/>
                    </a:rPr>
                    <a:t>H</a:t>
                  </a:r>
                  <a:endParaRPr lang="en-US" sz="1400" baseline="-25000" dirty="0">
                    <a:latin typeface="Calibri" panose="020F0502020204030204" pitchFamily="34" charset="0"/>
                    <a:cs typeface="Calibri" panose="020F0502020204030204" pitchFamily="34" charset="0"/>
                  </a:endParaRPr>
                </a:p>
              </p:txBody>
            </p:sp>
            <p:grpSp>
              <p:nvGrpSpPr>
                <p:cNvPr id="129" name="Group 128">
                  <a:extLst>
                    <a:ext uri="{FF2B5EF4-FFF2-40B4-BE49-F238E27FC236}">
                      <a16:creationId xmlns:a16="http://schemas.microsoft.com/office/drawing/2014/main" id="{6D5527B4-40C0-8755-2C8B-CB7232C7B237}"/>
                    </a:ext>
                  </a:extLst>
                </p:cNvPr>
                <p:cNvGrpSpPr/>
                <p:nvPr/>
              </p:nvGrpSpPr>
              <p:grpSpPr>
                <a:xfrm>
                  <a:off x="2300061" y="6365415"/>
                  <a:ext cx="195348" cy="197430"/>
                  <a:chOff x="9324319" y="4396320"/>
                  <a:chExt cx="195348" cy="197430"/>
                </a:xfrm>
              </p:grpSpPr>
              <p:grpSp>
                <p:nvGrpSpPr>
                  <p:cNvPr id="131" name="Group 130">
                    <a:extLst>
                      <a:ext uri="{FF2B5EF4-FFF2-40B4-BE49-F238E27FC236}">
                        <a16:creationId xmlns:a16="http://schemas.microsoft.com/office/drawing/2014/main" id="{1DBE5333-DF91-A2D1-FB66-669DE028CB87}"/>
                      </a:ext>
                    </a:extLst>
                  </p:cNvPr>
                  <p:cNvGrpSpPr/>
                  <p:nvPr/>
                </p:nvGrpSpPr>
                <p:grpSpPr>
                  <a:xfrm>
                    <a:off x="9324319" y="4396320"/>
                    <a:ext cx="90000" cy="197430"/>
                    <a:chOff x="9324319" y="4391963"/>
                    <a:chExt cx="90000" cy="197430"/>
                  </a:xfrm>
                </p:grpSpPr>
                <p:sp>
                  <p:nvSpPr>
                    <p:cNvPr id="162" name="Oval 161">
                      <a:extLst>
                        <a:ext uri="{FF2B5EF4-FFF2-40B4-BE49-F238E27FC236}">
                          <a16:creationId xmlns:a16="http://schemas.microsoft.com/office/drawing/2014/main" id="{2CC238D0-C2BC-4B01-A886-D5B7D8C0FECE}"/>
                        </a:ext>
                      </a:extLst>
                    </p:cNvPr>
                    <p:cNvSpPr/>
                    <p:nvPr/>
                  </p:nvSpPr>
                  <p:spPr>
                    <a:xfrm>
                      <a:off x="9324319" y="4391963"/>
                      <a:ext cx="90000" cy="90000"/>
                    </a:xfrm>
                    <a:prstGeom prst="ellipse">
                      <a:avLst/>
                    </a:prstGeom>
                    <a:no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sp>
                  <p:nvSpPr>
                    <p:cNvPr id="163" name="Oval 162">
                      <a:extLst>
                        <a:ext uri="{FF2B5EF4-FFF2-40B4-BE49-F238E27FC236}">
                          <a16:creationId xmlns:a16="http://schemas.microsoft.com/office/drawing/2014/main" id="{F90ACF84-E5F6-ACB7-CFD8-4B00541B59CE}"/>
                        </a:ext>
                      </a:extLst>
                    </p:cNvPr>
                    <p:cNvSpPr/>
                    <p:nvPr/>
                  </p:nvSpPr>
                  <p:spPr>
                    <a:xfrm>
                      <a:off x="9324319" y="4499393"/>
                      <a:ext cx="90000" cy="90000"/>
                    </a:xfrm>
                    <a:prstGeom prst="ellipse">
                      <a:avLst/>
                    </a:prstGeom>
                    <a:no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grpSp>
              <p:grpSp>
                <p:nvGrpSpPr>
                  <p:cNvPr id="159" name="Group 158">
                    <a:extLst>
                      <a:ext uri="{FF2B5EF4-FFF2-40B4-BE49-F238E27FC236}">
                        <a16:creationId xmlns:a16="http://schemas.microsoft.com/office/drawing/2014/main" id="{5390F95C-00A3-D5E1-5DAA-791564B28F48}"/>
                      </a:ext>
                    </a:extLst>
                  </p:cNvPr>
                  <p:cNvGrpSpPr/>
                  <p:nvPr/>
                </p:nvGrpSpPr>
                <p:grpSpPr>
                  <a:xfrm>
                    <a:off x="9429667" y="4396320"/>
                    <a:ext cx="90000" cy="197430"/>
                    <a:chOff x="9424254" y="4401958"/>
                    <a:chExt cx="90000" cy="197430"/>
                  </a:xfrm>
                </p:grpSpPr>
                <p:sp>
                  <p:nvSpPr>
                    <p:cNvPr id="160" name="Oval 159">
                      <a:extLst>
                        <a:ext uri="{FF2B5EF4-FFF2-40B4-BE49-F238E27FC236}">
                          <a16:creationId xmlns:a16="http://schemas.microsoft.com/office/drawing/2014/main" id="{25593A8F-C7DE-B93F-C14D-297CD5D0749C}"/>
                        </a:ext>
                      </a:extLst>
                    </p:cNvPr>
                    <p:cNvSpPr/>
                    <p:nvPr/>
                  </p:nvSpPr>
                  <p:spPr>
                    <a:xfrm>
                      <a:off x="9424254" y="4401958"/>
                      <a:ext cx="90000" cy="90000"/>
                    </a:xfrm>
                    <a:prstGeom prst="ellipse">
                      <a:avLst/>
                    </a:prstGeom>
                    <a:no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sp>
                  <p:nvSpPr>
                    <p:cNvPr id="161" name="Oval 160">
                      <a:extLst>
                        <a:ext uri="{FF2B5EF4-FFF2-40B4-BE49-F238E27FC236}">
                          <a16:creationId xmlns:a16="http://schemas.microsoft.com/office/drawing/2014/main" id="{D468259F-5DCF-DE0C-FDB5-CAD29D92F79A}"/>
                        </a:ext>
                      </a:extLst>
                    </p:cNvPr>
                    <p:cNvSpPr/>
                    <p:nvPr/>
                  </p:nvSpPr>
                  <p:spPr>
                    <a:xfrm>
                      <a:off x="9424254" y="4509388"/>
                      <a:ext cx="90000" cy="90000"/>
                    </a:xfrm>
                    <a:prstGeom prst="ellipse">
                      <a:avLst/>
                    </a:prstGeom>
                    <a:no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grpSp>
            </p:grpSp>
            <p:sp>
              <p:nvSpPr>
                <p:cNvPr id="130" name="TextBox 129">
                  <a:extLst>
                    <a:ext uri="{FF2B5EF4-FFF2-40B4-BE49-F238E27FC236}">
                      <a16:creationId xmlns:a16="http://schemas.microsoft.com/office/drawing/2014/main" id="{3984D5FA-B942-FEF0-DD76-198FBD33554F}"/>
                    </a:ext>
                  </a:extLst>
                </p:cNvPr>
                <p:cNvSpPr txBox="1"/>
                <p:nvPr/>
              </p:nvSpPr>
              <p:spPr>
                <a:xfrm>
                  <a:off x="2563481" y="6662690"/>
                  <a:ext cx="602896" cy="307777"/>
                </a:xfrm>
                <a:prstGeom prst="rect">
                  <a:avLst/>
                </a:prstGeom>
                <a:noFill/>
              </p:spPr>
              <p:txBody>
                <a:bodyPr wrap="square" rtlCol="0">
                  <a:spAutoFit/>
                </a:bodyPr>
                <a:lstStyle/>
                <a:p>
                  <a:r>
                    <a:rPr lang="en-US" sz="1400" dirty="0">
                      <a:latin typeface="Calibri" panose="020F0502020204030204" pitchFamily="34" charset="0"/>
                      <a:cs typeface="Calibri" panose="020F0502020204030204" pitchFamily="34" charset="0"/>
                    </a:rPr>
                    <a:t>HCO</a:t>
                  </a:r>
                  <a:r>
                    <a:rPr lang="en-US" sz="1400" baseline="-25000" dirty="0">
                      <a:latin typeface="Calibri" panose="020F0502020204030204" pitchFamily="34" charset="0"/>
                      <a:cs typeface="Calibri" panose="020F0502020204030204" pitchFamily="34" charset="0"/>
                    </a:rPr>
                    <a:t>3</a:t>
                  </a:r>
                </a:p>
              </p:txBody>
            </p:sp>
          </p:grpSp>
          <p:cxnSp>
            <p:nvCxnSpPr>
              <p:cNvPr id="164" name="Straight Connector 163">
                <a:extLst>
                  <a:ext uri="{FF2B5EF4-FFF2-40B4-BE49-F238E27FC236}">
                    <a16:creationId xmlns:a16="http://schemas.microsoft.com/office/drawing/2014/main" id="{7EC957A1-37E1-AAB2-3E28-4E5D85FB7AE1}"/>
                  </a:ext>
                </a:extLst>
              </p:cNvPr>
              <p:cNvCxnSpPr/>
              <p:nvPr/>
            </p:nvCxnSpPr>
            <p:spPr>
              <a:xfrm>
                <a:off x="2023370" y="5064703"/>
                <a:ext cx="0" cy="172720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grpSp>
        <p:grpSp>
          <p:nvGrpSpPr>
            <p:cNvPr id="179" name="Group 178">
              <a:extLst>
                <a:ext uri="{FF2B5EF4-FFF2-40B4-BE49-F238E27FC236}">
                  <a16:creationId xmlns:a16="http://schemas.microsoft.com/office/drawing/2014/main" id="{9FB1E9F0-D641-BBBB-6A08-256AC70BD89A}"/>
                </a:ext>
              </a:extLst>
            </p:cNvPr>
            <p:cNvGrpSpPr/>
            <p:nvPr/>
          </p:nvGrpSpPr>
          <p:grpSpPr>
            <a:xfrm>
              <a:off x="3853074" y="5068199"/>
              <a:ext cx="1257300" cy="1759141"/>
              <a:chOff x="766070" y="5032762"/>
              <a:chExt cx="1257300" cy="1759141"/>
            </a:xfrm>
          </p:grpSpPr>
          <p:grpSp>
            <p:nvGrpSpPr>
              <p:cNvPr id="180" name="Group 179">
                <a:extLst>
                  <a:ext uri="{FF2B5EF4-FFF2-40B4-BE49-F238E27FC236}">
                    <a16:creationId xmlns:a16="http://schemas.microsoft.com/office/drawing/2014/main" id="{E4564A35-01F5-7626-E493-C284BFF9DC21}"/>
                  </a:ext>
                </a:extLst>
              </p:cNvPr>
              <p:cNvGrpSpPr/>
              <p:nvPr/>
            </p:nvGrpSpPr>
            <p:grpSpPr>
              <a:xfrm>
                <a:off x="766070" y="5032762"/>
                <a:ext cx="1149033" cy="1755603"/>
                <a:chOff x="1985445" y="5000463"/>
                <a:chExt cx="1149033" cy="1755603"/>
              </a:xfrm>
            </p:grpSpPr>
            <p:sp>
              <p:nvSpPr>
                <p:cNvPr id="182" name="Oval 181">
                  <a:extLst>
                    <a:ext uri="{FF2B5EF4-FFF2-40B4-BE49-F238E27FC236}">
                      <a16:creationId xmlns:a16="http://schemas.microsoft.com/office/drawing/2014/main" id="{21FA78AE-75CE-695E-5A1A-F9FACE481143}"/>
                    </a:ext>
                  </a:extLst>
                </p:cNvPr>
                <p:cNvSpPr/>
                <p:nvPr/>
              </p:nvSpPr>
              <p:spPr>
                <a:xfrm>
                  <a:off x="1993065" y="5612095"/>
                  <a:ext cx="1097280" cy="1115568"/>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3" name="Straight Connector 182">
                  <a:extLst>
                    <a:ext uri="{FF2B5EF4-FFF2-40B4-BE49-F238E27FC236}">
                      <a16:creationId xmlns:a16="http://schemas.microsoft.com/office/drawing/2014/main" id="{535DEF00-4166-7A35-B516-62018CB60AFE}"/>
                    </a:ext>
                  </a:extLst>
                </p:cNvPr>
                <p:cNvCxnSpPr/>
                <p:nvPr/>
              </p:nvCxnSpPr>
              <p:spPr>
                <a:xfrm>
                  <a:off x="1985445" y="5000463"/>
                  <a:ext cx="0" cy="172720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84" name="Straight Connector 183">
                  <a:extLst>
                    <a:ext uri="{FF2B5EF4-FFF2-40B4-BE49-F238E27FC236}">
                      <a16:creationId xmlns:a16="http://schemas.microsoft.com/office/drawing/2014/main" id="{6D4D5C3D-536A-6E50-CF78-147B382AEF00}"/>
                    </a:ext>
                  </a:extLst>
                </p:cNvPr>
                <p:cNvCxnSpPr/>
                <p:nvPr/>
              </p:nvCxnSpPr>
              <p:spPr>
                <a:xfrm>
                  <a:off x="3090345" y="5028866"/>
                  <a:ext cx="0" cy="172720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185" name="TextBox 184">
                  <a:extLst>
                    <a:ext uri="{FF2B5EF4-FFF2-40B4-BE49-F238E27FC236}">
                      <a16:creationId xmlns:a16="http://schemas.microsoft.com/office/drawing/2014/main" id="{924182E0-1EE9-91F9-AD13-F83889063936}"/>
                    </a:ext>
                  </a:extLst>
                </p:cNvPr>
                <p:cNvSpPr txBox="1"/>
                <p:nvPr/>
              </p:nvSpPr>
              <p:spPr>
                <a:xfrm>
                  <a:off x="2119218" y="6175899"/>
                  <a:ext cx="333369" cy="307777"/>
                </a:xfrm>
                <a:prstGeom prst="rect">
                  <a:avLst/>
                </a:prstGeom>
                <a:noFill/>
              </p:spPr>
              <p:txBody>
                <a:bodyPr wrap="square" rtlCol="0">
                  <a:spAutoFit/>
                </a:bodyPr>
                <a:lstStyle/>
                <a:p>
                  <a:r>
                    <a:rPr lang="en-US" sz="1400" dirty="0">
                      <a:latin typeface="Calibri" panose="020F0502020204030204" pitchFamily="34" charset="0"/>
                      <a:cs typeface="Calibri" panose="020F0502020204030204" pitchFamily="34" charset="0"/>
                    </a:rPr>
                    <a:t>H</a:t>
                  </a:r>
                  <a:endParaRPr lang="en-US" sz="1400" baseline="-25000" dirty="0">
                    <a:latin typeface="Calibri" panose="020F0502020204030204" pitchFamily="34" charset="0"/>
                    <a:cs typeface="Calibri" panose="020F0502020204030204" pitchFamily="34" charset="0"/>
                  </a:endParaRPr>
                </a:p>
              </p:txBody>
            </p:sp>
            <p:grpSp>
              <p:nvGrpSpPr>
                <p:cNvPr id="186" name="Group 185">
                  <a:extLst>
                    <a:ext uri="{FF2B5EF4-FFF2-40B4-BE49-F238E27FC236}">
                      <a16:creationId xmlns:a16="http://schemas.microsoft.com/office/drawing/2014/main" id="{F87BBA1F-B627-821F-AA80-40F2EF9E01CD}"/>
                    </a:ext>
                  </a:extLst>
                </p:cNvPr>
                <p:cNvGrpSpPr/>
                <p:nvPr/>
              </p:nvGrpSpPr>
              <p:grpSpPr>
                <a:xfrm>
                  <a:off x="2300061" y="6365415"/>
                  <a:ext cx="195348" cy="197430"/>
                  <a:chOff x="9324319" y="4396320"/>
                  <a:chExt cx="195348" cy="197430"/>
                </a:xfrm>
              </p:grpSpPr>
              <p:grpSp>
                <p:nvGrpSpPr>
                  <p:cNvPr id="188" name="Group 187">
                    <a:extLst>
                      <a:ext uri="{FF2B5EF4-FFF2-40B4-BE49-F238E27FC236}">
                        <a16:creationId xmlns:a16="http://schemas.microsoft.com/office/drawing/2014/main" id="{35D77566-429D-98CD-92E4-06226C7CD9EF}"/>
                      </a:ext>
                    </a:extLst>
                  </p:cNvPr>
                  <p:cNvGrpSpPr/>
                  <p:nvPr/>
                </p:nvGrpSpPr>
                <p:grpSpPr>
                  <a:xfrm>
                    <a:off x="9324319" y="4396320"/>
                    <a:ext cx="90000" cy="197430"/>
                    <a:chOff x="9324319" y="4391963"/>
                    <a:chExt cx="90000" cy="197430"/>
                  </a:xfrm>
                </p:grpSpPr>
                <p:sp>
                  <p:nvSpPr>
                    <p:cNvPr id="192" name="Oval 191">
                      <a:extLst>
                        <a:ext uri="{FF2B5EF4-FFF2-40B4-BE49-F238E27FC236}">
                          <a16:creationId xmlns:a16="http://schemas.microsoft.com/office/drawing/2014/main" id="{744A1E72-1328-1F4C-6354-C118EEC486A9}"/>
                        </a:ext>
                      </a:extLst>
                    </p:cNvPr>
                    <p:cNvSpPr/>
                    <p:nvPr/>
                  </p:nvSpPr>
                  <p:spPr>
                    <a:xfrm>
                      <a:off x="9324319" y="4391963"/>
                      <a:ext cx="90000" cy="90000"/>
                    </a:xfrm>
                    <a:prstGeom prst="ellipse">
                      <a:avLst/>
                    </a:prstGeom>
                    <a:no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sp>
                  <p:nvSpPr>
                    <p:cNvPr id="193" name="Oval 192">
                      <a:extLst>
                        <a:ext uri="{FF2B5EF4-FFF2-40B4-BE49-F238E27FC236}">
                          <a16:creationId xmlns:a16="http://schemas.microsoft.com/office/drawing/2014/main" id="{DD45AEF6-03B0-D9EE-5498-9BD2E285F40E}"/>
                        </a:ext>
                      </a:extLst>
                    </p:cNvPr>
                    <p:cNvSpPr/>
                    <p:nvPr/>
                  </p:nvSpPr>
                  <p:spPr>
                    <a:xfrm>
                      <a:off x="9324319" y="4499393"/>
                      <a:ext cx="90000" cy="90000"/>
                    </a:xfrm>
                    <a:prstGeom prst="ellipse">
                      <a:avLst/>
                    </a:prstGeom>
                    <a:no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grpSp>
              <p:grpSp>
                <p:nvGrpSpPr>
                  <p:cNvPr id="189" name="Group 188">
                    <a:extLst>
                      <a:ext uri="{FF2B5EF4-FFF2-40B4-BE49-F238E27FC236}">
                        <a16:creationId xmlns:a16="http://schemas.microsoft.com/office/drawing/2014/main" id="{82648DCD-0E09-DDD8-B5F7-09C1B6D22638}"/>
                      </a:ext>
                    </a:extLst>
                  </p:cNvPr>
                  <p:cNvGrpSpPr/>
                  <p:nvPr/>
                </p:nvGrpSpPr>
                <p:grpSpPr>
                  <a:xfrm>
                    <a:off x="9429667" y="4396320"/>
                    <a:ext cx="90000" cy="197430"/>
                    <a:chOff x="9424254" y="4401958"/>
                    <a:chExt cx="90000" cy="197430"/>
                  </a:xfrm>
                </p:grpSpPr>
                <p:sp>
                  <p:nvSpPr>
                    <p:cNvPr id="190" name="Oval 189">
                      <a:extLst>
                        <a:ext uri="{FF2B5EF4-FFF2-40B4-BE49-F238E27FC236}">
                          <a16:creationId xmlns:a16="http://schemas.microsoft.com/office/drawing/2014/main" id="{2313D6A1-0F88-C1CD-20F3-A8281184DB80}"/>
                        </a:ext>
                      </a:extLst>
                    </p:cNvPr>
                    <p:cNvSpPr/>
                    <p:nvPr/>
                  </p:nvSpPr>
                  <p:spPr>
                    <a:xfrm>
                      <a:off x="9424254" y="4401958"/>
                      <a:ext cx="90000" cy="90000"/>
                    </a:xfrm>
                    <a:prstGeom prst="ellipse">
                      <a:avLst/>
                    </a:prstGeom>
                    <a:no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sp>
                  <p:nvSpPr>
                    <p:cNvPr id="191" name="Oval 190">
                      <a:extLst>
                        <a:ext uri="{FF2B5EF4-FFF2-40B4-BE49-F238E27FC236}">
                          <a16:creationId xmlns:a16="http://schemas.microsoft.com/office/drawing/2014/main" id="{B39CA8BF-376B-896C-7762-CBE165AD9457}"/>
                        </a:ext>
                      </a:extLst>
                    </p:cNvPr>
                    <p:cNvSpPr/>
                    <p:nvPr/>
                  </p:nvSpPr>
                  <p:spPr>
                    <a:xfrm>
                      <a:off x="9424254" y="4509388"/>
                      <a:ext cx="90000" cy="90000"/>
                    </a:xfrm>
                    <a:prstGeom prst="ellipse">
                      <a:avLst/>
                    </a:prstGeom>
                    <a:no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grpSp>
            </p:grpSp>
            <p:sp>
              <p:nvSpPr>
                <p:cNvPr id="187" name="TextBox 186">
                  <a:extLst>
                    <a:ext uri="{FF2B5EF4-FFF2-40B4-BE49-F238E27FC236}">
                      <a16:creationId xmlns:a16="http://schemas.microsoft.com/office/drawing/2014/main" id="{B4194D5A-CB8F-A3D5-6376-74E9D3636AAF}"/>
                    </a:ext>
                  </a:extLst>
                </p:cNvPr>
                <p:cNvSpPr txBox="1"/>
                <p:nvPr/>
              </p:nvSpPr>
              <p:spPr>
                <a:xfrm>
                  <a:off x="2531582" y="5992825"/>
                  <a:ext cx="602896" cy="307777"/>
                </a:xfrm>
                <a:prstGeom prst="rect">
                  <a:avLst/>
                </a:prstGeom>
                <a:noFill/>
              </p:spPr>
              <p:txBody>
                <a:bodyPr wrap="square" rtlCol="0">
                  <a:spAutoFit/>
                </a:bodyPr>
                <a:lstStyle/>
                <a:p>
                  <a:r>
                    <a:rPr lang="en-US" sz="1400" dirty="0">
                      <a:latin typeface="Calibri" panose="020F0502020204030204" pitchFamily="34" charset="0"/>
                      <a:cs typeface="Calibri" panose="020F0502020204030204" pitchFamily="34" charset="0"/>
                    </a:rPr>
                    <a:t>HCO</a:t>
                  </a:r>
                  <a:r>
                    <a:rPr lang="en-US" sz="1400" baseline="-25000" dirty="0">
                      <a:latin typeface="Calibri" panose="020F0502020204030204" pitchFamily="34" charset="0"/>
                      <a:cs typeface="Calibri" panose="020F0502020204030204" pitchFamily="34" charset="0"/>
                    </a:rPr>
                    <a:t>3</a:t>
                  </a:r>
                </a:p>
              </p:txBody>
            </p:sp>
          </p:grpSp>
          <p:cxnSp>
            <p:nvCxnSpPr>
              <p:cNvPr id="181" name="Straight Connector 180">
                <a:extLst>
                  <a:ext uri="{FF2B5EF4-FFF2-40B4-BE49-F238E27FC236}">
                    <a16:creationId xmlns:a16="http://schemas.microsoft.com/office/drawing/2014/main" id="{407A7B8D-72A6-9239-613A-166AE53DF157}"/>
                  </a:ext>
                </a:extLst>
              </p:cNvPr>
              <p:cNvCxnSpPr/>
              <p:nvPr/>
            </p:nvCxnSpPr>
            <p:spPr>
              <a:xfrm>
                <a:off x="2023370" y="5064703"/>
                <a:ext cx="0" cy="172720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grpSp>
        <p:grpSp>
          <p:nvGrpSpPr>
            <p:cNvPr id="209" name="Group 208">
              <a:extLst>
                <a:ext uri="{FF2B5EF4-FFF2-40B4-BE49-F238E27FC236}">
                  <a16:creationId xmlns:a16="http://schemas.microsoft.com/office/drawing/2014/main" id="{565AC308-F43A-106C-AF82-F13141E9E6CA}"/>
                </a:ext>
              </a:extLst>
            </p:cNvPr>
            <p:cNvGrpSpPr/>
            <p:nvPr/>
          </p:nvGrpSpPr>
          <p:grpSpPr>
            <a:xfrm>
              <a:off x="6907911" y="5109034"/>
              <a:ext cx="1257300" cy="1759141"/>
              <a:chOff x="7002038" y="5096602"/>
              <a:chExt cx="1257300" cy="1759141"/>
            </a:xfrm>
          </p:grpSpPr>
          <p:sp>
            <p:nvSpPr>
              <p:cNvPr id="197" name="Oval 196">
                <a:extLst>
                  <a:ext uri="{FF2B5EF4-FFF2-40B4-BE49-F238E27FC236}">
                    <a16:creationId xmlns:a16="http://schemas.microsoft.com/office/drawing/2014/main" id="{F6DCC9C8-52D7-BD0B-18EE-6DB1AA032B79}"/>
                  </a:ext>
                </a:extLst>
              </p:cNvPr>
              <p:cNvSpPr/>
              <p:nvPr/>
            </p:nvSpPr>
            <p:spPr>
              <a:xfrm>
                <a:off x="7009658" y="5708234"/>
                <a:ext cx="1097280" cy="1115568"/>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98" name="Straight Connector 197">
                <a:extLst>
                  <a:ext uri="{FF2B5EF4-FFF2-40B4-BE49-F238E27FC236}">
                    <a16:creationId xmlns:a16="http://schemas.microsoft.com/office/drawing/2014/main" id="{01BE19E9-1C4E-ED7B-DD6A-50E6F55D7EF1}"/>
                  </a:ext>
                </a:extLst>
              </p:cNvPr>
              <p:cNvCxnSpPr/>
              <p:nvPr/>
            </p:nvCxnSpPr>
            <p:spPr>
              <a:xfrm>
                <a:off x="7002038" y="5096602"/>
                <a:ext cx="0" cy="172720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9" name="Straight Connector 198">
                <a:extLst>
                  <a:ext uri="{FF2B5EF4-FFF2-40B4-BE49-F238E27FC236}">
                    <a16:creationId xmlns:a16="http://schemas.microsoft.com/office/drawing/2014/main" id="{633287CE-C555-7F85-C823-EC13E18267BA}"/>
                  </a:ext>
                </a:extLst>
              </p:cNvPr>
              <p:cNvCxnSpPr/>
              <p:nvPr/>
            </p:nvCxnSpPr>
            <p:spPr>
              <a:xfrm>
                <a:off x="8106938" y="5125005"/>
                <a:ext cx="0" cy="172720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200" name="TextBox 199">
                <a:extLst>
                  <a:ext uri="{FF2B5EF4-FFF2-40B4-BE49-F238E27FC236}">
                    <a16:creationId xmlns:a16="http://schemas.microsoft.com/office/drawing/2014/main" id="{ED9E4779-5824-051F-DF06-E204BBACFAA0}"/>
                  </a:ext>
                </a:extLst>
              </p:cNvPr>
              <p:cNvSpPr txBox="1"/>
              <p:nvPr/>
            </p:nvSpPr>
            <p:spPr>
              <a:xfrm>
                <a:off x="7144581" y="6093930"/>
                <a:ext cx="333369" cy="307777"/>
              </a:xfrm>
              <a:prstGeom prst="rect">
                <a:avLst/>
              </a:prstGeom>
              <a:noFill/>
            </p:spPr>
            <p:txBody>
              <a:bodyPr wrap="square" rtlCol="0">
                <a:spAutoFit/>
              </a:bodyPr>
              <a:lstStyle/>
              <a:p>
                <a:r>
                  <a:rPr lang="en-US" sz="1400" dirty="0">
                    <a:latin typeface="Calibri" panose="020F0502020204030204" pitchFamily="34" charset="0"/>
                    <a:cs typeface="Calibri" panose="020F0502020204030204" pitchFamily="34" charset="0"/>
                  </a:rPr>
                  <a:t>H</a:t>
                </a:r>
                <a:endParaRPr lang="en-US" sz="1400" baseline="-25000" dirty="0">
                  <a:latin typeface="Calibri" panose="020F0502020204030204" pitchFamily="34" charset="0"/>
                  <a:cs typeface="Calibri" panose="020F0502020204030204" pitchFamily="34" charset="0"/>
                </a:endParaRPr>
              </a:p>
            </p:txBody>
          </p:sp>
          <p:sp>
            <p:nvSpPr>
              <p:cNvPr id="202" name="TextBox 201">
                <a:extLst>
                  <a:ext uri="{FF2B5EF4-FFF2-40B4-BE49-F238E27FC236}">
                    <a16:creationId xmlns:a16="http://schemas.microsoft.com/office/drawing/2014/main" id="{F4E67015-22F7-A2CE-62EC-D163A2C2EA4E}"/>
                  </a:ext>
                </a:extLst>
              </p:cNvPr>
              <p:cNvSpPr txBox="1"/>
              <p:nvPr/>
            </p:nvSpPr>
            <p:spPr>
              <a:xfrm>
                <a:off x="7548175" y="6088964"/>
                <a:ext cx="602896" cy="307777"/>
              </a:xfrm>
              <a:prstGeom prst="rect">
                <a:avLst/>
              </a:prstGeom>
              <a:noFill/>
            </p:spPr>
            <p:txBody>
              <a:bodyPr wrap="square" rtlCol="0">
                <a:spAutoFit/>
              </a:bodyPr>
              <a:lstStyle/>
              <a:p>
                <a:r>
                  <a:rPr lang="en-US" sz="1400" dirty="0">
                    <a:latin typeface="Calibri" panose="020F0502020204030204" pitchFamily="34" charset="0"/>
                    <a:cs typeface="Calibri" panose="020F0502020204030204" pitchFamily="34" charset="0"/>
                  </a:rPr>
                  <a:t>HCO</a:t>
                </a:r>
                <a:r>
                  <a:rPr lang="en-US" sz="1400" baseline="-25000" dirty="0">
                    <a:latin typeface="Calibri" panose="020F0502020204030204" pitchFamily="34" charset="0"/>
                    <a:cs typeface="Calibri" panose="020F0502020204030204" pitchFamily="34" charset="0"/>
                  </a:rPr>
                  <a:t>3</a:t>
                </a:r>
              </a:p>
            </p:txBody>
          </p:sp>
          <p:cxnSp>
            <p:nvCxnSpPr>
              <p:cNvPr id="196" name="Straight Connector 195">
                <a:extLst>
                  <a:ext uri="{FF2B5EF4-FFF2-40B4-BE49-F238E27FC236}">
                    <a16:creationId xmlns:a16="http://schemas.microsoft.com/office/drawing/2014/main" id="{F3B212FE-2830-AECF-2DF2-E1B13DAFC0D7}"/>
                  </a:ext>
                </a:extLst>
              </p:cNvPr>
              <p:cNvCxnSpPr/>
              <p:nvPr/>
            </p:nvCxnSpPr>
            <p:spPr>
              <a:xfrm>
                <a:off x="8259338" y="5128543"/>
                <a:ext cx="0" cy="172720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grpSp>
        <p:grpSp>
          <p:nvGrpSpPr>
            <p:cNvPr id="217" name="Group 216">
              <a:extLst>
                <a:ext uri="{FF2B5EF4-FFF2-40B4-BE49-F238E27FC236}">
                  <a16:creationId xmlns:a16="http://schemas.microsoft.com/office/drawing/2014/main" id="{D6CD2FFD-0A4C-25DF-9D17-852C9894EAB3}"/>
                </a:ext>
              </a:extLst>
            </p:cNvPr>
            <p:cNvGrpSpPr/>
            <p:nvPr/>
          </p:nvGrpSpPr>
          <p:grpSpPr>
            <a:xfrm>
              <a:off x="10011832" y="5080631"/>
              <a:ext cx="1257300" cy="1759141"/>
              <a:chOff x="7002038" y="5096602"/>
              <a:chExt cx="1257300" cy="1759141"/>
            </a:xfrm>
          </p:grpSpPr>
          <p:sp>
            <p:nvSpPr>
              <p:cNvPr id="218" name="Oval 217">
                <a:extLst>
                  <a:ext uri="{FF2B5EF4-FFF2-40B4-BE49-F238E27FC236}">
                    <a16:creationId xmlns:a16="http://schemas.microsoft.com/office/drawing/2014/main" id="{0FE08833-07A9-9E89-658A-4B99BFE56DD5}"/>
                  </a:ext>
                </a:extLst>
              </p:cNvPr>
              <p:cNvSpPr/>
              <p:nvPr/>
            </p:nvSpPr>
            <p:spPr>
              <a:xfrm>
                <a:off x="7009658" y="5708234"/>
                <a:ext cx="1097280" cy="1115568"/>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19" name="Straight Connector 218">
                <a:extLst>
                  <a:ext uri="{FF2B5EF4-FFF2-40B4-BE49-F238E27FC236}">
                    <a16:creationId xmlns:a16="http://schemas.microsoft.com/office/drawing/2014/main" id="{105386D2-D2E6-4C15-165F-245FA654D7EF}"/>
                  </a:ext>
                </a:extLst>
              </p:cNvPr>
              <p:cNvCxnSpPr/>
              <p:nvPr/>
            </p:nvCxnSpPr>
            <p:spPr>
              <a:xfrm>
                <a:off x="7002038" y="5096602"/>
                <a:ext cx="0" cy="172720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0" name="Straight Connector 219">
                <a:extLst>
                  <a:ext uri="{FF2B5EF4-FFF2-40B4-BE49-F238E27FC236}">
                    <a16:creationId xmlns:a16="http://schemas.microsoft.com/office/drawing/2014/main" id="{B6C4EC84-16F6-8616-7B57-8E26328259DE}"/>
                  </a:ext>
                </a:extLst>
              </p:cNvPr>
              <p:cNvCxnSpPr/>
              <p:nvPr/>
            </p:nvCxnSpPr>
            <p:spPr>
              <a:xfrm>
                <a:off x="8106938" y="5125005"/>
                <a:ext cx="0" cy="172720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221" name="TextBox 220">
                <a:extLst>
                  <a:ext uri="{FF2B5EF4-FFF2-40B4-BE49-F238E27FC236}">
                    <a16:creationId xmlns:a16="http://schemas.microsoft.com/office/drawing/2014/main" id="{A16110A4-4A7F-7241-8D30-8D126BBFD0C8}"/>
                  </a:ext>
                </a:extLst>
              </p:cNvPr>
              <p:cNvSpPr txBox="1"/>
              <p:nvPr/>
            </p:nvSpPr>
            <p:spPr>
              <a:xfrm>
                <a:off x="7270608" y="6088964"/>
                <a:ext cx="714063" cy="307777"/>
              </a:xfrm>
              <a:prstGeom prst="rect">
                <a:avLst/>
              </a:prstGeom>
              <a:noFill/>
            </p:spPr>
            <p:txBody>
              <a:bodyPr wrap="square" rtlCol="0">
                <a:spAutoFit/>
              </a:bodyPr>
              <a:lstStyle/>
              <a:p>
                <a:r>
                  <a:rPr lang="en-US" sz="1400" dirty="0">
                    <a:latin typeface="Calibri" panose="020F0502020204030204" pitchFamily="34" charset="0"/>
                    <a:cs typeface="Calibri" panose="020F0502020204030204" pitchFamily="34" charset="0"/>
                  </a:rPr>
                  <a:t>H</a:t>
                </a:r>
                <a:r>
                  <a:rPr lang="en-US" sz="1400" baseline="-25000" dirty="0">
                    <a:latin typeface="Calibri" panose="020F0502020204030204" pitchFamily="34" charset="0"/>
                    <a:cs typeface="Calibri" panose="020F0502020204030204" pitchFamily="34" charset="0"/>
                  </a:rPr>
                  <a:t>2</a:t>
                </a:r>
                <a:r>
                  <a:rPr lang="en-US" sz="1400" dirty="0">
                    <a:latin typeface="Calibri" panose="020F0502020204030204" pitchFamily="34" charset="0"/>
                    <a:cs typeface="Calibri" panose="020F0502020204030204" pitchFamily="34" charset="0"/>
                  </a:rPr>
                  <a:t>CO</a:t>
                </a:r>
                <a:r>
                  <a:rPr lang="en-US" sz="1400" baseline="-25000" dirty="0">
                    <a:latin typeface="Calibri" panose="020F0502020204030204" pitchFamily="34" charset="0"/>
                    <a:cs typeface="Calibri" panose="020F0502020204030204" pitchFamily="34" charset="0"/>
                  </a:rPr>
                  <a:t>3</a:t>
                </a:r>
              </a:p>
            </p:txBody>
          </p:sp>
          <p:cxnSp>
            <p:nvCxnSpPr>
              <p:cNvPr id="222" name="Straight Connector 221">
                <a:extLst>
                  <a:ext uri="{FF2B5EF4-FFF2-40B4-BE49-F238E27FC236}">
                    <a16:creationId xmlns:a16="http://schemas.microsoft.com/office/drawing/2014/main" id="{124A35EC-C274-496C-6557-FCB74A442CE3}"/>
                  </a:ext>
                </a:extLst>
              </p:cNvPr>
              <p:cNvCxnSpPr/>
              <p:nvPr/>
            </p:nvCxnSpPr>
            <p:spPr>
              <a:xfrm>
                <a:off x="8259338" y="5128543"/>
                <a:ext cx="0" cy="172720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grpSp>
        <p:grpSp>
          <p:nvGrpSpPr>
            <p:cNvPr id="229" name="Group 228">
              <a:extLst>
                <a:ext uri="{FF2B5EF4-FFF2-40B4-BE49-F238E27FC236}">
                  <a16:creationId xmlns:a16="http://schemas.microsoft.com/office/drawing/2014/main" id="{DC40846B-C3BE-B46B-C070-B507B551C6B1}"/>
                </a:ext>
              </a:extLst>
            </p:cNvPr>
            <p:cNvGrpSpPr/>
            <p:nvPr/>
          </p:nvGrpSpPr>
          <p:grpSpPr>
            <a:xfrm>
              <a:off x="768770" y="7348780"/>
              <a:ext cx="1257300" cy="1759141"/>
              <a:chOff x="768770" y="7348780"/>
              <a:chExt cx="1257300" cy="1759141"/>
            </a:xfrm>
          </p:grpSpPr>
          <p:grpSp>
            <p:nvGrpSpPr>
              <p:cNvPr id="210" name="Group 209">
                <a:extLst>
                  <a:ext uri="{FF2B5EF4-FFF2-40B4-BE49-F238E27FC236}">
                    <a16:creationId xmlns:a16="http://schemas.microsoft.com/office/drawing/2014/main" id="{F1E11257-38A3-A38B-97DC-B188E85C6B50}"/>
                  </a:ext>
                </a:extLst>
              </p:cNvPr>
              <p:cNvGrpSpPr/>
              <p:nvPr/>
            </p:nvGrpSpPr>
            <p:grpSpPr>
              <a:xfrm>
                <a:off x="768770" y="7348780"/>
                <a:ext cx="1257300" cy="1759141"/>
                <a:chOff x="7002038" y="5096602"/>
                <a:chExt cx="1257300" cy="1759141"/>
              </a:xfrm>
            </p:grpSpPr>
            <p:sp>
              <p:nvSpPr>
                <p:cNvPr id="211" name="Oval 210">
                  <a:extLst>
                    <a:ext uri="{FF2B5EF4-FFF2-40B4-BE49-F238E27FC236}">
                      <a16:creationId xmlns:a16="http://schemas.microsoft.com/office/drawing/2014/main" id="{C6AEEF0C-C70B-F1C1-49B5-898CEB4B7A13}"/>
                    </a:ext>
                  </a:extLst>
                </p:cNvPr>
                <p:cNvSpPr/>
                <p:nvPr/>
              </p:nvSpPr>
              <p:spPr>
                <a:xfrm>
                  <a:off x="7009658" y="5708234"/>
                  <a:ext cx="1097280" cy="1115568"/>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12" name="Straight Connector 211">
                  <a:extLst>
                    <a:ext uri="{FF2B5EF4-FFF2-40B4-BE49-F238E27FC236}">
                      <a16:creationId xmlns:a16="http://schemas.microsoft.com/office/drawing/2014/main" id="{6A8469C2-C51B-C04D-7D37-5A34CC19F9F6}"/>
                    </a:ext>
                  </a:extLst>
                </p:cNvPr>
                <p:cNvCxnSpPr/>
                <p:nvPr/>
              </p:nvCxnSpPr>
              <p:spPr>
                <a:xfrm>
                  <a:off x="7002038" y="5096602"/>
                  <a:ext cx="0" cy="172720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3" name="Straight Connector 212">
                  <a:extLst>
                    <a:ext uri="{FF2B5EF4-FFF2-40B4-BE49-F238E27FC236}">
                      <a16:creationId xmlns:a16="http://schemas.microsoft.com/office/drawing/2014/main" id="{478A10BC-C889-0431-FB17-D41B2FBB3447}"/>
                    </a:ext>
                  </a:extLst>
                </p:cNvPr>
                <p:cNvCxnSpPr/>
                <p:nvPr/>
              </p:nvCxnSpPr>
              <p:spPr>
                <a:xfrm>
                  <a:off x="8106938" y="5125005"/>
                  <a:ext cx="0" cy="172720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6" name="Straight Connector 215">
                  <a:extLst>
                    <a:ext uri="{FF2B5EF4-FFF2-40B4-BE49-F238E27FC236}">
                      <a16:creationId xmlns:a16="http://schemas.microsoft.com/office/drawing/2014/main" id="{8365CF62-DAE8-ABE0-AA3A-F044450EAB76}"/>
                    </a:ext>
                  </a:extLst>
                </p:cNvPr>
                <p:cNvCxnSpPr/>
                <p:nvPr/>
              </p:nvCxnSpPr>
              <p:spPr>
                <a:xfrm>
                  <a:off x="8259338" y="5128543"/>
                  <a:ext cx="0" cy="172720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23" name="TextBox 222">
                <a:extLst>
                  <a:ext uri="{FF2B5EF4-FFF2-40B4-BE49-F238E27FC236}">
                    <a16:creationId xmlns:a16="http://schemas.microsoft.com/office/drawing/2014/main" id="{81E7CD3B-3005-AA7D-7769-537FF666D8F3}"/>
                  </a:ext>
                </a:extLst>
              </p:cNvPr>
              <p:cNvSpPr txBox="1"/>
              <p:nvPr/>
            </p:nvSpPr>
            <p:spPr>
              <a:xfrm>
                <a:off x="874627" y="8210419"/>
                <a:ext cx="956025" cy="307777"/>
              </a:xfrm>
              <a:prstGeom prst="rect">
                <a:avLst/>
              </a:prstGeom>
              <a:noFill/>
            </p:spPr>
            <p:txBody>
              <a:bodyPr wrap="square" rtlCol="0">
                <a:spAutoFit/>
              </a:bodyPr>
              <a:lstStyle/>
              <a:p>
                <a:r>
                  <a:rPr lang="en-US" sz="1400" dirty="0">
                    <a:latin typeface="Calibri" panose="020F0502020204030204" pitchFamily="34" charset="0"/>
                    <a:cs typeface="Calibri" panose="020F0502020204030204" pitchFamily="34" charset="0"/>
                  </a:rPr>
                  <a:t>CO</a:t>
                </a:r>
                <a:r>
                  <a:rPr lang="en-US" sz="1400" baseline="-25000" dirty="0">
                    <a:latin typeface="Calibri" panose="020F0502020204030204" pitchFamily="34" charset="0"/>
                    <a:cs typeface="Calibri" panose="020F0502020204030204" pitchFamily="34" charset="0"/>
                  </a:rPr>
                  <a:t>2      </a:t>
                </a:r>
                <a:r>
                  <a:rPr lang="en-US" sz="1400" dirty="0">
                    <a:latin typeface="Calibri" panose="020F0502020204030204" pitchFamily="34" charset="0"/>
                    <a:cs typeface="Calibri" panose="020F0502020204030204" pitchFamily="34" charset="0"/>
                  </a:rPr>
                  <a:t> H</a:t>
                </a:r>
                <a:r>
                  <a:rPr lang="en-US" sz="1400" baseline="-25000" dirty="0">
                    <a:latin typeface="Calibri" panose="020F0502020204030204" pitchFamily="34" charset="0"/>
                    <a:cs typeface="Calibri" panose="020F0502020204030204" pitchFamily="34" charset="0"/>
                  </a:rPr>
                  <a:t>2</a:t>
                </a:r>
                <a:r>
                  <a:rPr lang="en-US" sz="1400" dirty="0">
                    <a:latin typeface="Calibri" panose="020F0502020204030204" pitchFamily="34" charset="0"/>
                    <a:cs typeface="Calibri" panose="020F0502020204030204" pitchFamily="34" charset="0"/>
                  </a:rPr>
                  <a:t>O</a:t>
                </a:r>
              </a:p>
            </p:txBody>
          </p:sp>
        </p:grpSp>
        <p:sp>
          <p:nvSpPr>
            <p:cNvPr id="237" name="Freeform 236">
              <a:extLst>
                <a:ext uri="{FF2B5EF4-FFF2-40B4-BE49-F238E27FC236}">
                  <a16:creationId xmlns:a16="http://schemas.microsoft.com/office/drawing/2014/main" id="{33ACE65D-3708-858F-BD2C-1F53B2722D37}"/>
                </a:ext>
              </a:extLst>
            </p:cNvPr>
            <p:cNvSpPr/>
            <p:nvPr/>
          </p:nvSpPr>
          <p:spPr>
            <a:xfrm>
              <a:off x="4123944" y="8283896"/>
              <a:ext cx="1426464" cy="376445"/>
            </a:xfrm>
            <a:custGeom>
              <a:avLst/>
              <a:gdLst>
                <a:gd name="csX0" fmla="*/ 0 w 1426464"/>
                <a:gd name="csY0" fmla="*/ 283464 h 683112"/>
                <a:gd name="csX1" fmla="*/ 283464 w 1426464"/>
                <a:gd name="csY1" fmla="*/ 676656 h 683112"/>
                <a:gd name="csX2" fmla="*/ 1426464 w 1426464"/>
                <a:gd name="csY2" fmla="*/ 0 h 683112"/>
                <a:gd name="csX3" fmla="*/ 1426464 w 1426464"/>
                <a:gd name="csY3" fmla="*/ 0 h 683112"/>
              </a:gdLst>
              <a:ahLst/>
              <a:cxnLst>
                <a:cxn ang="0">
                  <a:pos x="csX0" y="csY0"/>
                </a:cxn>
                <a:cxn ang="0">
                  <a:pos x="csX1" y="csY1"/>
                </a:cxn>
                <a:cxn ang="0">
                  <a:pos x="csX2" y="csY2"/>
                </a:cxn>
                <a:cxn ang="0">
                  <a:pos x="csX3" y="csY3"/>
                </a:cxn>
              </a:cxnLst>
              <a:rect l="l" t="t" r="r" b="b"/>
              <a:pathLst>
                <a:path w="1426464" h="683112">
                  <a:moveTo>
                    <a:pt x="0" y="283464"/>
                  </a:moveTo>
                  <a:cubicBezTo>
                    <a:pt x="22860" y="503682"/>
                    <a:pt x="45720" y="723900"/>
                    <a:pt x="283464" y="676656"/>
                  </a:cubicBezTo>
                  <a:cubicBezTo>
                    <a:pt x="521208" y="629412"/>
                    <a:pt x="1426464" y="0"/>
                    <a:pt x="1426464" y="0"/>
                  </a:cubicBezTo>
                  <a:lnTo>
                    <a:pt x="1426464" y="0"/>
                  </a:lnTo>
                </a:path>
              </a:pathLst>
            </a:custGeom>
            <a:noFill/>
            <a:ln>
              <a:tailEnd type="triangle"/>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38" name="Group 237">
              <a:extLst>
                <a:ext uri="{FF2B5EF4-FFF2-40B4-BE49-F238E27FC236}">
                  <a16:creationId xmlns:a16="http://schemas.microsoft.com/office/drawing/2014/main" id="{618B48A6-AFAA-BFAD-1867-FF39A8EF5C93}"/>
                </a:ext>
              </a:extLst>
            </p:cNvPr>
            <p:cNvGrpSpPr/>
            <p:nvPr/>
          </p:nvGrpSpPr>
          <p:grpSpPr>
            <a:xfrm>
              <a:off x="3830526" y="7348780"/>
              <a:ext cx="1257300" cy="1759141"/>
              <a:chOff x="768770" y="7348780"/>
              <a:chExt cx="1257300" cy="1759141"/>
            </a:xfrm>
          </p:grpSpPr>
          <p:grpSp>
            <p:nvGrpSpPr>
              <p:cNvPr id="239" name="Group 238">
                <a:extLst>
                  <a:ext uri="{FF2B5EF4-FFF2-40B4-BE49-F238E27FC236}">
                    <a16:creationId xmlns:a16="http://schemas.microsoft.com/office/drawing/2014/main" id="{6098A6E8-0C82-88FE-3942-1FC75A0C41CA}"/>
                  </a:ext>
                </a:extLst>
              </p:cNvPr>
              <p:cNvGrpSpPr/>
              <p:nvPr/>
            </p:nvGrpSpPr>
            <p:grpSpPr>
              <a:xfrm>
                <a:off x="768770" y="7348780"/>
                <a:ext cx="1257300" cy="1759141"/>
                <a:chOff x="7002038" y="5096602"/>
                <a:chExt cx="1257300" cy="1759141"/>
              </a:xfrm>
            </p:grpSpPr>
            <p:sp>
              <p:nvSpPr>
                <p:cNvPr id="241" name="Oval 240">
                  <a:extLst>
                    <a:ext uri="{FF2B5EF4-FFF2-40B4-BE49-F238E27FC236}">
                      <a16:creationId xmlns:a16="http://schemas.microsoft.com/office/drawing/2014/main" id="{036F580F-A6A0-0EE9-8B72-593D0EDA7AF7}"/>
                    </a:ext>
                  </a:extLst>
                </p:cNvPr>
                <p:cNvSpPr/>
                <p:nvPr/>
              </p:nvSpPr>
              <p:spPr>
                <a:xfrm>
                  <a:off x="7009658" y="5708234"/>
                  <a:ext cx="1097280" cy="1115568"/>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42" name="Straight Connector 241">
                  <a:extLst>
                    <a:ext uri="{FF2B5EF4-FFF2-40B4-BE49-F238E27FC236}">
                      <a16:creationId xmlns:a16="http://schemas.microsoft.com/office/drawing/2014/main" id="{01F7DAB4-FF08-1837-4E3B-46B56E5E2E5F}"/>
                    </a:ext>
                  </a:extLst>
                </p:cNvPr>
                <p:cNvCxnSpPr/>
                <p:nvPr/>
              </p:nvCxnSpPr>
              <p:spPr>
                <a:xfrm>
                  <a:off x="7002038" y="5096602"/>
                  <a:ext cx="0" cy="172720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43" name="Straight Connector 242">
                  <a:extLst>
                    <a:ext uri="{FF2B5EF4-FFF2-40B4-BE49-F238E27FC236}">
                      <a16:creationId xmlns:a16="http://schemas.microsoft.com/office/drawing/2014/main" id="{A5F1B15B-E455-A4B3-CC03-EB3B847C6CFF}"/>
                    </a:ext>
                  </a:extLst>
                </p:cNvPr>
                <p:cNvCxnSpPr/>
                <p:nvPr/>
              </p:nvCxnSpPr>
              <p:spPr>
                <a:xfrm>
                  <a:off x="8106938" y="5125005"/>
                  <a:ext cx="0" cy="172720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44" name="Straight Connector 243">
                  <a:extLst>
                    <a:ext uri="{FF2B5EF4-FFF2-40B4-BE49-F238E27FC236}">
                      <a16:creationId xmlns:a16="http://schemas.microsoft.com/office/drawing/2014/main" id="{9BD50D9E-5DC3-2FB5-406D-6E51AD591EAC}"/>
                    </a:ext>
                  </a:extLst>
                </p:cNvPr>
                <p:cNvCxnSpPr/>
                <p:nvPr/>
              </p:nvCxnSpPr>
              <p:spPr>
                <a:xfrm>
                  <a:off x="8259338" y="5128543"/>
                  <a:ext cx="0" cy="172720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40" name="TextBox 239">
                <a:extLst>
                  <a:ext uri="{FF2B5EF4-FFF2-40B4-BE49-F238E27FC236}">
                    <a16:creationId xmlns:a16="http://schemas.microsoft.com/office/drawing/2014/main" id="{8E0A7266-325F-FB59-B46D-1429815D6A11}"/>
                  </a:ext>
                </a:extLst>
              </p:cNvPr>
              <p:cNvSpPr txBox="1"/>
              <p:nvPr/>
            </p:nvSpPr>
            <p:spPr>
              <a:xfrm>
                <a:off x="874627" y="8210419"/>
                <a:ext cx="956025" cy="307777"/>
              </a:xfrm>
              <a:prstGeom prst="rect">
                <a:avLst/>
              </a:prstGeom>
              <a:noFill/>
            </p:spPr>
            <p:txBody>
              <a:bodyPr wrap="square" rtlCol="0">
                <a:spAutoFit/>
              </a:bodyPr>
              <a:lstStyle/>
              <a:p>
                <a:r>
                  <a:rPr lang="en-US" sz="1400" dirty="0">
                    <a:latin typeface="Calibri" panose="020F0502020204030204" pitchFamily="34" charset="0"/>
                    <a:cs typeface="Calibri" panose="020F0502020204030204" pitchFamily="34" charset="0"/>
                  </a:rPr>
                  <a:t>CO</a:t>
                </a:r>
                <a:r>
                  <a:rPr lang="en-US" sz="1400" baseline="-25000" dirty="0">
                    <a:latin typeface="Calibri" panose="020F0502020204030204" pitchFamily="34" charset="0"/>
                    <a:cs typeface="Calibri" panose="020F0502020204030204" pitchFamily="34" charset="0"/>
                  </a:rPr>
                  <a:t>2      </a:t>
                </a:r>
                <a:r>
                  <a:rPr lang="en-US" sz="1400" dirty="0">
                    <a:latin typeface="Calibri" panose="020F0502020204030204" pitchFamily="34" charset="0"/>
                    <a:cs typeface="Calibri" panose="020F0502020204030204" pitchFamily="34" charset="0"/>
                  </a:rPr>
                  <a:t> H</a:t>
                </a:r>
                <a:r>
                  <a:rPr lang="en-US" sz="1400" baseline="-25000" dirty="0">
                    <a:latin typeface="Calibri" panose="020F0502020204030204" pitchFamily="34" charset="0"/>
                    <a:cs typeface="Calibri" panose="020F0502020204030204" pitchFamily="34" charset="0"/>
                  </a:rPr>
                  <a:t>2</a:t>
                </a:r>
                <a:r>
                  <a:rPr lang="en-US" sz="1400" dirty="0">
                    <a:latin typeface="Calibri" panose="020F0502020204030204" pitchFamily="34" charset="0"/>
                    <a:cs typeface="Calibri" panose="020F0502020204030204" pitchFamily="34" charset="0"/>
                  </a:rPr>
                  <a:t>O</a:t>
                </a:r>
              </a:p>
            </p:txBody>
          </p:sp>
        </p:grpSp>
        <p:grpSp>
          <p:nvGrpSpPr>
            <p:cNvPr id="246" name="Group 245">
              <a:extLst>
                <a:ext uri="{FF2B5EF4-FFF2-40B4-BE49-F238E27FC236}">
                  <a16:creationId xmlns:a16="http://schemas.microsoft.com/office/drawing/2014/main" id="{38E11E02-9011-03E3-530A-1E4EDB6A7860}"/>
                </a:ext>
              </a:extLst>
            </p:cNvPr>
            <p:cNvGrpSpPr/>
            <p:nvPr/>
          </p:nvGrpSpPr>
          <p:grpSpPr>
            <a:xfrm>
              <a:off x="6929648" y="7383405"/>
              <a:ext cx="2033184" cy="1759141"/>
              <a:chOff x="6929648" y="7383405"/>
              <a:chExt cx="2033184" cy="1759141"/>
            </a:xfrm>
          </p:grpSpPr>
          <p:grpSp>
            <p:nvGrpSpPr>
              <p:cNvPr id="230" name="Group 229">
                <a:extLst>
                  <a:ext uri="{FF2B5EF4-FFF2-40B4-BE49-F238E27FC236}">
                    <a16:creationId xmlns:a16="http://schemas.microsoft.com/office/drawing/2014/main" id="{E14B3F59-C3C5-2C20-C35B-F5FCDFFD5A85}"/>
                  </a:ext>
                </a:extLst>
              </p:cNvPr>
              <p:cNvGrpSpPr/>
              <p:nvPr/>
            </p:nvGrpSpPr>
            <p:grpSpPr>
              <a:xfrm>
                <a:off x="6929648" y="7383405"/>
                <a:ext cx="1257300" cy="1759141"/>
                <a:chOff x="768770" y="7348780"/>
                <a:chExt cx="1257300" cy="1759141"/>
              </a:xfrm>
            </p:grpSpPr>
            <p:grpSp>
              <p:nvGrpSpPr>
                <p:cNvPr id="231" name="Group 230">
                  <a:extLst>
                    <a:ext uri="{FF2B5EF4-FFF2-40B4-BE49-F238E27FC236}">
                      <a16:creationId xmlns:a16="http://schemas.microsoft.com/office/drawing/2014/main" id="{8AC3873E-9991-35A3-660D-AEF008AAE9B1}"/>
                    </a:ext>
                  </a:extLst>
                </p:cNvPr>
                <p:cNvGrpSpPr/>
                <p:nvPr/>
              </p:nvGrpSpPr>
              <p:grpSpPr>
                <a:xfrm>
                  <a:off x="768770" y="7348780"/>
                  <a:ext cx="1257300" cy="1759141"/>
                  <a:chOff x="7002038" y="5096602"/>
                  <a:chExt cx="1257300" cy="1759141"/>
                </a:xfrm>
              </p:grpSpPr>
              <p:sp>
                <p:nvSpPr>
                  <p:cNvPr id="233" name="Oval 232">
                    <a:extLst>
                      <a:ext uri="{FF2B5EF4-FFF2-40B4-BE49-F238E27FC236}">
                        <a16:creationId xmlns:a16="http://schemas.microsoft.com/office/drawing/2014/main" id="{AA409D20-CDB9-AB3A-4072-33980210CAA0}"/>
                      </a:ext>
                    </a:extLst>
                  </p:cNvPr>
                  <p:cNvSpPr/>
                  <p:nvPr/>
                </p:nvSpPr>
                <p:spPr>
                  <a:xfrm>
                    <a:off x="7009658" y="5708234"/>
                    <a:ext cx="1097280" cy="1115568"/>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34" name="Straight Connector 233">
                    <a:extLst>
                      <a:ext uri="{FF2B5EF4-FFF2-40B4-BE49-F238E27FC236}">
                        <a16:creationId xmlns:a16="http://schemas.microsoft.com/office/drawing/2014/main" id="{2E4F1513-BEE1-ADAB-FF4C-7BC289DD387F}"/>
                      </a:ext>
                    </a:extLst>
                  </p:cNvPr>
                  <p:cNvCxnSpPr/>
                  <p:nvPr/>
                </p:nvCxnSpPr>
                <p:spPr>
                  <a:xfrm>
                    <a:off x="7002038" y="5096602"/>
                    <a:ext cx="0" cy="172720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5" name="Straight Connector 234">
                    <a:extLst>
                      <a:ext uri="{FF2B5EF4-FFF2-40B4-BE49-F238E27FC236}">
                        <a16:creationId xmlns:a16="http://schemas.microsoft.com/office/drawing/2014/main" id="{8F64C115-445D-BBDE-42E1-D9CEB7EE0C4C}"/>
                      </a:ext>
                    </a:extLst>
                  </p:cNvPr>
                  <p:cNvCxnSpPr/>
                  <p:nvPr/>
                </p:nvCxnSpPr>
                <p:spPr>
                  <a:xfrm>
                    <a:off x="8106938" y="5125005"/>
                    <a:ext cx="0" cy="172720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6" name="Straight Connector 235">
                    <a:extLst>
                      <a:ext uri="{FF2B5EF4-FFF2-40B4-BE49-F238E27FC236}">
                        <a16:creationId xmlns:a16="http://schemas.microsoft.com/office/drawing/2014/main" id="{7D4A7370-DDAF-5CDF-D35A-190125769FB7}"/>
                      </a:ext>
                    </a:extLst>
                  </p:cNvPr>
                  <p:cNvCxnSpPr/>
                  <p:nvPr/>
                </p:nvCxnSpPr>
                <p:spPr>
                  <a:xfrm>
                    <a:off x="8259338" y="5128543"/>
                    <a:ext cx="0" cy="172720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32" name="TextBox 231">
                  <a:extLst>
                    <a:ext uri="{FF2B5EF4-FFF2-40B4-BE49-F238E27FC236}">
                      <a16:creationId xmlns:a16="http://schemas.microsoft.com/office/drawing/2014/main" id="{9CFB99F0-6E49-3798-8204-A60170677A70}"/>
                    </a:ext>
                  </a:extLst>
                </p:cNvPr>
                <p:cNvSpPr txBox="1"/>
                <p:nvPr/>
              </p:nvSpPr>
              <p:spPr>
                <a:xfrm>
                  <a:off x="1313540" y="8228707"/>
                  <a:ext cx="512670" cy="307777"/>
                </a:xfrm>
                <a:prstGeom prst="rect">
                  <a:avLst/>
                </a:prstGeom>
                <a:noFill/>
              </p:spPr>
              <p:txBody>
                <a:bodyPr wrap="square" rtlCol="0">
                  <a:spAutoFit/>
                </a:bodyPr>
                <a:lstStyle/>
                <a:p>
                  <a:r>
                    <a:rPr lang="en-US" sz="1400" dirty="0">
                      <a:latin typeface="Calibri" panose="020F0502020204030204" pitchFamily="34" charset="0"/>
                      <a:cs typeface="Calibri" panose="020F0502020204030204" pitchFamily="34" charset="0"/>
                    </a:rPr>
                    <a:t>H</a:t>
                  </a:r>
                  <a:r>
                    <a:rPr lang="en-US" sz="1400" baseline="-25000" dirty="0">
                      <a:latin typeface="Calibri" panose="020F0502020204030204" pitchFamily="34" charset="0"/>
                      <a:cs typeface="Calibri" panose="020F0502020204030204" pitchFamily="34" charset="0"/>
                    </a:rPr>
                    <a:t>2</a:t>
                  </a:r>
                  <a:r>
                    <a:rPr lang="en-US" sz="1400" dirty="0">
                      <a:latin typeface="Calibri" panose="020F0502020204030204" pitchFamily="34" charset="0"/>
                      <a:cs typeface="Calibri" panose="020F0502020204030204" pitchFamily="34" charset="0"/>
                    </a:rPr>
                    <a:t>O</a:t>
                  </a:r>
                </a:p>
              </p:txBody>
            </p:sp>
          </p:grpSp>
          <p:sp>
            <p:nvSpPr>
              <p:cNvPr id="245" name="TextBox 244">
                <a:extLst>
                  <a:ext uri="{FF2B5EF4-FFF2-40B4-BE49-F238E27FC236}">
                    <a16:creationId xmlns:a16="http://schemas.microsoft.com/office/drawing/2014/main" id="{AD44A21E-9B8F-484C-A511-5D1C593EBEE3}"/>
                  </a:ext>
                </a:extLst>
              </p:cNvPr>
              <p:cNvSpPr txBox="1"/>
              <p:nvPr/>
            </p:nvSpPr>
            <p:spPr>
              <a:xfrm>
                <a:off x="8435941" y="8252548"/>
                <a:ext cx="526891" cy="307777"/>
              </a:xfrm>
              <a:prstGeom prst="rect">
                <a:avLst/>
              </a:prstGeom>
              <a:noFill/>
            </p:spPr>
            <p:txBody>
              <a:bodyPr wrap="square" rtlCol="0">
                <a:spAutoFit/>
              </a:bodyPr>
              <a:lstStyle/>
              <a:p>
                <a:r>
                  <a:rPr lang="en-US" sz="1400" dirty="0">
                    <a:latin typeface="Calibri" panose="020F0502020204030204" pitchFamily="34" charset="0"/>
                    <a:cs typeface="Calibri" panose="020F0502020204030204" pitchFamily="34" charset="0"/>
                  </a:rPr>
                  <a:t>CO</a:t>
                </a:r>
                <a:r>
                  <a:rPr lang="en-US" sz="1400" baseline="-25000" dirty="0">
                    <a:latin typeface="Calibri" panose="020F0502020204030204" pitchFamily="34" charset="0"/>
                    <a:cs typeface="Calibri" panose="020F0502020204030204" pitchFamily="34" charset="0"/>
                  </a:rPr>
                  <a:t>2</a:t>
                </a:r>
                <a:endParaRPr lang="en-US" sz="1400" dirty="0">
                  <a:latin typeface="Calibri" panose="020F0502020204030204" pitchFamily="34" charset="0"/>
                  <a:cs typeface="Calibri" panose="020F0502020204030204" pitchFamily="34" charset="0"/>
                </a:endParaRPr>
              </a:p>
            </p:txBody>
          </p:sp>
        </p:grpSp>
        <p:grpSp>
          <p:nvGrpSpPr>
            <p:cNvPr id="247" name="Group 246">
              <a:extLst>
                <a:ext uri="{FF2B5EF4-FFF2-40B4-BE49-F238E27FC236}">
                  <a16:creationId xmlns:a16="http://schemas.microsoft.com/office/drawing/2014/main" id="{DC04A140-E1CB-13C2-1897-C6DC39DC7FB6}"/>
                </a:ext>
              </a:extLst>
            </p:cNvPr>
            <p:cNvGrpSpPr/>
            <p:nvPr/>
          </p:nvGrpSpPr>
          <p:grpSpPr>
            <a:xfrm>
              <a:off x="9981659" y="7340961"/>
              <a:ext cx="2033184" cy="1759141"/>
              <a:chOff x="6929648" y="7383405"/>
              <a:chExt cx="2033184" cy="1759141"/>
            </a:xfrm>
          </p:grpSpPr>
          <p:grpSp>
            <p:nvGrpSpPr>
              <p:cNvPr id="248" name="Group 247">
                <a:extLst>
                  <a:ext uri="{FF2B5EF4-FFF2-40B4-BE49-F238E27FC236}">
                    <a16:creationId xmlns:a16="http://schemas.microsoft.com/office/drawing/2014/main" id="{7992E6DD-1C83-2FC5-E5A2-1CE4C6B23CD2}"/>
                  </a:ext>
                </a:extLst>
              </p:cNvPr>
              <p:cNvGrpSpPr/>
              <p:nvPr/>
            </p:nvGrpSpPr>
            <p:grpSpPr>
              <a:xfrm>
                <a:off x="6929648" y="7383405"/>
                <a:ext cx="1257300" cy="1759141"/>
                <a:chOff x="768770" y="7348780"/>
                <a:chExt cx="1257300" cy="1759141"/>
              </a:xfrm>
            </p:grpSpPr>
            <p:grpSp>
              <p:nvGrpSpPr>
                <p:cNvPr id="250" name="Group 249">
                  <a:extLst>
                    <a:ext uri="{FF2B5EF4-FFF2-40B4-BE49-F238E27FC236}">
                      <a16:creationId xmlns:a16="http://schemas.microsoft.com/office/drawing/2014/main" id="{E94CA69A-FFF6-55D2-DC2C-4B464CE9A877}"/>
                    </a:ext>
                  </a:extLst>
                </p:cNvPr>
                <p:cNvGrpSpPr/>
                <p:nvPr/>
              </p:nvGrpSpPr>
              <p:grpSpPr>
                <a:xfrm>
                  <a:off x="768770" y="7348780"/>
                  <a:ext cx="1257300" cy="1759141"/>
                  <a:chOff x="7002038" y="5096602"/>
                  <a:chExt cx="1257300" cy="1759141"/>
                </a:xfrm>
              </p:grpSpPr>
              <p:sp>
                <p:nvSpPr>
                  <p:cNvPr id="252" name="Oval 251">
                    <a:extLst>
                      <a:ext uri="{FF2B5EF4-FFF2-40B4-BE49-F238E27FC236}">
                        <a16:creationId xmlns:a16="http://schemas.microsoft.com/office/drawing/2014/main" id="{97857A97-54D2-0AE9-C776-CAA317E17BDE}"/>
                      </a:ext>
                    </a:extLst>
                  </p:cNvPr>
                  <p:cNvSpPr/>
                  <p:nvPr/>
                </p:nvSpPr>
                <p:spPr>
                  <a:xfrm>
                    <a:off x="7009658" y="5708234"/>
                    <a:ext cx="1097280" cy="1115568"/>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53" name="Straight Connector 252">
                    <a:extLst>
                      <a:ext uri="{FF2B5EF4-FFF2-40B4-BE49-F238E27FC236}">
                        <a16:creationId xmlns:a16="http://schemas.microsoft.com/office/drawing/2014/main" id="{F5070475-93D7-0F79-0761-B20068E8A6EA}"/>
                      </a:ext>
                    </a:extLst>
                  </p:cNvPr>
                  <p:cNvCxnSpPr/>
                  <p:nvPr/>
                </p:nvCxnSpPr>
                <p:spPr>
                  <a:xfrm>
                    <a:off x="7002038" y="5096602"/>
                    <a:ext cx="0" cy="172720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54" name="Straight Connector 253">
                    <a:extLst>
                      <a:ext uri="{FF2B5EF4-FFF2-40B4-BE49-F238E27FC236}">
                        <a16:creationId xmlns:a16="http://schemas.microsoft.com/office/drawing/2014/main" id="{E865F541-2863-C3DB-4D72-F974523BB359}"/>
                      </a:ext>
                    </a:extLst>
                  </p:cNvPr>
                  <p:cNvCxnSpPr/>
                  <p:nvPr/>
                </p:nvCxnSpPr>
                <p:spPr>
                  <a:xfrm>
                    <a:off x="8106938" y="5125005"/>
                    <a:ext cx="0" cy="172720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55" name="Straight Connector 254">
                    <a:extLst>
                      <a:ext uri="{FF2B5EF4-FFF2-40B4-BE49-F238E27FC236}">
                        <a16:creationId xmlns:a16="http://schemas.microsoft.com/office/drawing/2014/main" id="{C022FE35-D021-1776-C048-8A54A6408CC6}"/>
                      </a:ext>
                    </a:extLst>
                  </p:cNvPr>
                  <p:cNvCxnSpPr/>
                  <p:nvPr/>
                </p:nvCxnSpPr>
                <p:spPr>
                  <a:xfrm>
                    <a:off x="8259338" y="5128543"/>
                    <a:ext cx="0" cy="172720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51" name="TextBox 250">
                  <a:extLst>
                    <a:ext uri="{FF2B5EF4-FFF2-40B4-BE49-F238E27FC236}">
                      <a16:creationId xmlns:a16="http://schemas.microsoft.com/office/drawing/2014/main" id="{9EFA4B4A-AE62-B19A-06F2-79691CE171AB}"/>
                    </a:ext>
                  </a:extLst>
                </p:cNvPr>
                <p:cNvSpPr txBox="1"/>
                <p:nvPr/>
              </p:nvSpPr>
              <p:spPr>
                <a:xfrm>
                  <a:off x="1313540" y="8228707"/>
                  <a:ext cx="512670" cy="307777"/>
                </a:xfrm>
                <a:prstGeom prst="rect">
                  <a:avLst/>
                </a:prstGeom>
                <a:noFill/>
              </p:spPr>
              <p:txBody>
                <a:bodyPr wrap="square" rtlCol="0">
                  <a:spAutoFit/>
                </a:bodyPr>
                <a:lstStyle/>
                <a:p>
                  <a:r>
                    <a:rPr lang="en-US" sz="1400" dirty="0">
                      <a:latin typeface="Calibri" panose="020F0502020204030204" pitchFamily="34" charset="0"/>
                      <a:cs typeface="Calibri" panose="020F0502020204030204" pitchFamily="34" charset="0"/>
                    </a:rPr>
                    <a:t>H</a:t>
                  </a:r>
                  <a:r>
                    <a:rPr lang="en-US" sz="1400" baseline="-25000" dirty="0">
                      <a:latin typeface="Calibri" panose="020F0502020204030204" pitchFamily="34" charset="0"/>
                      <a:cs typeface="Calibri" panose="020F0502020204030204" pitchFamily="34" charset="0"/>
                    </a:rPr>
                    <a:t>2</a:t>
                  </a:r>
                  <a:r>
                    <a:rPr lang="en-US" sz="1400" dirty="0">
                      <a:latin typeface="Calibri" panose="020F0502020204030204" pitchFamily="34" charset="0"/>
                      <a:cs typeface="Calibri" panose="020F0502020204030204" pitchFamily="34" charset="0"/>
                    </a:rPr>
                    <a:t>O</a:t>
                  </a:r>
                </a:p>
              </p:txBody>
            </p:sp>
          </p:grpSp>
          <p:sp>
            <p:nvSpPr>
              <p:cNvPr id="249" name="TextBox 248">
                <a:extLst>
                  <a:ext uri="{FF2B5EF4-FFF2-40B4-BE49-F238E27FC236}">
                    <a16:creationId xmlns:a16="http://schemas.microsoft.com/office/drawing/2014/main" id="{E5058C3C-3672-1F2A-11D8-50E4CA7CF715}"/>
                  </a:ext>
                </a:extLst>
              </p:cNvPr>
              <p:cNvSpPr txBox="1"/>
              <p:nvPr/>
            </p:nvSpPr>
            <p:spPr>
              <a:xfrm>
                <a:off x="8435941" y="8252548"/>
                <a:ext cx="526891" cy="307777"/>
              </a:xfrm>
              <a:prstGeom prst="rect">
                <a:avLst/>
              </a:prstGeom>
              <a:noFill/>
            </p:spPr>
            <p:txBody>
              <a:bodyPr wrap="square" rtlCol="0">
                <a:spAutoFit/>
              </a:bodyPr>
              <a:lstStyle/>
              <a:p>
                <a:r>
                  <a:rPr lang="en-US" sz="1400" dirty="0">
                    <a:latin typeface="Calibri" panose="020F0502020204030204" pitchFamily="34" charset="0"/>
                    <a:cs typeface="Calibri" panose="020F0502020204030204" pitchFamily="34" charset="0"/>
                  </a:rPr>
                  <a:t>CO</a:t>
                </a:r>
                <a:r>
                  <a:rPr lang="en-US" sz="1400" baseline="-25000" dirty="0">
                    <a:latin typeface="Calibri" panose="020F0502020204030204" pitchFamily="34" charset="0"/>
                    <a:cs typeface="Calibri" panose="020F0502020204030204" pitchFamily="34" charset="0"/>
                  </a:rPr>
                  <a:t>2</a:t>
                </a:r>
                <a:endParaRPr lang="en-US" sz="1400" dirty="0">
                  <a:latin typeface="Calibri" panose="020F0502020204030204" pitchFamily="34" charset="0"/>
                  <a:cs typeface="Calibri" panose="020F0502020204030204" pitchFamily="34" charset="0"/>
                </a:endParaRPr>
              </a:p>
            </p:txBody>
          </p:sp>
        </p:grpSp>
        <p:cxnSp>
          <p:nvCxnSpPr>
            <p:cNvPr id="256" name="Straight Arrow Connector 255">
              <a:extLst>
                <a:ext uri="{FF2B5EF4-FFF2-40B4-BE49-F238E27FC236}">
                  <a16:creationId xmlns:a16="http://schemas.microsoft.com/office/drawing/2014/main" id="{ABDC394C-078D-E8F6-2567-04C22A3CF5D6}"/>
                </a:ext>
              </a:extLst>
            </p:cNvPr>
            <p:cNvCxnSpPr>
              <a:cxnSpLocks/>
            </p:cNvCxnSpPr>
            <p:nvPr/>
          </p:nvCxnSpPr>
          <p:spPr>
            <a:xfrm flipV="1">
              <a:off x="11665714" y="7526992"/>
              <a:ext cx="0" cy="656888"/>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grpSp>
          <p:nvGrpSpPr>
            <p:cNvPr id="258" name="Group 257">
              <a:extLst>
                <a:ext uri="{FF2B5EF4-FFF2-40B4-BE49-F238E27FC236}">
                  <a16:creationId xmlns:a16="http://schemas.microsoft.com/office/drawing/2014/main" id="{0F0328A0-E7E9-DD7B-F41E-6CE0C67E3B08}"/>
                </a:ext>
              </a:extLst>
            </p:cNvPr>
            <p:cNvGrpSpPr/>
            <p:nvPr/>
          </p:nvGrpSpPr>
          <p:grpSpPr>
            <a:xfrm>
              <a:off x="7153101" y="6461101"/>
              <a:ext cx="195348" cy="197430"/>
              <a:chOff x="9324319" y="4396320"/>
              <a:chExt cx="195348" cy="197430"/>
            </a:xfrm>
          </p:grpSpPr>
          <p:grpSp>
            <p:nvGrpSpPr>
              <p:cNvPr id="259" name="Group 258">
                <a:extLst>
                  <a:ext uri="{FF2B5EF4-FFF2-40B4-BE49-F238E27FC236}">
                    <a16:creationId xmlns:a16="http://schemas.microsoft.com/office/drawing/2014/main" id="{FB2C2CA2-3D65-01E5-3D3E-E94A3B57C81F}"/>
                  </a:ext>
                </a:extLst>
              </p:cNvPr>
              <p:cNvGrpSpPr/>
              <p:nvPr/>
            </p:nvGrpSpPr>
            <p:grpSpPr>
              <a:xfrm>
                <a:off x="9324319" y="4396320"/>
                <a:ext cx="90000" cy="197430"/>
                <a:chOff x="9324319" y="4391963"/>
                <a:chExt cx="90000" cy="197430"/>
              </a:xfrm>
            </p:grpSpPr>
            <p:sp>
              <p:nvSpPr>
                <p:cNvPr id="263" name="Oval 262">
                  <a:extLst>
                    <a:ext uri="{FF2B5EF4-FFF2-40B4-BE49-F238E27FC236}">
                      <a16:creationId xmlns:a16="http://schemas.microsoft.com/office/drawing/2014/main" id="{E4F7D1A7-BDBB-734E-8777-0184A53E43F5}"/>
                    </a:ext>
                  </a:extLst>
                </p:cNvPr>
                <p:cNvSpPr/>
                <p:nvPr/>
              </p:nvSpPr>
              <p:spPr>
                <a:xfrm>
                  <a:off x="9324319" y="4391963"/>
                  <a:ext cx="90000" cy="90000"/>
                </a:xfrm>
                <a:prstGeom prst="ellipse">
                  <a:avLst/>
                </a:prstGeom>
                <a:no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sp>
              <p:nvSpPr>
                <p:cNvPr id="264" name="Oval 263">
                  <a:extLst>
                    <a:ext uri="{FF2B5EF4-FFF2-40B4-BE49-F238E27FC236}">
                      <a16:creationId xmlns:a16="http://schemas.microsoft.com/office/drawing/2014/main" id="{E704ABD1-40FF-6152-B793-0167808773D3}"/>
                    </a:ext>
                  </a:extLst>
                </p:cNvPr>
                <p:cNvSpPr/>
                <p:nvPr/>
              </p:nvSpPr>
              <p:spPr>
                <a:xfrm>
                  <a:off x="9324319" y="4499393"/>
                  <a:ext cx="90000" cy="90000"/>
                </a:xfrm>
                <a:prstGeom prst="ellipse">
                  <a:avLst/>
                </a:prstGeom>
                <a:no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grpSp>
          <p:grpSp>
            <p:nvGrpSpPr>
              <p:cNvPr id="260" name="Group 259">
                <a:extLst>
                  <a:ext uri="{FF2B5EF4-FFF2-40B4-BE49-F238E27FC236}">
                    <a16:creationId xmlns:a16="http://schemas.microsoft.com/office/drawing/2014/main" id="{DAB1B89C-A8C0-803F-0207-F945B822C100}"/>
                  </a:ext>
                </a:extLst>
              </p:cNvPr>
              <p:cNvGrpSpPr/>
              <p:nvPr/>
            </p:nvGrpSpPr>
            <p:grpSpPr>
              <a:xfrm>
                <a:off x="9429667" y="4396320"/>
                <a:ext cx="90000" cy="197430"/>
                <a:chOff x="9424254" y="4401958"/>
                <a:chExt cx="90000" cy="197430"/>
              </a:xfrm>
            </p:grpSpPr>
            <p:sp>
              <p:nvSpPr>
                <p:cNvPr id="261" name="Oval 260">
                  <a:extLst>
                    <a:ext uri="{FF2B5EF4-FFF2-40B4-BE49-F238E27FC236}">
                      <a16:creationId xmlns:a16="http://schemas.microsoft.com/office/drawing/2014/main" id="{8C666D56-A4B5-9B43-6692-3F7FCFD0CBB5}"/>
                    </a:ext>
                  </a:extLst>
                </p:cNvPr>
                <p:cNvSpPr/>
                <p:nvPr/>
              </p:nvSpPr>
              <p:spPr>
                <a:xfrm>
                  <a:off x="9424254" y="4401958"/>
                  <a:ext cx="90000" cy="90000"/>
                </a:xfrm>
                <a:prstGeom prst="ellipse">
                  <a:avLst/>
                </a:prstGeom>
                <a:no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sp>
              <p:nvSpPr>
                <p:cNvPr id="262" name="Oval 261">
                  <a:extLst>
                    <a:ext uri="{FF2B5EF4-FFF2-40B4-BE49-F238E27FC236}">
                      <a16:creationId xmlns:a16="http://schemas.microsoft.com/office/drawing/2014/main" id="{73316897-229A-2F38-BFE3-77DFB016BD22}"/>
                    </a:ext>
                  </a:extLst>
                </p:cNvPr>
                <p:cNvSpPr/>
                <p:nvPr/>
              </p:nvSpPr>
              <p:spPr>
                <a:xfrm>
                  <a:off x="9424254" y="4509388"/>
                  <a:ext cx="90000" cy="90000"/>
                </a:xfrm>
                <a:prstGeom prst="ellipse">
                  <a:avLst/>
                </a:prstGeom>
                <a:no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grpSp>
        </p:grpSp>
        <p:grpSp>
          <p:nvGrpSpPr>
            <p:cNvPr id="265" name="Group 264">
              <a:extLst>
                <a:ext uri="{FF2B5EF4-FFF2-40B4-BE49-F238E27FC236}">
                  <a16:creationId xmlns:a16="http://schemas.microsoft.com/office/drawing/2014/main" id="{3E6C81D4-D0B7-8F9B-044C-B4C398EECEE9}"/>
                </a:ext>
              </a:extLst>
            </p:cNvPr>
            <p:cNvGrpSpPr/>
            <p:nvPr/>
          </p:nvGrpSpPr>
          <p:grpSpPr>
            <a:xfrm>
              <a:off x="10248050" y="6427731"/>
              <a:ext cx="195348" cy="197430"/>
              <a:chOff x="9324319" y="4396320"/>
              <a:chExt cx="195348" cy="197430"/>
            </a:xfrm>
          </p:grpSpPr>
          <p:grpSp>
            <p:nvGrpSpPr>
              <p:cNvPr id="266" name="Group 265">
                <a:extLst>
                  <a:ext uri="{FF2B5EF4-FFF2-40B4-BE49-F238E27FC236}">
                    <a16:creationId xmlns:a16="http://schemas.microsoft.com/office/drawing/2014/main" id="{7A42C28B-88BB-F59E-63E9-5DCBE552E235}"/>
                  </a:ext>
                </a:extLst>
              </p:cNvPr>
              <p:cNvGrpSpPr/>
              <p:nvPr/>
            </p:nvGrpSpPr>
            <p:grpSpPr>
              <a:xfrm>
                <a:off x="9324319" y="4396320"/>
                <a:ext cx="90000" cy="197430"/>
                <a:chOff x="9324319" y="4391963"/>
                <a:chExt cx="90000" cy="197430"/>
              </a:xfrm>
            </p:grpSpPr>
            <p:sp>
              <p:nvSpPr>
                <p:cNvPr id="270" name="Oval 269">
                  <a:extLst>
                    <a:ext uri="{FF2B5EF4-FFF2-40B4-BE49-F238E27FC236}">
                      <a16:creationId xmlns:a16="http://schemas.microsoft.com/office/drawing/2014/main" id="{874AB691-F908-FAD7-1546-A3E5356E4930}"/>
                    </a:ext>
                  </a:extLst>
                </p:cNvPr>
                <p:cNvSpPr/>
                <p:nvPr/>
              </p:nvSpPr>
              <p:spPr>
                <a:xfrm>
                  <a:off x="9324319" y="4391963"/>
                  <a:ext cx="90000" cy="90000"/>
                </a:xfrm>
                <a:prstGeom prst="ellipse">
                  <a:avLst/>
                </a:prstGeom>
                <a:no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sp>
              <p:nvSpPr>
                <p:cNvPr id="271" name="Oval 270">
                  <a:extLst>
                    <a:ext uri="{FF2B5EF4-FFF2-40B4-BE49-F238E27FC236}">
                      <a16:creationId xmlns:a16="http://schemas.microsoft.com/office/drawing/2014/main" id="{ED1A7C3C-1E54-3B12-0936-D79282D86578}"/>
                    </a:ext>
                  </a:extLst>
                </p:cNvPr>
                <p:cNvSpPr/>
                <p:nvPr/>
              </p:nvSpPr>
              <p:spPr>
                <a:xfrm>
                  <a:off x="9324319" y="4499393"/>
                  <a:ext cx="90000" cy="90000"/>
                </a:xfrm>
                <a:prstGeom prst="ellipse">
                  <a:avLst/>
                </a:prstGeom>
                <a:no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grpSp>
          <p:grpSp>
            <p:nvGrpSpPr>
              <p:cNvPr id="267" name="Group 266">
                <a:extLst>
                  <a:ext uri="{FF2B5EF4-FFF2-40B4-BE49-F238E27FC236}">
                    <a16:creationId xmlns:a16="http://schemas.microsoft.com/office/drawing/2014/main" id="{23233499-E580-0A4F-B584-E4D8E00A9D06}"/>
                  </a:ext>
                </a:extLst>
              </p:cNvPr>
              <p:cNvGrpSpPr/>
              <p:nvPr/>
            </p:nvGrpSpPr>
            <p:grpSpPr>
              <a:xfrm>
                <a:off x="9429667" y="4396320"/>
                <a:ext cx="90000" cy="197430"/>
                <a:chOff x="9424254" y="4401958"/>
                <a:chExt cx="90000" cy="197430"/>
              </a:xfrm>
            </p:grpSpPr>
            <p:sp>
              <p:nvSpPr>
                <p:cNvPr id="268" name="Oval 267">
                  <a:extLst>
                    <a:ext uri="{FF2B5EF4-FFF2-40B4-BE49-F238E27FC236}">
                      <a16:creationId xmlns:a16="http://schemas.microsoft.com/office/drawing/2014/main" id="{7EE1F2AD-1DEB-D9D3-DD7D-12AE0173BE77}"/>
                    </a:ext>
                  </a:extLst>
                </p:cNvPr>
                <p:cNvSpPr/>
                <p:nvPr/>
              </p:nvSpPr>
              <p:spPr>
                <a:xfrm>
                  <a:off x="9424254" y="4401958"/>
                  <a:ext cx="90000" cy="90000"/>
                </a:xfrm>
                <a:prstGeom prst="ellipse">
                  <a:avLst/>
                </a:prstGeom>
                <a:no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sp>
              <p:nvSpPr>
                <p:cNvPr id="269" name="Oval 268">
                  <a:extLst>
                    <a:ext uri="{FF2B5EF4-FFF2-40B4-BE49-F238E27FC236}">
                      <a16:creationId xmlns:a16="http://schemas.microsoft.com/office/drawing/2014/main" id="{B8F8C02C-E8B4-2EAC-C0B6-77A4709AF5FB}"/>
                    </a:ext>
                  </a:extLst>
                </p:cNvPr>
                <p:cNvSpPr/>
                <p:nvPr/>
              </p:nvSpPr>
              <p:spPr>
                <a:xfrm>
                  <a:off x="9424254" y="4509388"/>
                  <a:ext cx="90000" cy="90000"/>
                </a:xfrm>
                <a:prstGeom prst="ellipse">
                  <a:avLst/>
                </a:prstGeom>
                <a:no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grpSp>
        </p:grpSp>
        <p:grpSp>
          <p:nvGrpSpPr>
            <p:cNvPr id="272" name="Group 271">
              <a:extLst>
                <a:ext uri="{FF2B5EF4-FFF2-40B4-BE49-F238E27FC236}">
                  <a16:creationId xmlns:a16="http://schemas.microsoft.com/office/drawing/2014/main" id="{528149BB-29DC-CABC-1272-3D8E01F25954}"/>
                </a:ext>
              </a:extLst>
            </p:cNvPr>
            <p:cNvGrpSpPr/>
            <p:nvPr/>
          </p:nvGrpSpPr>
          <p:grpSpPr>
            <a:xfrm>
              <a:off x="1021338" y="8669562"/>
              <a:ext cx="195348" cy="197430"/>
              <a:chOff x="9324319" y="4396320"/>
              <a:chExt cx="195348" cy="197430"/>
            </a:xfrm>
          </p:grpSpPr>
          <p:grpSp>
            <p:nvGrpSpPr>
              <p:cNvPr id="273" name="Group 272">
                <a:extLst>
                  <a:ext uri="{FF2B5EF4-FFF2-40B4-BE49-F238E27FC236}">
                    <a16:creationId xmlns:a16="http://schemas.microsoft.com/office/drawing/2014/main" id="{88BCD213-3568-D4E9-5EAA-20D52F806162}"/>
                  </a:ext>
                </a:extLst>
              </p:cNvPr>
              <p:cNvGrpSpPr/>
              <p:nvPr/>
            </p:nvGrpSpPr>
            <p:grpSpPr>
              <a:xfrm>
                <a:off x="9324319" y="4396320"/>
                <a:ext cx="90000" cy="197430"/>
                <a:chOff x="9324319" y="4391963"/>
                <a:chExt cx="90000" cy="197430"/>
              </a:xfrm>
            </p:grpSpPr>
            <p:sp>
              <p:nvSpPr>
                <p:cNvPr id="277" name="Oval 276">
                  <a:extLst>
                    <a:ext uri="{FF2B5EF4-FFF2-40B4-BE49-F238E27FC236}">
                      <a16:creationId xmlns:a16="http://schemas.microsoft.com/office/drawing/2014/main" id="{E248DB26-9FCE-FB6B-5E3B-77500B99FCE4}"/>
                    </a:ext>
                  </a:extLst>
                </p:cNvPr>
                <p:cNvSpPr/>
                <p:nvPr/>
              </p:nvSpPr>
              <p:spPr>
                <a:xfrm>
                  <a:off x="9324319" y="4391963"/>
                  <a:ext cx="90000" cy="90000"/>
                </a:xfrm>
                <a:prstGeom prst="ellipse">
                  <a:avLst/>
                </a:prstGeom>
                <a:no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sp>
              <p:nvSpPr>
                <p:cNvPr id="278" name="Oval 277">
                  <a:extLst>
                    <a:ext uri="{FF2B5EF4-FFF2-40B4-BE49-F238E27FC236}">
                      <a16:creationId xmlns:a16="http://schemas.microsoft.com/office/drawing/2014/main" id="{1FB79E7B-A29E-9CF9-E3DF-AE51557407F6}"/>
                    </a:ext>
                  </a:extLst>
                </p:cNvPr>
                <p:cNvSpPr/>
                <p:nvPr/>
              </p:nvSpPr>
              <p:spPr>
                <a:xfrm>
                  <a:off x="9324319" y="4499393"/>
                  <a:ext cx="90000" cy="90000"/>
                </a:xfrm>
                <a:prstGeom prst="ellipse">
                  <a:avLst/>
                </a:prstGeom>
                <a:no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grpSp>
          <p:grpSp>
            <p:nvGrpSpPr>
              <p:cNvPr id="274" name="Group 273">
                <a:extLst>
                  <a:ext uri="{FF2B5EF4-FFF2-40B4-BE49-F238E27FC236}">
                    <a16:creationId xmlns:a16="http://schemas.microsoft.com/office/drawing/2014/main" id="{FDC7366A-DF49-B3FB-5828-A3FB6F319213}"/>
                  </a:ext>
                </a:extLst>
              </p:cNvPr>
              <p:cNvGrpSpPr/>
              <p:nvPr/>
            </p:nvGrpSpPr>
            <p:grpSpPr>
              <a:xfrm>
                <a:off x="9429667" y="4396320"/>
                <a:ext cx="90000" cy="197430"/>
                <a:chOff x="9424254" y="4401958"/>
                <a:chExt cx="90000" cy="197430"/>
              </a:xfrm>
            </p:grpSpPr>
            <p:sp>
              <p:nvSpPr>
                <p:cNvPr id="275" name="Oval 274">
                  <a:extLst>
                    <a:ext uri="{FF2B5EF4-FFF2-40B4-BE49-F238E27FC236}">
                      <a16:creationId xmlns:a16="http://schemas.microsoft.com/office/drawing/2014/main" id="{793CDD9D-0C8D-35B8-A362-E6245F291A29}"/>
                    </a:ext>
                  </a:extLst>
                </p:cNvPr>
                <p:cNvSpPr/>
                <p:nvPr/>
              </p:nvSpPr>
              <p:spPr>
                <a:xfrm>
                  <a:off x="9424254" y="4401958"/>
                  <a:ext cx="90000" cy="90000"/>
                </a:xfrm>
                <a:prstGeom prst="ellipse">
                  <a:avLst/>
                </a:prstGeom>
                <a:no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sp>
              <p:nvSpPr>
                <p:cNvPr id="276" name="Oval 275">
                  <a:extLst>
                    <a:ext uri="{FF2B5EF4-FFF2-40B4-BE49-F238E27FC236}">
                      <a16:creationId xmlns:a16="http://schemas.microsoft.com/office/drawing/2014/main" id="{D1A9B08B-39EC-05CD-B6E8-1AF4BAFDA726}"/>
                    </a:ext>
                  </a:extLst>
                </p:cNvPr>
                <p:cNvSpPr/>
                <p:nvPr/>
              </p:nvSpPr>
              <p:spPr>
                <a:xfrm>
                  <a:off x="9424254" y="4509388"/>
                  <a:ext cx="90000" cy="90000"/>
                </a:xfrm>
                <a:prstGeom prst="ellipse">
                  <a:avLst/>
                </a:prstGeom>
                <a:no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grpSp>
        </p:grpSp>
        <p:grpSp>
          <p:nvGrpSpPr>
            <p:cNvPr id="279" name="Group 278">
              <a:extLst>
                <a:ext uri="{FF2B5EF4-FFF2-40B4-BE49-F238E27FC236}">
                  <a16:creationId xmlns:a16="http://schemas.microsoft.com/office/drawing/2014/main" id="{FC2ABD52-0A51-CB75-4B08-01424779FD70}"/>
                </a:ext>
              </a:extLst>
            </p:cNvPr>
            <p:cNvGrpSpPr/>
            <p:nvPr/>
          </p:nvGrpSpPr>
          <p:grpSpPr>
            <a:xfrm>
              <a:off x="3964959" y="8631765"/>
              <a:ext cx="195348" cy="197430"/>
              <a:chOff x="9324319" y="4396320"/>
              <a:chExt cx="195348" cy="197430"/>
            </a:xfrm>
          </p:grpSpPr>
          <p:grpSp>
            <p:nvGrpSpPr>
              <p:cNvPr id="280" name="Group 279">
                <a:extLst>
                  <a:ext uri="{FF2B5EF4-FFF2-40B4-BE49-F238E27FC236}">
                    <a16:creationId xmlns:a16="http://schemas.microsoft.com/office/drawing/2014/main" id="{1ABB68D4-1275-91E7-F991-A7C061561B2E}"/>
                  </a:ext>
                </a:extLst>
              </p:cNvPr>
              <p:cNvGrpSpPr/>
              <p:nvPr/>
            </p:nvGrpSpPr>
            <p:grpSpPr>
              <a:xfrm>
                <a:off x="9324319" y="4396320"/>
                <a:ext cx="90000" cy="197430"/>
                <a:chOff x="9324319" y="4391963"/>
                <a:chExt cx="90000" cy="197430"/>
              </a:xfrm>
            </p:grpSpPr>
            <p:sp>
              <p:nvSpPr>
                <p:cNvPr id="284" name="Oval 283">
                  <a:extLst>
                    <a:ext uri="{FF2B5EF4-FFF2-40B4-BE49-F238E27FC236}">
                      <a16:creationId xmlns:a16="http://schemas.microsoft.com/office/drawing/2014/main" id="{EBDEDD22-44F8-1EA5-834C-836198DB6C4A}"/>
                    </a:ext>
                  </a:extLst>
                </p:cNvPr>
                <p:cNvSpPr/>
                <p:nvPr/>
              </p:nvSpPr>
              <p:spPr>
                <a:xfrm>
                  <a:off x="9324319" y="4391963"/>
                  <a:ext cx="90000" cy="90000"/>
                </a:xfrm>
                <a:prstGeom prst="ellipse">
                  <a:avLst/>
                </a:prstGeom>
                <a:no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sp>
              <p:nvSpPr>
                <p:cNvPr id="285" name="Oval 284">
                  <a:extLst>
                    <a:ext uri="{FF2B5EF4-FFF2-40B4-BE49-F238E27FC236}">
                      <a16:creationId xmlns:a16="http://schemas.microsoft.com/office/drawing/2014/main" id="{5E507519-9E4C-D618-2CA5-72AC5B69925D}"/>
                    </a:ext>
                  </a:extLst>
                </p:cNvPr>
                <p:cNvSpPr/>
                <p:nvPr/>
              </p:nvSpPr>
              <p:spPr>
                <a:xfrm>
                  <a:off x="9324319" y="4499393"/>
                  <a:ext cx="90000" cy="90000"/>
                </a:xfrm>
                <a:prstGeom prst="ellipse">
                  <a:avLst/>
                </a:prstGeom>
                <a:no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grpSp>
          <p:grpSp>
            <p:nvGrpSpPr>
              <p:cNvPr id="281" name="Group 280">
                <a:extLst>
                  <a:ext uri="{FF2B5EF4-FFF2-40B4-BE49-F238E27FC236}">
                    <a16:creationId xmlns:a16="http://schemas.microsoft.com/office/drawing/2014/main" id="{BCFA3E91-DA42-241D-0479-C6AEF90A9E40}"/>
                  </a:ext>
                </a:extLst>
              </p:cNvPr>
              <p:cNvGrpSpPr/>
              <p:nvPr/>
            </p:nvGrpSpPr>
            <p:grpSpPr>
              <a:xfrm>
                <a:off x="9429667" y="4396320"/>
                <a:ext cx="90000" cy="197430"/>
                <a:chOff x="9424254" y="4401958"/>
                <a:chExt cx="90000" cy="197430"/>
              </a:xfrm>
            </p:grpSpPr>
            <p:sp>
              <p:nvSpPr>
                <p:cNvPr id="282" name="Oval 281">
                  <a:extLst>
                    <a:ext uri="{FF2B5EF4-FFF2-40B4-BE49-F238E27FC236}">
                      <a16:creationId xmlns:a16="http://schemas.microsoft.com/office/drawing/2014/main" id="{0A1EC98E-7280-6CBC-5074-FCFE7A1D29E8}"/>
                    </a:ext>
                  </a:extLst>
                </p:cNvPr>
                <p:cNvSpPr/>
                <p:nvPr/>
              </p:nvSpPr>
              <p:spPr>
                <a:xfrm>
                  <a:off x="9424254" y="4401958"/>
                  <a:ext cx="90000" cy="90000"/>
                </a:xfrm>
                <a:prstGeom prst="ellipse">
                  <a:avLst/>
                </a:prstGeom>
                <a:no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sp>
              <p:nvSpPr>
                <p:cNvPr id="283" name="Oval 282">
                  <a:extLst>
                    <a:ext uri="{FF2B5EF4-FFF2-40B4-BE49-F238E27FC236}">
                      <a16:creationId xmlns:a16="http://schemas.microsoft.com/office/drawing/2014/main" id="{5C66C86E-DB5E-4027-E6C8-F2621F6A8DAA}"/>
                    </a:ext>
                  </a:extLst>
                </p:cNvPr>
                <p:cNvSpPr/>
                <p:nvPr/>
              </p:nvSpPr>
              <p:spPr>
                <a:xfrm>
                  <a:off x="9424254" y="4509388"/>
                  <a:ext cx="90000" cy="90000"/>
                </a:xfrm>
                <a:prstGeom prst="ellipse">
                  <a:avLst/>
                </a:prstGeom>
                <a:no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grpSp>
        </p:grpSp>
        <p:grpSp>
          <p:nvGrpSpPr>
            <p:cNvPr id="286" name="Group 285">
              <a:extLst>
                <a:ext uri="{FF2B5EF4-FFF2-40B4-BE49-F238E27FC236}">
                  <a16:creationId xmlns:a16="http://schemas.microsoft.com/office/drawing/2014/main" id="{0E8CBC51-46EE-81D0-4908-3147205E7508}"/>
                </a:ext>
              </a:extLst>
            </p:cNvPr>
            <p:cNvGrpSpPr/>
            <p:nvPr/>
          </p:nvGrpSpPr>
          <p:grpSpPr>
            <a:xfrm>
              <a:off x="7050454" y="8669562"/>
              <a:ext cx="195348" cy="197430"/>
              <a:chOff x="9324319" y="4396320"/>
              <a:chExt cx="195348" cy="197430"/>
            </a:xfrm>
          </p:grpSpPr>
          <p:grpSp>
            <p:nvGrpSpPr>
              <p:cNvPr id="287" name="Group 286">
                <a:extLst>
                  <a:ext uri="{FF2B5EF4-FFF2-40B4-BE49-F238E27FC236}">
                    <a16:creationId xmlns:a16="http://schemas.microsoft.com/office/drawing/2014/main" id="{43C1BBB2-9286-91D1-6259-D807AE0841E8}"/>
                  </a:ext>
                </a:extLst>
              </p:cNvPr>
              <p:cNvGrpSpPr/>
              <p:nvPr/>
            </p:nvGrpSpPr>
            <p:grpSpPr>
              <a:xfrm>
                <a:off x="9324319" y="4396320"/>
                <a:ext cx="90000" cy="197430"/>
                <a:chOff x="9324319" y="4391963"/>
                <a:chExt cx="90000" cy="197430"/>
              </a:xfrm>
            </p:grpSpPr>
            <p:sp>
              <p:nvSpPr>
                <p:cNvPr id="291" name="Oval 290">
                  <a:extLst>
                    <a:ext uri="{FF2B5EF4-FFF2-40B4-BE49-F238E27FC236}">
                      <a16:creationId xmlns:a16="http://schemas.microsoft.com/office/drawing/2014/main" id="{498FF140-F8E5-1277-C5EC-920E0187CCE5}"/>
                    </a:ext>
                  </a:extLst>
                </p:cNvPr>
                <p:cNvSpPr/>
                <p:nvPr/>
              </p:nvSpPr>
              <p:spPr>
                <a:xfrm>
                  <a:off x="9324319" y="4391963"/>
                  <a:ext cx="90000" cy="90000"/>
                </a:xfrm>
                <a:prstGeom prst="ellipse">
                  <a:avLst/>
                </a:prstGeom>
                <a:no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sp>
              <p:nvSpPr>
                <p:cNvPr id="292" name="Oval 291">
                  <a:extLst>
                    <a:ext uri="{FF2B5EF4-FFF2-40B4-BE49-F238E27FC236}">
                      <a16:creationId xmlns:a16="http://schemas.microsoft.com/office/drawing/2014/main" id="{DB6673E9-4715-1D4E-EFE1-DB81B930168A}"/>
                    </a:ext>
                  </a:extLst>
                </p:cNvPr>
                <p:cNvSpPr/>
                <p:nvPr/>
              </p:nvSpPr>
              <p:spPr>
                <a:xfrm>
                  <a:off x="9324319" y="4499393"/>
                  <a:ext cx="90000" cy="90000"/>
                </a:xfrm>
                <a:prstGeom prst="ellipse">
                  <a:avLst/>
                </a:prstGeom>
                <a:no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grpSp>
          <p:grpSp>
            <p:nvGrpSpPr>
              <p:cNvPr id="288" name="Group 287">
                <a:extLst>
                  <a:ext uri="{FF2B5EF4-FFF2-40B4-BE49-F238E27FC236}">
                    <a16:creationId xmlns:a16="http://schemas.microsoft.com/office/drawing/2014/main" id="{B01A71EE-6514-6B72-9FC6-BC54AE721AF4}"/>
                  </a:ext>
                </a:extLst>
              </p:cNvPr>
              <p:cNvGrpSpPr/>
              <p:nvPr/>
            </p:nvGrpSpPr>
            <p:grpSpPr>
              <a:xfrm>
                <a:off x="9429667" y="4396320"/>
                <a:ext cx="90000" cy="197430"/>
                <a:chOff x="9424254" y="4401958"/>
                <a:chExt cx="90000" cy="197430"/>
              </a:xfrm>
            </p:grpSpPr>
            <p:sp>
              <p:nvSpPr>
                <p:cNvPr id="289" name="Oval 288">
                  <a:extLst>
                    <a:ext uri="{FF2B5EF4-FFF2-40B4-BE49-F238E27FC236}">
                      <a16:creationId xmlns:a16="http://schemas.microsoft.com/office/drawing/2014/main" id="{2D15F397-0BCD-B493-DC12-957953B4FBE5}"/>
                    </a:ext>
                  </a:extLst>
                </p:cNvPr>
                <p:cNvSpPr/>
                <p:nvPr/>
              </p:nvSpPr>
              <p:spPr>
                <a:xfrm>
                  <a:off x="9424254" y="4401958"/>
                  <a:ext cx="90000" cy="90000"/>
                </a:xfrm>
                <a:prstGeom prst="ellipse">
                  <a:avLst/>
                </a:prstGeom>
                <a:no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sp>
              <p:nvSpPr>
                <p:cNvPr id="290" name="Oval 289">
                  <a:extLst>
                    <a:ext uri="{FF2B5EF4-FFF2-40B4-BE49-F238E27FC236}">
                      <a16:creationId xmlns:a16="http://schemas.microsoft.com/office/drawing/2014/main" id="{899A25D0-A437-7A6D-7AB0-E5DBC08C22F6}"/>
                    </a:ext>
                  </a:extLst>
                </p:cNvPr>
                <p:cNvSpPr/>
                <p:nvPr/>
              </p:nvSpPr>
              <p:spPr>
                <a:xfrm>
                  <a:off x="9424254" y="4509388"/>
                  <a:ext cx="90000" cy="90000"/>
                </a:xfrm>
                <a:prstGeom prst="ellipse">
                  <a:avLst/>
                </a:prstGeom>
                <a:no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grpSp>
        </p:grpSp>
        <p:grpSp>
          <p:nvGrpSpPr>
            <p:cNvPr id="293" name="Group 292">
              <a:extLst>
                <a:ext uri="{FF2B5EF4-FFF2-40B4-BE49-F238E27FC236}">
                  <a16:creationId xmlns:a16="http://schemas.microsoft.com/office/drawing/2014/main" id="{3EAF8348-D42D-FA19-810F-355EDB134F61}"/>
                </a:ext>
              </a:extLst>
            </p:cNvPr>
            <p:cNvGrpSpPr/>
            <p:nvPr/>
          </p:nvGrpSpPr>
          <p:grpSpPr>
            <a:xfrm>
              <a:off x="10165056" y="8668955"/>
              <a:ext cx="195348" cy="197430"/>
              <a:chOff x="9324319" y="4396320"/>
              <a:chExt cx="195348" cy="197430"/>
            </a:xfrm>
          </p:grpSpPr>
          <p:grpSp>
            <p:nvGrpSpPr>
              <p:cNvPr id="294" name="Group 293">
                <a:extLst>
                  <a:ext uri="{FF2B5EF4-FFF2-40B4-BE49-F238E27FC236}">
                    <a16:creationId xmlns:a16="http://schemas.microsoft.com/office/drawing/2014/main" id="{15D97580-1BBC-F48E-1AD8-87A6DDE2F11E}"/>
                  </a:ext>
                </a:extLst>
              </p:cNvPr>
              <p:cNvGrpSpPr/>
              <p:nvPr/>
            </p:nvGrpSpPr>
            <p:grpSpPr>
              <a:xfrm>
                <a:off x="9324319" y="4396320"/>
                <a:ext cx="90000" cy="197430"/>
                <a:chOff x="9324319" y="4391963"/>
                <a:chExt cx="90000" cy="197430"/>
              </a:xfrm>
            </p:grpSpPr>
            <p:sp>
              <p:nvSpPr>
                <p:cNvPr id="298" name="Oval 297">
                  <a:extLst>
                    <a:ext uri="{FF2B5EF4-FFF2-40B4-BE49-F238E27FC236}">
                      <a16:creationId xmlns:a16="http://schemas.microsoft.com/office/drawing/2014/main" id="{32417856-F699-E7ED-00BB-A743C513A076}"/>
                    </a:ext>
                  </a:extLst>
                </p:cNvPr>
                <p:cNvSpPr/>
                <p:nvPr/>
              </p:nvSpPr>
              <p:spPr>
                <a:xfrm>
                  <a:off x="9324319" y="4391963"/>
                  <a:ext cx="90000" cy="90000"/>
                </a:xfrm>
                <a:prstGeom prst="ellipse">
                  <a:avLst/>
                </a:prstGeom>
                <a:no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sp>
              <p:nvSpPr>
                <p:cNvPr id="299" name="Oval 298">
                  <a:extLst>
                    <a:ext uri="{FF2B5EF4-FFF2-40B4-BE49-F238E27FC236}">
                      <a16:creationId xmlns:a16="http://schemas.microsoft.com/office/drawing/2014/main" id="{4F853FFB-8D3C-0076-3D49-3A42265BD623}"/>
                    </a:ext>
                  </a:extLst>
                </p:cNvPr>
                <p:cNvSpPr/>
                <p:nvPr/>
              </p:nvSpPr>
              <p:spPr>
                <a:xfrm>
                  <a:off x="9324319" y="4499393"/>
                  <a:ext cx="90000" cy="90000"/>
                </a:xfrm>
                <a:prstGeom prst="ellipse">
                  <a:avLst/>
                </a:prstGeom>
                <a:no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grpSp>
          <p:grpSp>
            <p:nvGrpSpPr>
              <p:cNvPr id="295" name="Group 294">
                <a:extLst>
                  <a:ext uri="{FF2B5EF4-FFF2-40B4-BE49-F238E27FC236}">
                    <a16:creationId xmlns:a16="http://schemas.microsoft.com/office/drawing/2014/main" id="{AAA135FC-4C04-B89B-E654-EE9488A26591}"/>
                  </a:ext>
                </a:extLst>
              </p:cNvPr>
              <p:cNvGrpSpPr/>
              <p:nvPr/>
            </p:nvGrpSpPr>
            <p:grpSpPr>
              <a:xfrm>
                <a:off x="9429667" y="4396320"/>
                <a:ext cx="90000" cy="197430"/>
                <a:chOff x="9424254" y="4401958"/>
                <a:chExt cx="90000" cy="197430"/>
              </a:xfrm>
            </p:grpSpPr>
            <p:sp>
              <p:nvSpPr>
                <p:cNvPr id="296" name="Oval 295">
                  <a:extLst>
                    <a:ext uri="{FF2B5EF4-FFF2-40B4-BE49-F238E27FC236}">
                      <a16:creationId xmlns:a16="http://schemas.microsoft.com/office/drawing/2014/main" id="{71FDFEA6-7CFF-2D52-2C99-BC78C213DC23}"/>
                    </a:ext>
                  </a:extLst>
                </p:cNvPr>
                <p:cNvSpPr/>
                <p:nvPr/>
              </p:nvSpPr>
              <p:spPr>
                <a:xfrm>
                  <a:off x="9424254" y="4401958"/>
                  <a:ext cx="90000" cy="90000"/>
                </a:xfrm>
                <a:prstGeom prst="ellipse">
                  <a:avLst/>
                </a:prstGeom>
                <a:no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sp>
              <p:nvSpPr>
                <p:cNvPr id="297" name="Oval 296">
                  <a:extLst>
                    <a:ext uri="{FF2B5EF4-FFF2-40B4-BE49-F238E27FC236}">
                      <a16:creationId xmlns:a16="http://schemas.microsoft.com/office/drawing/2014/main" id="{078D3B45-3BEA-5E5E-B999-03BDD745BE8A}"/>
                    </a:ext>
                  </a:extLst>
                </p:cNvPr>
                <p:cNvSpPr/>
                <p:nvPr/>
              </p:nvSpPr>
              <p:spPr>
                <a:xfrm>
                  <a:off x="9424254" y="4509388"/>
                  <a:ext cx="90000" cy="90000"/>
                </a:xfrm>
                <a:prstGeom prst="ellipse">
                  <a:avLst/>
                </a:prstGeom>
                <a:no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grpSp>
        </p:grpSp>
      </p:grpSp>
    </p:spTree>
    <p:extLst>
      <p:ext uri="{BB962C8B-B14F-4D97-AF65-F5344CB8AC3E}">
        <p14:creationId xmlns:p14="http://schemas.microsoft.com/office/powerpoint/2010/main" val="9797743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7B464E-E90C-11A5-3C12-8E33A3C1E775}"/>
            </a:ext>
          </a:extLst>
        </p:cNvPr>
        <p:cNvGrpSpPr/>
        <p:nvPr/>
      </p:nvGrpSpPr>
      <p:grpSpPr>
        <a:xfrm>
          <a:off x="0" y="0"/>
          <a:ext cx="0" cy="0"/>
          <a:chOff x="0" y="0"/>
          <a:chExt cx="0" cy="0"/>
        </a:xfrm>
      </p:grpSpPr>
      <mc:AlternateContent xmlns:mc="http://schemas.openxmlformats.org/markup-compatibility/2006">
        <mc:Choice xmlns:p14="http://schemas.microsoft.com/office/powerpoint/2010/main" Requires="p14">
          <p:contentPart p14:bwMode="auto" r:id="rId3">
            <p14:nvContentPartPr>
              <p14:cNvPr id="39" name="Ink 38">
                <a:extLst>
                  <a:ext uri="{FF2B5EF4-FFF2-40B4-BE49-F238E27FC236}">
                    <a16:creationId xmlns:a16="http://schemas.microsoft.com/office/drawing/2014/main" id="{9B369F81-ABAE-3B03-C902-B8FD1100F504}"/>
                  </a:ext>
                </a:extLst>
              </p14:cNvPr>
              <p14:cNvContentPartPr/>
              <p14:nvPr/>
            </p14:nvContentPartPr>
            <p14:xfrm>
              <a:off x="-3412740" y="267840"/>
              <a:ext cx="3240" cy="360"/>
            </p14:xfrm>
          </p:contentPart>
        </mc:Choice>
        <mc:Fallback>
          <p:pic>
            <p:nvPicPr>
              <p:cNvPr id="39" name="Ink 38">
                <a:extLst>
                  <a:ext uri="{FF2B5EF4-FFF2-40B4-BE49-F238E27FC236}">
                    <a16:creationId xmlns:a16="http://schemas.microsoft.com/office/drawing/2014/main" id="{9B369F81-ABAE-3B03-C902-B8FD1100F504}"/>
                  </a:ext>
                </a:extLst>
              </p:cNvPr>
              <p:cNvPicPr/>
              <p:nvPr/>
            </p:nvPicPr>
            <p:blipFill>
              <a:blip r:embed="rId4"/>
              <a:stretch>
                <a:fillRect/>
              </a:stretch>
            </p:blipFill>
            <p:spPr>
              <a:xfrm>
                <a:off x="-3417060" y="263520"/>
                <a:ext cx="11880" cy="9000"/>
              </a:xfrm>
              <a:prstGeom prst="rect">
                <a:avLst/>
              </a:prstGeom>
            </p:spPr>
          </p:pic>
        </mc:Fallback>
      </mc:AlternateContent>
      <p:sp>
        <p:nvSpPr>
          <p:cNvPr id="74" name="Rectangle: Rounded Corners 22">
            <a:extLst>
              <a:ext uri="{FF2B5EF4-FFF2-40B4-BE49-F238E27FC236}">
                <a16:creationId xmlns:a16="http://schemas.microsoft.com/office/drawing/2014/main" id="{D99410EE-8B7D-4E57-86CD-F2A6A1E30281}"/>
              </a:ext>
            </a:extLst>
          </p:cNvPr>
          <p:cNvSpPr>
            <a:spLocks/>
          </p:cNvSpPr>
          <p:nvPr/>
        </p:nvSpPr>
        <p:spPr>
          <a:xfrm rot="16200000">
            <a:off x="740852" y="-120382"/>
            <a:ext cx="2160000" cy="2880000"/>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600" dirty="0">
              <a:solidFill>
                <a:schemeClr val="tx1"/>
              </a:solidFill>
              <a:latin typeface="Calibri" panose="020F0502020204030204" pitchFamily="34" charset="0"/>
              <a:cs typeface="Calibri" panose="020F0502020204030204" pitchFamily="34" charset="0"/>
            </a:endParaRPr>
          </a:p>
        </p:txBody>
      </p:sp>
      <p:sp>
        <p:nvSpPr>
          <p:cNvPr id="75" name="Rectangle: Rounded Corners 22">
            <a:extLst>
              <a:ext uri="{FF2B5EF4-FFF2-40B4-BE49-F238E27FC236}">
                <a16:creationId xmlns:a16="http://schemas.microsoft.com/office/drawing/2014/main" id="{0D8BF15C-7066-465B-CD6B-43907EB23716}"/>
              </a:ext>
            </a:extLst>
          </p:cNvPr>
          <p:cNvSpPr>
            <a:spLocks/>
          </p:cNvSpPr>
          <p:nvPr/>
        </p:nvSpPr>
        <p:spPr>
          <a:xfrm rot="16200000">
            <a:off x="3772731" y="-128897"/>
            <a:ext cx="2160000" cy="2880000"/>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600" dirty="0">
              <a:solidFill>
                <a:schemeClr val="tx1"/>
              </a:solidFill>
              <a:latin typeface="Calibri" panose="020F0502020204030204" pitchFamily="34" charset="0"/>
              <a:cs typeface="Calibri" panose="020F0502020204030204" pitchFamily="34" charset="0"/>
            </a:endParaRPr>
          </a:p>
        </p:txBody>
      </p:sp>
      <p:sp>
        <p:nvSpPr>
          <p:cNvPr id="76" name="Rectangle: Rounded Corners 22">
            <a:extLst>
              <a:ext uri="{FF2B5EF4-FFF2-40B4-BE49-F238E27FC236}">
                <a16:creationId xmlns:a16="http://schemas.microsoft.com/office/drawing/2014/main" id="{8B000B1F-231F-3310-82FA-C3B879833833}"/>
              </a:ext>
            </a:extLst>
          </p:cNvPr>
          <p:cNvSpPr>
            <a:spLocks/>
          </p:cNvSpPr>
          <p:nvPr/>
        </p:nvSpPr>
        <p:spPr>
          <a:xfrm rot="16200000">
            <a:off x="6891686" y="-170000"/>
            <a:ext cx="2160000" cy="2880000"/>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600" dirty="0">
                <a:latin typeface="Dreaming Outloud Pro" panose="03050502040302030504" pitchFamily="66" charset="0"/>
                <a:cs typeface="Dreaming Outloud Pro" panose="03050502040302030504" pitchFamily="66" charset="0"/>
              </a:rPr>
              <a:t>. </a:t>
            </a:r>
          </a:p>
        </p:txBody>
      </p:sp>
      <p:sp>
        <p:nvSpPr>
          <p:cNvPr id="3" name="Rectangle: Rounded Corners 22">
            <a:extLst>
              <a:ext uri="{FF2B5EF4-FFF2-40B4-BE49-F238E27FC236}">
                <a16:creationId xmlns:a16="http://schemas.microsoft.com/office/drawing/2014/main" id="{B597F737-ED05-66F8-B483-3D7EF38B98FD}"/>
              </a:ext>
            </a:extLst>
          </p:cNvPr>
          <p:cNvSpPr>
            <a:spLocks/>
          </p:cNvSpPr>
          <p:nvPr/>
        </p:nvSpPr>
        <p:spPr>
          <a:xfrm rot="16200000">
            <a:off x="9967104" y="-180149"/>
            <a:ext cx="2160000" cy="2880000"/>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600" dirty="0"/>
          </a:p>
        </p:txBody>
      </p:sp>
      <p:grpSp>
        <p:nvGrpSpPr>
          <p:cNvPr id="40" name="Group 39">
            <a:extLst>
              <a:ext uri="{FF2B5EF4-FFF2-40B4-BE49-F238E27FC236}">
                <a16:creationId xmlns:a16="http://schemas.microsoft.com/office/drawing/2014/main" id="{70EFF08B-CC0E-A692-AC91-07DFEB5633F4}"/>
              </a:ext>
            </a:extLst>
          </p:cNvPr>
          <p:cNvGrpSpPr/>
          <p:nvPr/>
        </p:nvGrpSpPr>
        <p:grpSpPr>
          <a:xfrm>
            <a:off x="615189" y="343025"/>
            <a:ext cx="2420111" cy="1818978"/>
            <a:chOff x="615189" y="343025"/>
            <a:chExt cx="2420111" cy="1818978"/>
          </a:xfrm>
        </p:grpSpPr>
        <p:sp>
          <p:nvSpPr>
            <p:cNvPr id="11" name="Oval 10">
              <a:extLst>
                <a:ext uri="{FF2B5EF4-FFF2-40B4-BE49-F238E27FC236}">
                  <a16:creationId xmlns:a16="http://schemas.microsoft.com/office/drawing/2014/main" id="{CC060152-89C6-D93B-3B35-C744DD4ADD67}"/>
                </a:ext>
              </a:extLst>
            </p:cNvPr>
            <p:cNvSpPr/>
            <p:nvPr/>
          </p:nvSpPr>
          <p:spPr>
            <a:xfrm>
              <a:off x="1938020" y="1018032"/>
              <a:ext cx="1097280" cy="1115568"/>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Straight Connector 12">
              <a:extLst>
                <a:ext uri="{FF2B5EF4-FFF2-40B4-BE49-F238E27FC236}">
                  <a16:creationId xmlns:a16="http://schemas.microsoft.com/office/drawing/2014/main" id="{B0BB6823-2CDD-AAF1-5BFF-8E0AAB4D22B3}"/>
                </a:ext>
              </a:extLst>
            </p:cNvPr>
            <p:cNvCxnSpPr/>
            <p:nvPr/>
          </p:nvCxnSpPr>
          <p:spPr>
            <a:xfrm>
              <a:off x="1930400" y="406400"/>
              <a:ext cx="0" cy="172720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D3DF0C7D-06FD-F056-EBFB-7B55424BF9FE}"/>
                </a:ext>
              </a:extLst>
            </p:cNvPr>
            <p:cNvCxnSpPr/>
            <p:nvPr/>
          </p:nvCxnSpPr>
          <p:spPr>
            <a:xfrm>
              <a:off x="3035300" y="434803"/>
              <a:ext cx="0" cy="172720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Arrow Connector 20">
              <a:extLst>
                <a:ext uri="{FF2B5EF4-FFF2-40B4-BE49-F238E27FC236}">
                  <a16:creationId xmlns:a16="http://schemas.microsoft.com/office/drawing/2014/main" id="{1A38C89B-8CC2-B7D4-CAE4-8F23FEC0B4CA}"/>
                </a:ext>
              </a:extLst>
            </p:cNvPr>
            <p:cNvCxnSpPr>
              <a:cxnSpLocks/>
            </p:cNvCxnSpPr>
            <p:nvPr/>
          </p:nvCxnSpPr>
          <p:spPr>
            <a:xfrm flipV="1">
              <a:off x="1272377" y="639502"/>
              <a:ext cx="125043" cy="391121"/>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
          <p:nvSpPr>
            <p:cNvPr id="22" name="TextBox 21">
              <a:extLst>
                <a:ext uri="{FF2B5EF4-FFF2-40B4-BE49-F238E27FC236}">
                  <a16:creationId xmlns:a16="http://schemas.microsoft.com/office/drawing/2014/main" id="{6E35FF66-0A7D-63CD-2BF6-8E81C7CABAFA}"/>
                </a:ext>
              </a:extLst>
            </p:cNvPr>
            <p:cNvSpPr txBox="1"/>
            <p:nvPr/>
          </p:nvSpPr>
          <p:spPr>
            <a:xfrm>
              <a:off x="1239357" y="343025"/>
              <a:ext cx="564565" cy="307777"/>
            </a:xfrm>
            <a:prstGeom prst="rect">
              <a:avLst/>
            </a:prstGeom>
            <a:noFill/>
          </p:spPr>
          <p:txBody>
            <a:bodyPr wrap="square" rtlCol="0">
              <a:spAutoFit/>
            </a:bodyPr>
            <a:lstStyle/>
            <a:p>
              <a:r>
                <a:rPr lang="en-US" sz="1400" dirty="0">
                  <a:latin typeface="Calibri" panose="020F0502020204030204" pitchFamily="34" charset="0"/>
                  <a:cs typeface="Calibri" panose="020F0502020204030204" pitchFamily="34" charset="0"/>
                </a:rPr>
                <a:t>CO</a:t>
              </a:r>
              <a:r>
                <a:rPr lang="en-US" sz="1400" baseline="-25000" dirty="0">
                  <a:latin typeface="Calibri" panose="020F0502020204030204" pitchFamily="34" charset="0"/>
                  <a:cs typeface="Calibri" panose="020F0502020204030204" pitchFamily="34" charset="0"/>
                </a:rPr>
                <a:t>2</a:t>
              </a:r>
            </a:p>
          </p:txBody>
        </p:sp>
        <p:sp>
          <p:nvSpPr>
            <p:cNvPr id="36" name="Oval 35">
              <a:extLst>
                <a:ext uri="{FF2B5EF4-FFF2-40B4-BE49-F238E27FC236}">
                  <a16:creationId xmlns:a16="http://schemas.microsoft.com/office/drawing/2014/main" id="{E0DB8D64-F12F-3676-F505-975957BFD2C3}"/>
                </a:ext>
              </a:extLst>
            </p:cNvPr>
            <p:cNvSpPr/>
            <p:nvPr/>
          </p:nvSpPr>
          <p:spPr>
            <a:xfrm>
              <a:off x="615189" y="1018032"/>
              <a:ext cx="1097280" cy="1115568"/>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1" name="Group 40">
            <a:extLst>
              <a:ext uri="{FF2B5EF4-FFF2-40B4-BE49-F238E27FC236}">
                <a16:creationId xmlns:a16="http://schemas.microsoft.com/office/drawing/2014/main" id="{3F1097C9-1007-CB08-440E-CCF874505F6D}"/>
              </a:ext>
            </a:extLst>
          </p:cNvPr>
          <p:cNvGrpSpPr/>
          <p:nvPr/>
        </p:nvGrpSpPr>
        <p:grpSpPr>
          <a:xfrm>
            <a:off x="3642675" y="440820"/>
            <a:ext cx="2420111" cy="1755603"/>
            <a:chOff x="615189" y="406400"/>
            <a:chExt cx="2420111" cy="1755603"/>
          </a:xfrm>
        </p:grpSpPr>
        <p:sp>
          <p:nvSpPr>
            <p:cNvPr id="42" name="Oval 41">
              <a:extLst>
                <a:ext uri="{FF2B5EF4-FFF2-40B4-BE49-F238E27FC236}">
                  <a16:creationId xmlns:a16="http://schemas.microsoft.com/office/drawing/2014/main" id="{C30B2768-F5F5-0D7C-C515-13D3123E194E}"/>
                </a:ext>
              </a:extLst>
            </p:cNvPr>
            <p:cNvSpPr/>
            <p:nvPr/>
          </p:nvSpPr>
          <p:spPr>
            <a:xfrm>
              <a:off x="1938020" y="1018032"/>
              <a:ext cx="1097280" cy="1115568"/>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3" name="Straight Connector 42">
              <a:extLst>
                <a:ext uri="{FF2B5EF4-FFF2-40B4-BE49-F238E27FC236}">
                  <a16:creationId xmlns:a16="http://schemas.microsoft.com/office/drawing/2014/main" id="{17439EE3-CF36-C100-BE8F-4A920C99E385}"/>
                </a:ext>
              </a:extLst>
            </p:cNvPr>
            <p:cNvCxnSpPr/>
            <p:nvPr/>
          </p:nvCxnSpPr>
          <p:spPr>
            <a:xfrm>
              <a:off x="1930400" y="406400"/>
              <a:ext cx="0" cy="172720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44" name="Straight Connector 43">
              <a:extLst>
                <a:ext uri="{FF2B5EF4-FFF2-40B4-BE49-F238E27FC236}">
                  <a16:creationId xmlns:a16="http://schemas.microsoft.com/office/drawing/2014/main" id="{F04F1E81-F103-CA3A-B5DA-105769C95DE0}"/>
                </a:ext>
              </a:extLst>
            </p:cNvPr>
            <p:cNvCxnSpPr/>
            <p:nvPr/>
          </p:nvCxnSpPr>
          <p:spPr>
            <a:xfrm>
              <a:off x="3035300" y="434803"/>
              <a:ext cx="0" cy="172720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45" name="Straight Arrow Connector 44">
              <a:extLst>
                <a:ext uri="{FF2B5EF4-FFF2-40B4-BE49-F238E27FC236}">
                  <a16:creationId xmlns:a16="http://schemas.microsoft.com/office/drawing/2014/main" id="{118B8F0D-ED42-3AC8-EC56-64739AF5EA91}"/>
                </a:ext>
              </a:extLst>
            </p:cNvPr>
            <p:cNvCxnSpPr>
              <a:cxnSpLocks/>
            </p:cNvCxnSpPr>
            <p:nvPr/>
          </p:nvCxnSpPr>
          <p:spPr>
            <a:xfrm>
              <a:off x="1699065" y="687552"/>
              <a:ext cx="464971" cy="44561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
          <p:nvSpPr>
            <p:cNvPr id="46" name="TextBox 45">
              <a:extLst>
                <a:ext uri="{FF2B5EF4-FFF2-40B4-BE49-F238E27FC236}">
                  <a16:creationId xmlns:a16="http://schemas.microsoft.com/office/drawing/2014/main" id="{CD47A560-B1EB-C2D6-739E-C5337EB598A4}"/>
                </a:ext>
              </a:extLst>
            </p:cNvPr>
            <p:cNvSpPr txBox="1"/>
            <p:nvPr/>
          </p:nvSpPr>
          <p:spPr>
            <a:xfrm>
              <a:off x="1307094" y="419228"/>
              <a:ext cx="459708" cy="307777"/>
            </a:xfrm>
            <a:prstGeom prst="rect">
              <a:avLst/>
            </a:prstGeom>
            <a:noFill/>
          </p:spPr>
          <p:txBody>
            <a:bodyPr wrap="square" rtlCol="0">
              <a:spAutoFit/>
            </a:bodyPr>
            <a:lstStyle/>
            <a:p>
              <a:r>
                <a:rPr lang="en-US" sz="1400" dirty="0">
                  <a:latin typeface="Calibri" panose="020F0502020204030204" pitchFamily="34" charset="0"/>
                  <a:cs typeface="Calibri" panose="020F0502020204030204" pitchFamily="34" charset="0"/>
                </a:rPr>
                <a:t>CO</a:t>
              </a:r>
              <a:r>
                <a:rPr lang="en-US" sz="1400" baseline="-25000" dirty="0">
                  <a:latin typeface="Calibri" panose="020F0502020204030204" pitchFamily="34" charset="0"/>
                  <a:cs typeface="Calibri" panose="020F0502020204030204" pitchFamily="34" charset="0"/>
                </a:rPr>
                <a:t>2</a:t>
              </a:r>
            </a:p>
          </p:txBody>
        </p:sp>
        <p:sp>
          <p:nvSpPr>
            <p:cNvPr id="47" name="Oval 46">
              <a:extLst>
                <a:ext uri="{FF2B5EF4-FFF2-40B4-BE49-F238E27FC236}">
                  <a16:creationId xmlns:a16="http://schemas.microsoft.com/office/drawing/2014/main" id="{9CC42F84-78C2-136F-81DB-0C3D8AAAED16}"/>
                </a:ext>
              </a:extLst>
            </p:cNvPr>
            <p:cNvSpPr/>
            <p:nvPr/>
          </p:nvSpPr>
          <p:spPr>
            <a:xfrm>
              <a:off x="615189" y="1018032"/>
              <a:ext cx="1097280" cy="1115568"/>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83" name="Group 82">
            <a:extLst>
              <a:ext uri="{FF2B5EF4-FFF2-40B4-BE49-F238E27FC236}">
                <a16:creationId xmlns:a16="http://schemas.microsoft.com/office/drawing/2014/main" id="{637AB249-7B4B-EDEF-8D24-E8913A685849}"/>
              </a:ext>
            </a:extLst>
          </p:cNvPr>
          <p:cNvGrpSpPr/>
          <p:nvPr/>
        </p:nvGrpSpPr>
        <p:grpSpPr>
          <a:xfrm>
            <a:off x="6728775" y="478920"/>
            <a:ext cx="2420111" cy="1755603"/>
            <a:chOff x="6728775" y="478920"/>
            <a:chExt cx="2420111" cy="1755603"/>
          </a:xfrm>
        </p:grpSpPr>
        <p:grpSp>
          <p:nvGrpSpPr>
            <p:cNvPr id="55" name="Group 54">
              <a:extLst>
                <a:ext uri="{FF2B5EF4-FFF2-40B4-BE49-F238E27FC236}">
                  <a16:creationId xmlns:a16="http://schemas.microsoft.com/office/drawing/2014/main" id="{BEF498FF-AEFF-F6B3-E944-432EA80314B8}"/>
                </a:ext>
              </a:extLst>
            </p:cNvPr>
            <p:cNvGrpSpPr/>
            <p:nvPr/>
          </p:nvGrpSpPr>
          <p:grpSpPr>
            <a:xfrm>
              <a:off x="6728775" y="478920"/>
              <a:ext cx="2420111" cy="1755603"/>
              <a:chOff x="615189" y="406400"/>
              <a:chExt cx="2420111" cy="1755603"/>
            </a:xfrm>
          </p:grpSpPr>
          <p:sp>
            <p:nvSpPr>
              <p:cNvPr id="56" name="Oval 55">
                <a:extLst>
                  <a:ext uri="{FF2B5EF4-FFF2-40B4-BE49-F238E27FC236}">
                    <a16:creationId xmlns:a16="http://schemas.microsoft.com/office/drawing/2014/main" id="{55E92597-F1ED-3A5B-CE10-159214EAA013}"/>
                  </a:ext>
                </a:extLst>
              </p:cNvPr>
              <p:cNvSpPr/>
              <p:nvPr/>
            </p:nvSpPr>
            <p:spPr>
              <a:xfrm>
                <a:off x="1938020" y="1018032"/>
                <a:ext cx="1097280" cy="1115568"/>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7" name="Straight Connector 56">
                <a:extLst>
                  <a:ext uri="{FF2B5EF4-FFF2-40B4-BE49-F238E27FC236}">
                    <a16:creationId xmlns:a16="http://schemas.microsoft.com/office/drawing/2014/main" id="{8626DA32-7CC3-B8BC-8CE1-785BAA9C0E35}"/>
                  </a:ext>
                </a:extLst>
              </p:cNvPr>
              <p:cNvCxnSpPr/>
              <p:nvPr/>
            </p:nvCxnSpPr>
            <p:spPr>
              <a:xfrm>
                <a:off x="1930400" y="406400"/>
                <a:ext cx="0" cy="172720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58" name="Straight Connector 57">
                <a:extLst>
                  <a:ext uri="{FF2B5EF4-FFF2-40B4-BE49-F238E27FC236}">
                    <a16:creationId xmlns:a16="http://schemas.microsoft.com/office/drawing/2014/main" id="{A05B2918-81A2-C5AC-90BF-1EB732381D87}"/>
                  </a:ext>
                </a:extLst>
              </p:cNvPr>
              <p:cNvCxnSpPr/>
              <p:nvPr/>
            </p:nvCxnSpPr>
            <p:spPr>
              <a:xfrm>
                <a:off x="3035300" y="434803"/>
                <a:ext cx="0" cy="172720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61" name="Oval 60">
                <a:extLst>
                  <a:ext uri="{FF2B5EF4-FFF2-40B4-BE49-F238E27FC236}">
                    <a16:creationId xmlns:a16="http://schemas.microsoft.com/office/drawing/2014/main" id="{19427535-3C2D-E02A-24D6-27C5153021B3}"/>
                  </a:ext>
                </a:extLst>
              </p:cNvPr>
              <p:cNvSpPr/>
              <p:nvPr/>
            </p:nvSpPr>
            <p:spPr>
              <a:xfrm>
                <a:off x="615189" y="1018032"/>
                <a:ext cx="1097280" cy="1115568"/>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2" name="TextBox 61">
              <a:extLst>
                <a:ext uri="{FF2B5EF4-FFF2-40B4-BE49-F238E27FC236}">
                  <a16:creationId xmlns:a16="http://schemas.microsoft.com/office/drawing/2014/main" id="{551FCE42-9C06-87A9-C13E-9B5ACA20B79B}"/>
                </a:ext>
              </a:extLst>
            </p:cNvPr>
            <p:cNvSpPr txBox="1"/>
            <p:nvPr/>
          </p:nvSpPr>
          <p:spPr>
            <a:xfrm>
              <a:off x="8170142" y="1167331"/>
              <a:ext cx="956025" cy="307777"/>
            </a:xfrm>
            <a:prstGeom prst="rect">
              <a:avLst/>
            </a:prstGeom>
            <a:noFill/>
          </p:spPr>
          <p:txBody>
            <a:bodyPr wrap="square" rtlCol="0">
              <a:spAutoFit/>
            </a:bodyPr>
            <a:lstStyle/>
            <a:p>
              <a:r>
                <a:rPr lang="en-US" sz="1400" dirty="0">
                  <a:latin typeface="Calibri" panose="020F0502020204030204" pitchFamily="34" charset="0"/>
                  <a:cs typeface="Calibri" panose="020F0502020204030204" pitchFamily="34" charset="0"/>
                </a:rPr>
                <a:t>CO</a:t>
              </a:r>
              <a:r>
                <a:rPr lang="en-US" sz="1400" baseline="-25000" dirty="0">
                  <a:latin typeface="Calibri" panose="020F0502020204030204" pitchFamily="34" charset="0"/>
                  <a:cs typeface="Calibri" panose="020F0502020204030204" pitchFamily="34" charset="0"/>
                </a:rPr>
                <a:t>2 </a:t>
              </a:r>
              <a:r>
                <a:rPr lang="en-US" sz="1400" dirty="0">
                  <a:latin typeface="Calibri" panose="020F0502020204030204" pitchFamily="34" charset="0"/>
                  <a:cs typeface="Calibri" panose="020F0502020204030204" pitchFamily="34" charset="0"/>
                </a:rPr>
                <a:t>+ H</a:t>
              </a:r>
              <a:r>
                <a:rPr lang="en-US" sz="1400" baseline="-25000" dirty="0">
                  <a:latin typeface="Calibri" panose="020F0502020204030204" pitchFamily="34" charset="0"/>
                  <a:cs typeface="Calibri" panose="020F0502020204030204" pitchFamily="34" charset="0"/>
                </a:rPr>
                <a:t>2</a:t>
              </a:r>
              <a:r>
                <a:rPr lang="en-US" sz="1400" dirty="0">
                  <a:latin typeface="Calibri" panose="020F0502020204030204" pitchFamily="34" charset="0"/>
                  <a:cs typeface="Calibri" panose="020F0502020204030204" pitchFamily="34" charset="0"/>
                </a:rPr>
                <a:t>O</a:t>
              </a:r>
            </a:p>
          </p:txBody>
        </p:sp>
      </p:grpSp>
      <p:grpSp>
        <p:nvGrpSpPr>
          <p:cNvPr id="91" name="Group 90">
            <a:extLst>
              <a:ext uri="{FF2B5EF4-FFF2-40B4-BE49-F238E27FC236}">
                <a16:creationId xmlns:a16="http://schemas.microsoft.com/office/drawing/2014/main" id="{A4656458-58AB-D066-828F-CDDD09A2F6C4}"/>
              </a:ext>
            </a:extLst>
          </p:cNvPr>
          <p:cNvGrpSpPr/>
          <p:nvPr/>
        </p:nvGrpSpPr>
        <p:grpSpPr>
          <a:xfrm>
            <a:off x="9788692" y="434803"/>
            <a:ext cx="2420111" cy="1755603"/>
            <a:chOff x="9788692" y="434803"/>
            <a:chExt cx="2420111" cy="1755603"/>
          </a:xfrm>
        </p:grpSpPr>
        <p:grpSp>
          <p:nvGrpSpPr>
            <p:cNvPr id="85" name="Group 84">
              <a:extLst>
                <a:ext uri="{FF2B5EF4-FFF2-40B4-BE49-F238E27FC236}">
                  <a16:creationId xmlns:a16="http://schemas.microsoft.com/office/drawing/2014/main" id="{23BDE54D-6A26-63C7-1676-28CD069B099A}"/>
                </a:ext>
              </a:extLst>
            </p:cNvPr>
            <p:cNvGrpSpPr/>
            <p:nvPr/>
          </p:nvGrpSpPr>
          <p:grpSpPr>
            <a:xfrm>
              <a:off x="9788692" y="434803"/>
              <a:ext cx="2420111" cy="1755603"/>
              <a:chOff x="615189" y="406400"/>
              <a:chExt cx="2420111" cy="1755603"/>
            </a:xfrm>
          </p:grpSpPr>
          <p:sp>
            <p:nvSpPr>
              <p:cNvPr id="87" name="Oval 86">
                <a:extLst>
                  <a:ext uri="{FF2B5EF4-FFF2-40B4-BE49-F238E27FC236}">
                    <a16:creationId xmlns:a16="http://schemas.microsoft.com/office/drawing/2014/main" id="{43AD9796-4287-3993-FB73-3979610ECC62}"/>
                  </a:ext>
                </a:extLst>
              </p:cNvPr>
              <p:cNvSpPr/>
              <p:nvPr/>
            </p:nvSpPr>
            <p:spPr>
              <a:xfrm>
                <a:off x="1938020" y="1018032"/>
                <a:ext cx="1097280" cy="1115568"/>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8" name="Straight Connector 87">
                <a:extLst>
                  <a:ext uri="{FF2B5EF4-FFF2-40B4-BE49-F238E27FC236}">
                    <a16:creationId xmlns:a16="http://schemas.microsoft.com/office/drawing/2014/main" id="{1A57BB9F-546A-BB90-6FCE-835B4BE42931}"/>
                  </a:ext>
                </a:extLst>
              </p:cNvPr>
              <p:cNvCxnSpPr/>
              <p:nvPr/>
            </p:nvCxnSpPr>
            <p:spPr>
              <a:xfrm>
                <a:off x="1930400" y="406400"/>
                <a:ext cx="0" cy="172720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89" name="Straight Connector 88">
                <a:extLst>
                  <a:ext uri="{FF2B5EF4-FFF2-40B4-BE49-F238E27FC236}">
                    <a16:creationId xmlns:a16="http://schemas.microsoft.com/office/drawing/2014/main" id="{5EC1CA83-61DD-ED8D-4523-19012602AB4F}"/>
                  </a:ext>
                </a:extLst>
              </p:cNvPr>
              <p:cNvCxnSpPr/>
              <p:nvPr/>
            </p:nvCxnSpPr>
            <p:spPr>
              <a:xfrm>
                <a:off x="3035300" y="434803"/>
                <a:ext cx="0" cy="172720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90" name="Oval 89">
                <a:extLst>
                  <a:ext uri="{FF2B5EF4-FFF2-40B4-BE49-F238E27FC236}">
                    <a16:creationId xmlns:a16="http://schemas.microsoft.com/office/drawing/2014/main" id="{E3186ADE-E18A-DB55-A0BA-88F2EA5C1E41}"/>
                  </a:ext>
                </a:extLst>
              </p:cNvPr>
              <p:cNvSpPr/>
              <p:nvPr/>
            </p:nvSpPr>
            <p:spPr>
              <a:xfrm>
                <a:off x="615189" y="1018032"/>
                <a:ext cx="1097280" cy="1115568"/>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86" name="TextBox 85">
              <a:extLst>
                <a:ext uri="{FF2B5EF4-FFF2-40B4-BE49-F238E27FC236}">
                  <a16:creationId xmlns:a16="http://schemas.microsoft.com/office/drawing/2014/main" id="{D2A0CE6A-8F7A-7D40-ACA6-F381F1322B46}"/>
                </a:ext>
              </a:extLst>
            </p:cNvPr>
            <p:cNvSpPr txBox="1"/>
            <p:nvPr/>
          </p:nvSpPr>
          <p:spPr>
            <a:xfrm>
              <a:off x="11350124" y="1368751"/>
              <a:ext cx="631181" cy="307777"/>
            </a:xfrm>
            <a:prstGeom prst="rect">
              <a:avLst/>
            </a:prstGeom>
            <a:noFill/>
          </p:spPr>
          <p:txBody>
            <a:bodyPr wrap="square" rtlCol="0">
              <a:spAutoFit/>
            </a:bodyPr>
            <a:lstStyle/>
            <a:p>
              <a:r>
                <a:rPr lang="en-US" sz="1400" dirty="0">
                  <a:latin typeface="Calibri" panose="020F0502020204030204" pitchFamily="34" charset="0"/>
                  <a:cs typeface="Calibri" panose="020F0502020204030204" pitchFamily="34" charset="0"/>
                </a:rPr>
                <a:t>H</a:t>
              </a:r>
              <a:r>
                <a:rPr lang="en-US" sz="1400" baseline="-25000" dirty="0">
                  <a:latin typeface="Calibri" panose="020F0502020204030204" pitchFamily="34" charset="0"/>
                  <a:cs typeface="Calibri" panose="020F0502020204030204" pitchFamily="34" charset="0"/>
                </a:rPr>
                <a:t>2</a:t>
              </a:r>
              <a:r>
                <a:rPr lang="en-US" sz="1400" dirty="0">
                  <a:latin typeface="Calibri" panose="020F0502020204030204" pitchFamily="34" charset="0"/>
                  <a:cs typeface="Calibri" panose="020F0502020204030204" pitchFamily="34" charset="0"/>
                </a:rPr>
                <a:t>CO</a:t>
              </a:r>
              <a:r>
                <a:rPr lang="en-US" sz="1400" baseline="-25000" dirty="0">
                  <a:latin typeface="Calibri" panose="020F0502020204030204" pitchFamily="34" charset="0"/>
                  <a:cs typeface="Calibri" panose="020F0502020204030204" pitchFamily="34" charset="0"/>
                </a:rPr>
                <a:t>3</a:t>
              </a:r>
            </a:p>
          </p:txBody>
        </p:sp>
      </p:grpSp>
    </p:spTree>
    <p:extLst>
      <p:ext uri="{BB962C8B-B14F-4D97-AF65-F5344CB8AC3E}">
        <p14:creationId xmlns:p14="http://schemas.microsoft.com/office/powerpoint/2010/main" val="31198598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9BBB9A-BDCC-36BA-460E-3840A4C9EB36}"/>
            </a:ext>
          </a:extLst>
        </p:cNvPr>
        <p:cNvGrpSpPr/>
        <p:nvPr/>
      </p:nvGrpSpPr>
      <p:grpSpPr>
        <a:xfrm>
          <a:off x="0" y="0"/>
          <a:ext cx="0" cy="0"/>
          <a:chOff x="0" y="0"/>
          <a:chExt cx="0" cy="0"/>
        </a:xfrm>
      </p:grpSpPr>
      <mc:AlternateContent xmlns:mc="http://schemas.openxmlformats.org/markup-compatibility/2006">
        <mc:Choice xmlns:p14="http://schemas.microsoft.com/office/powerpoint/2010/main" Requires="p14">
          <p:contentPart p14:bwMode="auto" r:id="rId3">
            <p14:nvContentPartPr>
              <p14:cNvPr id="39" name="Ink 38">
                <a:extLst>
                  <a:ext uri="{FF2B5EF4-FFF2-40B4-BE49-F238E27FC236}">
                    <a16:creationId xmlns:a16="http://schemas.microsoft.com/office/drawing/2014/main" id="{8BA47A9B-810F-D208-66EF-768510B4CDB5}"/>
                  </a:ext>
                </a:extLst>
              </p14:cNvPr>
              <p14:cNvContentPartPr/>
              <p14:nvPr/>
            </p14:nvContentPartPr>
            <p14:xfrm>
              <a:off x="-3412740" y="267840"/>
              <a:ext cx="3240" cy="360"/>
            </p14:xfrm>
          </p:contentPart>
        </mc:Choice>
        <mc:Fallback>
          <p:pic>
            <p:nvPicPr>
              <p:cNvPr id="39" name="Ink 38">
                <a:extLst>
                  <a:ext uri="{FF2B5EF4-FFF2-40B4-BE49-F238E27FC236}">
                    <a16:creationId xmlns:a16="http://schemas.microsoft.com/office/drawing/2014/main" id="{8BA47A9B-810F-D208-66EF-768510B4CDB5}"/>
                  </a:ext>
                </a:extLst>
              </p:cNvPr>
              <p:cNvPicPr/>
              <p:nvPr/>
            </p:nvPicPr>
            <p:blipFill>
              <a:blip r:embed="rId4"/>
              <a:stretch>
                <a:fillRect/>
              </a:stretch>
            </p:blipFill>
            <p:spPr>
              <a:xfrm>
                <a:off x="-3417060" y="263520"/>
                <a:ext cx="11880" cy="9000"/>
              </a:xfrm>
              <a:prstGeom prst="rect">
                <a:avLst/>
              </a:prstGeom>
            </p:spPr>
          </p:pic>
        </mc:Fallback>
      </mc:AlternateContent>
      <p:sp>
        <p:nvSpPr>
          <p:cNvPr id="73" name="Rectangle: Rounded Corners 22">
            <a:extLst>
              <a:ext uri="{FF2B5EF4-FFF2-40B4-BE49-F238E27FC236}">
                <a16:creationId xmlns:a16="http://schemas.microsoft.com/office/drawing/2014/main" id="{34A0F381-15CB-E0E9-D953-1277255A64C7}"/>
              </a:ext>
            </a:extLst>
          </p:cNvPr>
          <p:cNvSpPr>
            <a:spLocks/>
          </p:cNvSpPr>
          <p:nvPr/>
        </p:nvSpPr>
        <p:spPr>
          <a:xfrm rot="16200000">
            <a:off x="6891686" y="2189901"/>
            <a:ext cx="2160000" cy="2880000"/>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600" dirty="0">
              <a:solidFill>
                <a:schemeClr val="tx1"/>
              </a:solidFill>
              <a:latin typeface="Calibri" panose="020F0502020204030204" pitchFamily="34" charset="0"/>
              <a:cs typeface="Calibri" panose="020F0502020204030204" pitchFamily="34" charset="0"/>
            </a:endParaRPr>
          </a:p>
        </p:txBody>
      </p:sp>
      <p:sp>
        <p:nvSpPr>
          <p:cNvPr id="71" name="Rectangle: Rounded Corners 22">
            <a:extLst>
              <a:ext uri="{FF2B5EF4-FFF2-40B4-BE49-F238E27FC236}">
                <a16:creationId xmlns:a16="http://schemas.microsoft.com/office/drawing/2014/main" id="{0E3AE834-F49C-72B3-4007-5021E1F34EBE}"/>
              </a:ext>
            </a:extLst>
          </p:cNvPr>
          <p:cNvSpPr>
            <a:spLocks/>
          </p:cNvSpPr>
          <p:nvPr/>
        </p:nvSpPr>
        <p:spPr>
          <a:xfrm rot="16200000">
            <a:off x="740852" y="2184064"/>
            <a:ext cx="2160000" cy="2880000"/>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600" dirty="0">
              <a:solidFill>
                <a:schemeClr val="tx1"/>
              </a:solidFill>
              <a:latin typeface="Calibri" panose="020F0502020204030204" pitchFamily="34" charset="0"/>
              <a:cs typeface="Calibri" panose="020F0502020204030204" pitchFamily="34" charset="0"/>
            </a:endParaRPr>
          </a:p>
        </p:txBody>
      </p:sp>
      <p:sp>
        <p:nvSpPr>
          <p:cNvPr id="77" name="Rectangle: Rounded Corners 22">
            <a:extLst>
              <a:ext uri="{FF2B5EF4-FFF2-40B4-BE49-F238E27FC236}">
                <a16:creationId xmlns:a16="http://schemas.microsoft.com/office/drawing/2014/main" id="{DC75AE99-B9F9-4395-85D5-51FCE38F0046}"/>
              </a:ext>
            </a:extLst>
          </p:cNvPr>
          <p:cNvSpPr>
            <a:spLocks/>
          </p:cNvSpPr>
          <p:nvPr/>
        </p:nvSpPr>
        <p:spPr>
          <a:xfrm rot="16200000">
            <a:off x="9967104" y="2189901"/>
            <a:ext cx="2160000" cy="2880000"/>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600" dirty="0">
              <a:solidFill>
                <a:schemeClr val="tx1"/>
              </a:solidFill>
              <a:latin typeface="Calibri" panose="020F0502020204030204" pitchFamily="34" charset="0"/>
              <a:cs typeface="Calibri" panose="020F0502020204030204" pitchFamily="34" charset="0"/>
            </a:endParaRPr>
          </a:p>
        </p:txBody>
      </p:sp>
      <p:grpSp>
        <p:nvGrpSpPr>
          <p:cNvPr id="24" name="Group 23">
            <a:extLst>
              <a:ext uri="{FF2B5EF4-FFF2-40B4-BE49-F238E27FC236}">
                <a16:creationId xmlns:a16="http://schemas.microsoft.com/office/drawing/2014/main" id="{2DADFC5C-5ACE-F622-86B3-BAF7FF49D310}"/>
              </a:ext>
            </a:extLst>
          </p:cNvPr>
          <p:cNvGrpSpPr/>
          <p:nvPr/>
        </p:nvGrpSpPr>
        <p:grpSpPr>
          <a:xfrm>
            <a:off x="3456269" y="2544064"/>
            <a:ext cx="2880000" cy="2160000"/>
            <a:chOff x="3456269" y="2544064"/>
            <a:chExt cx="2880000" cy="2160000"/>
          </a:xfrm>
        </p:grpSpPr>
        <p:sp>
          <p:nvSpPr>
            <p:cNvPr id="72" name="Rectangle: Rounded Corners 22">
              <a:extLst>
                <a:ext uri="{FF2B5EF4-FFF2-40B4-BE49-F238E27FC236}">
                  <a16:creationId xmlns:a16="http://schemas.microsoft.com/office/drawing/2014/main" id="{B116ED88-6689-2A99-DBC1-AB7EA7FDBA53}"/>
                </a:ext>
              </a:extLst>
            </p:cNvPr>
            <p:cNvSpPr>
              <a:spLocks/>
            </p:cNvSpPr>
            <p:nvPr/>
          </p:nvSpPr>
          <p:spPr>
            <a:xfrm rot="16200000">
              <a:off x="3816269" y="2184064"/>
              <a:ext cx="2160000" cy="2880000"/>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600" dirty="0">
                <a:solidFill>
                  <a:schemeClr val="tx1"/>
                </a:solidFill>
                <a:latin typeface="Calibri" panose="020F0502020204030204" pitchFamily="34" charset="0"/>
                <a:cs typeface="Calibri" panose="020F0502020204030204" pitchFamily="34" charset="0"/>
              </a:endParaRPr>
            </a:p>
          </p:txBody>
        </p:sp>
        <p:grpSp>
          <p:nvGrpSpPr>
            <p:cNvPr id="101" name="Group 100">
              <a:extLst>
                <a:ext uri="{FF2B5EF4-FFF2-40B4-BE49-F238E27FC236}">
                  <a16:creationId xmlns:a16="http://schemas.microsoft.com/office/drawing/2014/main" id="{2D08168C-1E58-2B1B-15E2-BFF7125DC83F}"/>
                </a:ext>
              </a:extLst>
            </p:cNvPr>
            <p:cNvGrpSpPr/>
            <p:nvPr/>
          </p:nvGrpSpPr>
          <p:grpSpPr>
            <a:xfrm>
              <a:off x="3686213" y="2746261"/>
              <a:ext cx="2420111" cy="1755603"/>
              <a:chOff x="9788692" y="434803"/>
              <a:chExt cx="2420111" cy="1755603"/>
            </a:xfrm>
          </p:grpSpPr>
          <p:grpSp>
            <p:nvGrpSpPr>
              <p:cNvPr id="102" name="Group 101">
                <a:extLst>
                  <a:ext uri="{FF2B5EF4-FFF2-40B4-BE49-F238E27FC236}">
                    <a16:creationId xmlns:a16="http://schemas.microsoft.com/office/drawing/2014/main" id="{F65C53DC-5F6D-D7EF-B2D2-14688DD70546}"/>
                  </a:ext>
                </a:extLst>
              </p:cNvPr>
              <p:cNvGrpSpPr/>
              <p:nvPr/>
            </p:nvGrpSpPr>
            <p:grpSpPr>
              <a:xfrm>
                <a:off x="9788692" y="434803"/>
                <a:ext cx="2420111" cy="1755603"/>
                <a:chOff x="615189" y="406400"/>
                <a:chExt cx="2420111" cy="1755603"/>
              </a:xfrm>
            </p:grpSpPr>
            <p:sp>
              <p:nvSpPr>
                <p:cNvPr id="104" name="Oval 103">
                  <a:extLst>
                    <a:ext uri="{FF2B5EF4-FFF2-40B4-BE49-F238E27FC236}">
                      <a16:creationId xmlns:a16="http://schemas.microsoft.com/office/drawing/2014/main" id="{0F3D6696-A8BC-D85B-986F-784A6E618161}"/>
                    </a:ext>
                  </a:extLst>
                </p:cNvPr>
                <p:cNvSpPr/>
                <p:nvPr/>
              </p:nvSpPr>
              <p:spPr>
                <a:xfrm>
                  <a:off x="1938020" y="1018032"/>
                  <a:ext cx="1097280" cy="1115568"/>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5" name="Straight Connector 104">
                  <a:extLst>
                    <a:ext uri="{FF2B5EF4-FFF2-40B4-BE49-F238E27FC236}">
                      <a16:creationId xmlns:a16="http://schemas.microsoft.com/office/drawing/2014/main" id="{0CF6DD5A-F071-2621-4566-0852012628AE}"/>
                    </a:ext>
                  </a:extLst>
                </p:cNvPr>
                <p:cNvCxnSpPr/>
                <p:nvPr/>
              </p:nvCxnSpPr>
              <p:spPr>
                <a:xfrm>
                  <a:off x="1930400" y="406400"/>
                  <a:ext cx="0" cy="172720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6" name="Straight Connector 105">
                  <a:extLst>
                    <a:ext uri="{FF2B5EF4-FFF2-40B4-BE49-F238E27FC236}">
                      <a16:creationId xmlns:a16="http://schemas.microsoft.com/office/drawing/2014/main" id="{2C2595A5-20AC-79A7-35CB-E939F83F0F96}"/>
                    </a:ext>
                  </a:extLst>
                </p:cNvPr>
                <p:cNvCxnSpPr/>
                <p:nvPr/>
              </p:nvCxnSpPr>
              <p:spPr>
                <a:xfrm>
                  <a:off x="3035300" y="434803"/>
                  <a:ext cx="0" cy="172720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107" name="Oval 106">
                  <a:extLst>
                    <a:ext uri="{FF2B5EF4-FFF2-40B4-BE49-F238E27FC236}">
                      <a16:creationId xmlns:a16="http://schemas.microsoft.com/office/drawing/2014/main" id="{EABE622A-DB6C-7C70-9519-360372787AC5}"/>
                    </a:ext>
                  </a:extLst>
                </p:cNvPr>
                <p:cNvSpPr/>
                <p:nvPr/>
              </p:nvSpPr>
              <p:spPr>
                <a:xfrm>
                  <a:off x="615189" y="1018032"/>
                  <a:ext cx="1097280" cy="1115568"/>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3" name="TextBox 102">
                <a:extLst>
                  <a:ext uri="{FF2B5EF4-FFF2-40B4-BE49-F238E27FC236}">
                    <a16:creationId xmlns:a16="http://schemas.microsoft.com/office/drawing/2014/main" id="{1C1BED49-DA6A-F828-1E98-78F70E3141CF}"/>
                  </a:ext>
                </a:extLst>
              </p:cNvPr>
              <p:cNvSpPr txBox="1"/>
              <p:nvPr/>
            </p:nvSpPr>
            <p:spPr>
              <a:xfrm>
                <a:off x="11283972" y="1582780"/>
                <a:ext cx="333369" cy="307777"/>
              </a:xfrm>
              <a:prstGeom prst="rect">
                <a:avLst/>
              </a:prstGeom>
              <a:noFill/>
            </p:spPr>
            <p:txBody>
              <a:bodyPr wrap="square" rtlCol="0">
                <a:spAutoFit/>
              </a:bodyPr>
              <a:lstStyle/>
              <a:p>
                <a:r>
                  <a:rPr lang="en-US" sz="1400" dirty="0">
                    <a:latin typeface="Calibri" panose="020F0502020204030204" pitchFamily="34" charset="0"/>
                    <a:cs typeface="Calibri" panose="020F0502020204030204" pitchFamily="34" charset="0"/>
                  </a:rPr>
                  <a:t>H</a:t>
                </a:r>
                <a:endParaRPr lang="en-US" sz="1400" baseline="-25000" dirty="0">
                  <a:latin typeface="Calibri" panose="020F0502020204030204" pitchFamily="34" charset="0"/>
                  <a:cs typeface="Calibri" panose="020F0502020204030204" pitchFamily="34" charset="0"/>
                </a:endParaRPr>
              </a:p>
            </p:txBody>
          </p:sp>
        </p:grpSp>
        <p:grpSp>
          <p:nvGrpSpPr>
            <p:cNvPr id="116" name="Group 115">
              <a:extLst>
                <a:ext uri="{FF2B5EF4-FFF2-40B4-BE49-F238E27FC236}">
                  <a16:creationId xmlns:a16="http://schemas.microsoft.com/office/drawing/2014/main" id="{BEE04253-D594-4080-E8E9-1205887E70F8}"/>
                </a:ext>
              </a:extLst>
            </p:cNvPr>
            <p:cNvGrpSpPr/>
            <p:nvPr/>
          </p:nvGrpSpPr>
          <p:grpSpPr>
            <a:xfrm>
              <a:off x="5362336" y="4088644"/>
              <a:ext cx="195348" cy="197430"/>
              <a:chOff x="9324319" y="4396320"/>
              <a:chExt cx="195348" cy="197430"/>
            </a:xfrm>
          </p:grpSpPr>
          <p:grpSp>
            <p:nvGrpSpPr>
              <p:cNvPr id="117" name="Group 116">
                <a:extLst>
                  <a:ext uri="{FF2B5EF4-FFF2-40B4-BE49-F238E27FC236}">
                    <a16:creationId xmlns:a16="http://schemas.microsoft.com/office/drawing/2014/main" id="{CD2589E5-EB11-27C3-6098-3370E79ED889}"/>
                  </a:ext>
                </a:extLst>
              </p:cNvPr>
              <p:cNvGrpSpPr/>
              <p:nvPr/>
            </p:nvGrpSpPr>
            <p:grpSpPr>
              <a:xfrm>
                <a:off x="9324319" y="4396320"/>
                <a:ext cx="90000" cy="197430"/>
                <a:chOff x="9324319" y="4391963"/>
                <a:chExt cx="90000" cy="197430"/>
              </a:xfrm>
            </p:grpSpPr>
            <p:sp>
              <p:nvSpPr>
                <p:cNvPr id="121" name="Oval 120">
                  <a:extLst>
                    <a:ext uri="{FF2B5EF4-FFF2-40B4-BE49-F238E27FC236}">
                      <a16:creationId xmlns:a16="http://schemas.microsoft.com/office/drawing/2014/main" id="{C93BDDE1-7BE9-2CB8-2239-3A43735EA61C}"/>
                    </a:ext>
                  </a:extLst>
                </p:cNvPr>
                <p:cNvSpPr/>
                <p:nvPr/>
              </p:nvSpPr>
              <p:spPr>
                <a:xfrm>
                  <a:off x="9324319" y="4391963"/>
                  <a:ext cx="90000" cy="90000"/>
                </a:xfrm>
                <a:prstGeom prst="ellipse">
                  <a:avLst/>
                </a:prstGeom>
                <a:no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sp>
              <p:nvSpPr>
                <p:cNvPr id="122" name="Oval 121">
                  <a:extLst>
                    <a:ext uri="{FF2B5EF4-FFF2-40B4-BE49-F238E27FC236}">
                      <a16:creationId xmlns:a16="http://schemas.microsoft.com/office/drawing/2014/main" id="{8C3C0E26-034E-EAF6-E0A8-F13D0C239CB3}"/>
                    </a:ext>
                  </a:extLst>
                </p:cNvPr>
                <p:cNvSpPr/>
                <p:nvPr/>
              </p:nvSpPr>
              <p:spPr>
                <a:xfrm>
                  <a:off x="9324319" y="4499393"/>
                  <a:ext cx="90000" cy="90000"/>
                </a:xfrm>
                <a:prstGeom prst="ellipse">
                  <a:avLst/>
                </a:prstGeom>
                <a:no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grpSp>
          <p:grpSp>
            <p:nvGrpSpPr>
              <p:cNvPr id="118" name="Group 117">
                <a:extLst>
                  <a:ext uri="{FF2B5EF4-FFF2-40B4-BE49-F238E27FC236}">
                    <a16:creationId xmlns:a16="http://schemas.microsoft.com/office/drawing/2014/main" id="{885F6E3C-49A4-D5EF-3A2A-E173707915A9}"/>
                  </a:ext>
                </a:extLst>
              </p:cNvPr>
              <p:cNvGrpSpPr/>
              <p:nvPr/>
            </p:nvGrpSpPr>
            <p:grpSpPr>
              <a:xfrm>
                <a:off x="9429667" y="4396320"/>
                <a:ext cx="90000" cy="197430"/>
                <a:chOff x="9424254" y="4401958"/>
                <a:chExt cx="90000" cy="197430"/>
              </a:xfrm>
            </p:grpSpPr>
            <p:sp>
              <p:nvSpPr>
                <p:cNvPr id="119" name="Oval 118">
                  <a:extLst>
                    <a:ext uri="{FF2B5EF4-FFF2-40B4-BE49-F238E27FC236}">
                      <a16:creationId xmlns:a16="http://schemas.microsoft.com/office/drawing/2014/main" id="{1E141D0D-31A0-FA93-D8A3-C4242A941D1E}"/>
                    </a:ext>
                  </a:extLst>
                </p:cNvPr>
                <p:cNvSpPr/>
                <p:nvPr/>
              </p:nvSpPr>
              <p:spPr>
                <a:xfrm>
                  <a:off x="9424254" y="4401958"/>
                  <a:ext cx="90000" cy="90000"/>
                </a:xfrm>
                <a:prstGeom prst="ellipse">
                  <a:avLst/>
                </a:prstGeom>
                <a:no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sp>
              <p:nvSpPr>
                <p:cNvPr id="120" name="Oval 119">
                  <a:extLst>
                    <a:ext uri="{FF2B5EF4-FFF2-40B4-BE49-F238E27FC236}">
                      <a16:creationId xmlns:a16="http://schemas.microsoft.com/office/drawing/2014/main" id="{D895A276-6122-0F1C-8277-DCB9EA52C24D}"/>
                    </a:ext>
                  </a:extLst>
                </p:cNvPr>
                <p:cNvSpPr/>
                <p:nvPr/>
              </p:nvSpPr>
              <p:spPr>
                <a:xfrm>
                  <a:off x="9424254" y="4509388"/>
                  <a:ext cx="90000" cy="90000"/>
                </a:xfrm>
                <a:prstGeom prst="ellipse">
                  <a:avLst/>
                </a:prstGeom>
                <a:no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grpSp>
        </p:grpSp>
      </p:grpSp>
      <p:grpSp>
        <p:nvGrpSpPr>
          <p:cNvPr id="133" name="Group 132">
            <a:extLst>
              <a:ext uri="{FF2B5EF4-FFF2-40B4-BE49-F238E27FC236}">
                <a16:creationId xmlns:a16="http://schemas.microsoft.com/office/drawing/2014/main" id="{528A00A2-D3A2-4726-DFF0-20663A5D0A80}"/>
              </a:ext>
            </a:extLst>
          </p:cNvPr>
          <p:cNvGrpSpPr/>
          <p:nvPr/>
        </p:nvGrpSpPr>
        <p:grpSpPr>
          <a:xfrm>
            <a:off x="579295" y="2734208"/>
            <a:ext cx="2420111" cy="1755603"/>
            <a:chOff x="9788692" y="434803"/>
            <a:chExt cx="2420111" cy="1755603"/>
          </a:xfrm>
        </p:grpSpPr>
        <p:grpSp>
          <p:nvGrpSpPr>
            <p:cNvPr id="135" name="Group 134">
              <a:extLst>
                <a:ext uri="{FF2B5EF4-FFF2-40B4-BE49-F238E27FC236}">
                  <a16:creationId xmlns:a16="http://schemas.microsoft.com/office/drawing/2014/main" id="{59954CAE-3F3E-443F-1BA3-7CB9CD333BA1}"/>
                </a:ext>
              </a:extLst>
            </p:cNvPr>
            <p:cNvGrpSpPr/>
            <p:nvPr/>
          </p:nvGrpSpPr>
          <p:grpSpPr>
            <a:xfrm>
              <a:off x="9788692" y="434803"/>
              <a:ext cx="2420111" cy="1755603"/>
              <a:chOff x="615189" y="406400"/>
              <a:chExt cx="2420111" cy="1755603"/>
            </a:xfrm>
          </p:grpSpPr>
          <p:sp>
            <p:nvSpPr>
              <p:cNvPr id="137" name="Oval 136">
                <a:extLst>
                  <a:ext uri="{FF2B5EF4-FFF2-40B4-BE49-F238E27FC236}">
                    <a16:creationId xmlns:a16="http://schemas.microsoft.com/office/drawing/2014/main" id="{6B7CF1B7-8632-71C9-7B92-9463D908279C}"/>
                  </a:ext>
                </a:extLst>
              </p:cNvPr>
              <p:cNvSpPr/>
              <p:nvPr/>
            </p:nvSpPr>
            <p:spPr>
              <a:xfrm>
                <a:off x="1938020" y="1018032"/>
                <a:ext cx="1097280" cy="1115568"/>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8" name="Straight Connector 137">
                <a:extLst>
                  <a:ext uri="{FF2B5EF4-FFF2-40B4-BE49-F238E27FC236}">
                    <a16:creationId xmlns:a16="http://schemas.microsoft.com/office/drawing/2014/main" id="{EF6EB137-F28E-2968-F02A-78827930057E}"/>
                  </a:ext>
                </a:extLst>
              </p:cNvPr>
              <p:cNvCxnSpPr/>
              <p:nvPr/>
            </p:nvCxnSpPr>
            <p:spPr>
              <a:xfrm>
                <a:off x="1930400" y="406400"/>
                <a:ext cx="0" cy="172720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39" name="Straight Connector 138">
                <a:extLst>
                  <a:ext uri="{FF2B5EF4-FFF2-40B4-BE49-F238E27FC236}">
                    <a16:creationId xmlns:a16="http://schemas.microsoft.com/office/drawing/2014/main" id="{FE607F91-9BD8-48E8-C52A-E2B193EAF2D3}"/>
                  </a:ext>
                </a:extLst>
              </p:cNvPr>
              <p:cNvCxnSpPr/>
              <p:nvPr/>
            </p:nvCxnSpPr>
            <p:spPr>
              <a:xfrm>
                <a:off x="3035300" y="434803"/>
                <a:ext cx="0" cy="172720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140" name="Oval 139">
                <a:extLst>
                  <a:ext uri="{FF2B5EF4-FFF2-40B4-BE49-F238E27FC236}">
                    <a16:creationId xmlns:a16="http://schemas.microsoft.com/office/drawing/2014/main" id="{4257638F-C1E7-A9E8-CBB7-9721A2490AE7}"/>
                  </a:ext>
                </a:extLst>
              </p:cNvPr>
              <p:cNvSpPr/>
              <p:nvPr/>
            </p:nvSpPr>
            <p:spPr>
              <a:xfrm>
                <a:off x="615189" y="1018032"/>
                <a:ext cx="1097280" cy="1115568"/>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36" name="TextBox 135">
              <a:extLst>
                <a:ext uri="{FF2B5EF4-FFF2-40B4-BE49-F238E27FC236}">
                  <a16:creationId xmlns:a16="http://schemas.microsoft.com/office/drawing/2014/main" id="{19FA18E2-801C-79C7-0456-02D51B16105C}"/>
                </a:ext>
              </a:extLst>
            </p:cNvPr>
            <p:cNvSpPr txBox="1"/>
            <p:nvPr/>
          </p:nvSpPr>
          <p:spPr>
            <a:xfrm>
              <a:off x="11282790" y="1468747"/>
              <a:ext cx="333369" cy="307777"/>
            </a:xfrm>
            <a:prstGeom prst="rect">
              <a:avLst/>
            </a:prstGeom>
            <a:noFill/>
          </p:spPr>
          <p:txBody>
            <a:bodyPr wrap="square" rtlCol="0">
              <a:spAutoFit/>
            </a:bodyPr>
            <a:lstStyle/>
            <a:p>
              <a:r>
                <a:rPr lang="en-US" sz="1400" dirty="0">
                  <a:latin typeface="Calibri" panose="020F0502020204030204" pitchFamily="34" charset="0"/>
                  <a:cs typeface="Calibri" panose="020F0502020204030204" pitchFamily="34" charset="0"/>
                </a:rPr>
                <a:t>H</a:t>
              </a:r>
              <a:endParaRPr lang="en-US" sz="1400" baseline="-25000" dirty="0">
                <a:latin typeface="Calibri" panose="020F0502020204030204" pitchFamily="34" charset="0"/>
                <a:cs typeface="Calibri" panose="020F0502020204030204" pitchFamily="34" charset="0"/>
              </a:endParaRPr>
            </a:p>
          </p:txBody>
        </p:sp>
      </p:grpSp>
      <p:sp>
        <p:nvSpPr>
          <p:cNvPr id="134" name="TextBox 133">
            <a:extLst>
              <a:ext uri="{FF2B5EF4-FFF2-40B4-BE49-F238E27FC236}">
                <a16:creationId xmlns:a16="http://schemas.microsoft.com/office/drawing/2014/main" id="{92552258-DD7A-D832-0510-3CD5EDFD716F}"/>
              </a:ext>
            </a:extLst>
          </p:cNvPr>
          <p:cNvSpPr txBox="1"/>
          <p:nvPr/>
        </p:nvSpPr>
        <p:spPr>
          <a:xfrm>
            <a:off x="2450766" y="3768152"/>
            <a:ext cx="602896" cy="307777"/>
          </a:xfrm>
          <a:prstGeom prst="rect">
            <a:avLst/>
          </a:prstGeom>
          <a:noFill/>
        </p:spPr>
        <p:txBody>
          <a:bodyPr wrap="square" rtlCol="0">
            <a:spAutoFit/>
          </a:bodyPr>
          <a:lstStyle/>
          <a:p>
            <a:r>
              <a:rPr lang="en-US" sz="1400" dirty="0">
                <a:latin typeface="Calibri" panose="020F0502020204030204" pitchFamily="34" charset="0"/>
                <a:cs typeface="Calibri" panose="020F0502020204030204" pitchFamily="34" charset="0"/>
              </a:rPr>
              <a:t>HCO</a:t>
            </a:r>
            <a:r>
              <a:rPr lang="en-US" sz="1400" baseline="-25000" dirty="0">
                <a:latin typeface="Calibri" panose="020F0502020204030204" pitchFamily="34" charset="0"/>
                <a:cs typeface="Calibri" panose="020F0502020204030204" pitchFamily="34" charset="0"/>
              </a:rPr>
              <a:t>3</a:t>
            </a:r>
          </a:p>
        </p:txBody>
      </p:sp>
      <p:grpSp>
        <p:nvGrpSpPr>
          <p:cNvPr id="49" name="Group 48">
            <a:extLst>
              <a:ext uri="{FF2B5EF4-FFF2-40B4-BE49-F238E27FC236}">
                <a16:creationId xmlns:a16="http://schemas.microsoft.com/office/drawing/2014/main" id="{42B02B40-3296-A551-9F69-24B6B8BA7B03}"/>
              </a:ext>
            </a:extLst>
          </p:cNvPr>
          <p:cNvGrpSpPr/>
          <p:nvPr/>
        </p:nvGrpSpPr>
        <p:grpSpPr>
          <a:xfrm>
            <a:off x="6728775" y="2715455"/>
            <a:ext cx="2453615" cy="1873169"/>
            <a:chOff x="6728775" y="2715455"/>
            <a:chExt cx="2453615" cy="1873169"/>
          </a:xfrm>
        </p:grpSpPr>
        <p:grpSp>
          <p:nvGrpSpPr>
            <p:cNvPr id="28" name="Group 27">
              <a:extLst>
                <a:ext uri="{FF2B5EF4-FFF2-40B4-BE49-F238E27FC236}">
                  <a16:creationId xmlns:a16="http://schemas.microsoft.com/office/drawing/2014/main" id="{FBD3B0AB-AEAC-3A84-A662-EE359EDE26CC}"/>
                </a:ext>
              </a:extLst>
            </p:cNvPr>
            <p:cNvGrpSpPr/>
            <p:nvPr/>
          </p:nvGrpSpPr>
          <p:grpSpPr>
            <a:xfrm>
              <a:off x="6728775" y="2715455"/>
              <a:ext cx="2420111" cy="1755603"/>
              <a:chOff x="6728775" y="2715455"/>
              <a:chExt cx="2420111" cy="1755603"/>
            </a:xfrm>
          </p:grpSpPr>
          <p:grpSp>
            <p:nvGrpSpPr>
              <p:cNvPr id="151" name="Group 150">
                <a:extLst>
                  <a:ext uri="{FF2B5EF4-FFF2-40B4-BE49-F238E27FC236}">
                    <a16:creationId xmlns:a16="http://schemas.microsoft.com/office/drawing/2014/main" id="{69A7D4C6-778B-9EC8-D058-6B4A600ADB72}"/>
                  </a:ext>
                </a:extLst>
              </p:cNvPr>
              <p:cNvGrpSpPr/>
              <p:nvPr/>
            </p:nvGrpSpPr>
            <p:grpSpPr>
              <a:xfrm>
                <a:off x="6728775" y="2715455"/>
                <a:ext cx="2420111" cy="1755603"/>
                <a:chOff x="615189" y="406400"/>
                <a:chExt cx="2420111" cy="1755603"/>
              </a:xfrm>
            </p:grpSpPr>
            <p:sp>
              <p:nvSpPr>
                <p:cNvPr id="153" name="Oval 152">
                  <a:extLst>
                    <a:ext uri="{FF2B5EF4-FFF2-40B4-BE49-F238E27FC236}">
                      <a16:creationId xmlns:a16="http://schemas.microsoft.com/office/drawing/2014/main" id="{D74E6B7E-BE51-22A3-2BCF-BF27561B0DB4}"/>
                    </a:ext>
                  </a:extLst>
                </p:cNvPr>
                <p:cNvSpPr/>
                <p:nvPr/>
              </p:nvSpPr>
              <p:spPr>
                <a:xfrm>
                  <a:off x="1938020" y="1018032"/>
                  <a:ext cx="1097280" cy="1115568"/>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4" name="Straight Connector 153">
                  <a:extLst>
                    <a:ext uri="{FF2B5EF4-FFF2-40B4-BE49-F238E27FC236}">
                      <a16:creationId xmlns:a16="http://schemas.microsoft.com/office/drawing/2014/main" id="{EC0DAA63-2813-FE30-7AA0-01E13B787502}"/>
                    </a:ext>
                  </a:extLst>
                </p:cNvPr>
                <p:cNvCxnSpPr/>
                <p:nvPr/>
              </p:nvCxnSpPr>
              <p:spPr>
                <a:xfrm>
                  <a:off x="1930400" y="406400"/>
                  <a:ext cx="0" cy="172720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55" name="Straight Connector 154">
                  <a:extLst>
                    <a:ext uri="{FF2B5EF4-FFF2-40B4-BE49-F238E27FC236}">
                      <a16:creationId xmlns:a16="http://schemas.microsoft.com/office/drawing/2014/main" id="{977A2A5D-A5E1-C9F0-BDB3-DEC5A7C74A78}"/>
                    </a:ext>
                  </a:extLst>
                </p:cNvPr>
                <p:cNvCxnSpPr/>
                <p:nvPr/>
              </p:nvCxnSpPr>
              <p:spPr>
                <a:xfrm>
                  <a:off x="3035300" y="434803"/>
                  <a:ext cx="0" cy="172720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156" name="Oval 155">
                  <a:extLst>
                    <a:ext uri="{FF2B5EF4-FFF2-40B4-BE49-F238E27FC236}">
                      <a16:creationId xmlns:a16="http://schemas.microsoft.com/office/drawing/2014/main" id="{10885EB8-B63B-336A-BA8E-0AAAE289ADD8}"/>
                    </a:ext>
                  </a:extLst>
                </p:cNvPr>
                <p:cNvSpPr/>
                <p:nvPr/>
              </p:nvSpPr>
              <p:spPr>
                <a:xfrm>
                  <a:off x="615189" y="1018032"/>
                  <a:ext cx="1097280" cy="1115568"/>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2" name="TextBox 151">
                <a:extLst>
                  <a:ext uri="{FF2B5EF4-FFF2-40B4-BE49-F238E27FC236}">
                    <a16:creationId xmlns:a16="http://schemas.microsoft.com/office/drawing/2014/main" id="{2B47333B-E5B7-8ECE-54B6-F1B6A967A3CA}"/>
                  </a:ext>
                </a:extLst>
              </p:cNvPr>
              <p:cNvSpPr txBox="1"/>
              <p:nvPr/>
            </p:nvSpPr>
            <p:spPr>
              <a:xfrm>
                <a:off x="8177759" y="3890891"/>
                <a:ext cx="333369" cy="307777"/>
              </a:xfrm>
              <a:prstGeom prst="rect">
                <a:avLst/>
              </a:prstGeom>
              <a:noFill/>
            </p:spPr>
            <p:txBody>
              <a:bodyPr wrap="square" rtlCol="0">
                <a:spAutoFit/>
              </a:bodyPr>
              <a:lstStyle/>
              <a:p>
                <a:r>
                  <a:rPr lang="en-US" sz="1400" dirty="0">
                    <a:latin typeface="Calibri" panose="020F0502020204030204" pitchFamily="34" charset="0"/>
                    <a:cs typeface="Calibri" panose="020F0502020204030204" pitchFamily="34" charset="0"/>
                  </a:rPr>
                  <a:t>H</a:t>
                </a:r>
                <a:endParaRPr lang="en-US" sz="1400" baseline="-25000" dirty="0">
                  <a:latin typeface="Calibri" panose="020F0502020204030204" pitchFamily="34" charset="0"/>
                  <a:cs typeface="Calibri" panose="020F0502020204030204" pitchFamily="34" charset="0"/>
                </a:endParaRPr>
              </a:p>
            </p:txBody>
          </p:sp>
        </p:grpSp>
        <p:grpSp>
          <p:nvGrpSpPr>
            <p:cNvPr id="144" name="Group 143">
              <a:extLst>
                <a:ext uri="{FF2B5EF4-FFF2-40B4-BE49-F238E27FC236}">
                  <a16:creationId xmlns:a16="http://schemas.microsoft.com/office/drawing/2014/main" id="{7930FFF3-481C-E459-7E5B-3BBFF69A6C93}"/>
                </a:ext>
              </a:extLst>
            </p:cNvPr>
            <p:cNvGrpSpPr/>
            <p:nvPr/>
          </p:nvGrpSpPr>
          <p:grpSpPr>
            <a:xfrm>
              <a:off x="8358602" y="4080407"/>
              <a:ext cx="195348" cy="197430"/>
              <a:chOff x="9324319" y="4396320"/>
              <a:chExt cx="195348" cy="197430"/>
            </a:xfrm>
          </p:grpSpPr>
          <p:grpSp>
            <p:nvGrpSpPr>
              <p:cNvPr id="145" name="Group 144">
                <a:extLst>
                  <a:ext uri="{FF2B5EF4-FFF2-40B4-BE49-F238E27FC236}">
                    <a16:creationId xmlns:a16="http://schemas.microsoft.com/office/drawing/2014/main" id="{75E56717-33D3-E2E3-FBAC-DC44C978D3F0}"/>
                  </a:ext>
                </a:extLst>
              </p:cNvPr>
              <p:cNvGrpSpPr/>
              <p:nvPr/>
            </p:nvGrpSpPr>
            <p:grpSpPr>
              <a:xfrm>
                <a:off x="9324319" y="4396320"/>
                <a:ext cx="90000" cy="197430"/>
                <a:chOff x="9324319" y="4391963"/>
                <a:chExt cx="90000" cy="197430"/>
              </a:xfrm>
            </p:grpSpPr>
            <p:sp>
              <p:nvSpPr>
                <p:cNvPr id="149" name="Oval 148">
                  <a:extLst>
                    <a:ext uri="{FF2B5EF4-FFF2-40B4-BE49-F238E27FC236}">
                      <a16:creationId xmlns:a16="http://schemas.microsoft.com/office/drawing/2014/main" id="{3221DABD-0442-B41D-FA38-C0664A498E31}"/>
                    </a:ext>
                  </a:extLst>
                </p:cNvPr>
                <p:cNvSpPr/>
                <p:nvPr/>
              </p:nvSpPr>
              <p:spPr>
                <a:xfrm>
                  <a:off x="9324319" y="4391963"/>
                  <a:ext cx="90000" cy="90000"/>
                </a:xfrm>
                <a:prstGeom prst="ellipse">
                  <a:avLst/>
                </a:prstGeom>
                <a:no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sp>
              <p:nvSpPr>
                <p:cNvPr id="150" name="Oval 149">
                  <a:extLst>
                    <a:ext uri="{FF2B5EF4-FFF2-40B4-BE49-F238E27FC236}">
                      <a16:creationId xmlns:a16="http://schemas.microsoft.com/office/drawing/2014/main" id="{3EF98EAB-369C-CBFA-B6E3-F5F0BC11378B}"/>
                    </a:ext>
                  </a:extLst>
                </p:cNvPr>
                <p:cNvSpPr/>
                <p:nvPr/>
              </p:nvSpPr>
              <p:spPr>
                <a:xfrm>
                  <a:off x="9324319" y="4499393"/>
                  <a:ext cx="90000" cy="90000"/>
                </a:xfrm>
                <a:prstGeom prst="ellipse">
                  <a:avLst/>
                </a:prstGeom>
                <a:no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grpSp>
          <p:grpSp>
            <p:nvGrpSpPr>
              <p:cNvPr id="146" name="Group 145">
                <a:extLst>
                  <a:ext uri="{FF2B5EF4-FFF2-40B4-BE49-F238E27FC236}">
                    <a16:creationId xmlns:a16="http://schemas.microsoft.com/office/drawing/2014/main" id="{B9E41015-37B8-134A-6939-4DF65E2D0DBF}"/>
                  </a:ext>
                </a:extLst>
              </p:cNvPr>
              <p:cNvGrpSpPr/>
              <p:nvPr/>
            </p:nvGrpSpPr>
            <p:grpSpPr>
              <a:xfrm>
                <a:off x="9429667" y="4396320"/>
                <a:ext cx="90000" cy="197430"/>
                <a:chOff x="9424254" y="4401958"/>
                <a:chExt cx="90000" cy="197430"/>
              </a:xfrm>
            </p:grpSpPr>
            <p:sp>
              <p:nvSpPr>
                <p:cNvPr id="147" name="Oval 146">
                  <a:extLst>
                    <a:ext uri="{FF2B5EF4-FFF2-40B4-BE49-F238E27FC236}">
                      <a16:creationId xmlns:a16="http://schemas.microsoft.com/office/drawing/2014/main" id="{60668BFA-1EB6-CC3E-FAD6-3AA6673C044B}"/>
                    </a:ext>
                  </a:extLst>
                </p:cNvPr>
                <p:cNvSpPr/>
                <p:nvPr/>
              </p:nvSpPr>
              <p:spPr>
                <a:xfrm>
                  <a:off x="9424254" y="4401958"/>
                  <a:ext cx="90000" cy="90000"/>
                </a:xfrm>
                <a:prstGeom prst="ellipse">
                  <a:avLst/>
                </a:prstGeom>
                <a:no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sp>
              <p:nvSpPr>
                <p:cNvPr id="148" name="Oval 147">
                  <a:extLst>
                    <a:ext uri="{FF2B5EF4-FFF2-40B4-BE49-F238E27FC236}">
                      <a16:creationId xmlns:a16="http://schemas.microsoft.com/office/drawing/2014/main" id="{0652ADBB-F9F4-7520-14A6-42253A124FF7}"/>
                    </a:ext>
                  </a:extLst>
                </p:cNvPr>
                <p:cNvSpPr/>
                <p:nvPr/>
              </p:nvSpPr>
              <p:spPr>
                <a:xfrm>
                  <a:off x="9424254" y="4509388"/>
                  <a:ext cx="90000" cy="90000"/>
                </a:xfrm>
                <a:prstGeom prst="ellipse">
                  <a:avLst/>
                </a:prstGeom>
                <a:no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grpSp>
        </p:grpSp>
        <p:sp>
          <p:nvSpPr>
            <p:cNvPr id="157" name="TextBox 156">
              <a:extLst>
                <a:ext uri="{FF2B5EF4-FFF2-40B4-BE49-F238E27FC236}">
                  <a16:creationId xmlns:a16="http://schemas.microsoft.com/office/drawing/2014/main" id="{24D54CBD-5F1A-E7E5-BE73-EB26DC25A163}"/>
                </a:ext>
              </a:extLst>
            </p:cNvPr>
            <p:cNvSpPr txBox="1"/>
            <p:nvPr/>
          </p:nvSpPr>
          <p:spPr>
            <a:xfrm>
              <a:off x="8579494" y="3888593"/>
              <a:ext cx="602896" cy="307777"/>
            </a:xfrm>
            <a:prstGeom prst="rect">
              <a:avLst/>
            </a:prstGeom>
            <a:noFill/>
          </p:spPr>
          <p:txBody>
            <a:bodyPr wrap="square" rtlCol="0">
              <a:spAutoFit/>
            </a:bodyPr>
            <a:lstStyle/>
            <a:p>
              <a:r>
                <a:rPr lang="en-US" sz="1400" dirty="0">
                  <a:latin typeface="Calibri" panose="020F0502020204030204" pitchFamily="34" charset="0"/>
                  <a:cs typeface="Calibri" panose="020F0502020204030204" pitchFamily="34" charset="0"/>
                </a:rPr>
                <a:t>HCO</a:t>
              </a:r>
              <a:r>
                <a:rPr lang="en-US" sz="1400" baseline="-25000" dirty="0">
                  <a:latin typeface="Calibri" panose="020F0502020204030204" pitchFamily="34" charset="0"/>
                  <a:cs typeface="Calibri" panose="020F0502020204030204" pitchFamily="34" charset="0"/>
                </a:rPr>
                <a:t>3</a:t>
              </a:r>
            </a:p>
          </p:txBody>
        </p:sp>
        <p:cxnSp>
          <p:nvCxnSpPr>
            <p:cNvPr id="158" name="Straight Arrow Connector 157">
              <a:extLst>
                <a:ext uri="{FF2B5EF4-FFF2-40B4-BE49-F238E27FC236}">
                  <a16:creationId xmlns:a16="http://schemas.microsoft.com/office/drawing/2014/main" id="{BDE36074-69F1-01A9-0240-265460620DD9}"/>
                </a:ext>
              </a:extLst>
            </p:cNvPr>
            <p:cNvCxnSpPr>
              <a:cxnSpLocks/>
            </p:cNvCxnSpPr>
            <p:nvPr/>
          </p:nvCxnSpPr>
          <p:spPr>
            <a:xfrm>
              <a:off x="8846465" y="4142768"/>
              <a:ext cx="0" cy="445856"/>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grpSp>
      <p:sp>
        <p:nvSpPr>
          <p:cNvPr id="25" name="TextBox 24">
            <a:extLst>
              <a:ext uri="{FF2B5EF4-FFF2-40B4-BE49-F238E27FC236}">
                <a16:creationId xmlns:a16="http://schemas.microsoft.com/office/drawing/2014/main" id="{09986607-3563-1545-6FC8-4B9DEE9CD5A7}"/>
              </a:ext>
            </a:extLst>
          </p:cNvPr>
          <p:cNvSpPr txBox="1"/>
          <p:nvPr/>
        </p:nvSpPr>
        <p:spPr>
          <a:xfrm>
            <a:off x="5545194" y="3888592"/>
            <a:ext cx="602896" cy="307777"/>
          </a:xfrm>
          <a:prstGeom prst="rect">
            <a:avLst/>
          </a:prstGeom>
          <a:noFill/>
        </p:spPr>
        <p:txBody>
          <a:bodyPr wrap="square" rtlCol="0">
            <a:spAutoFit/>
          </a:bodyPr>
          <a:lstStyle/>
          <a:p>
            <a:r>
              <a:rPr lang="en-US" sz="1400" dirty="0">
                <a:latin typeface="Calibri" panose="020F0502020204030204" pitchFamily="34" charset="0"/>
                <a:cs typeface="Calibri" panose="020F0502020204030204" pitchFamily="34" charset="0"/>
              </a:rPr>
              <a:t>HCO</a:t>
            </a:r>
            <a:r>
              <a:rPr lang="en-US" sz="1400" baseline="-25000" dirty="0">
                <a:latin typeface="Calibri" panose="020F0502020204030204" pitchFamily="34" charset="0"/>
                <a:cs typeface="Calibri" panose="020F0502020204030204" pitchFamily="34" charset="0"/>
              </a:rPr>
              <a:t>3</a:t>
            </a:r>
          </a:p>
        </p:txBody>
      </p:sp>
      <p:grpSp>
        <p:nvGrpSpPr>
          <p:cNvPr id="94" name="Group 93">
            <a:extLst>
              <a:ext uri="{FF2B5EF4-FFF2-40B4-BE49-F238E27FC236}">
                <a16:creationId xmlns:a16="http://schemas.microsoft.com/office/drawing/2014/main" id="{7C2D7694-B955-9694-F2D6-DED65E94144F}"/>
              </a:ext>
            </a:extLst>
          </p:cNvPr>
          <p:cNvGrpSpPr/>
          <p:nvPr/>
        </p:nvGrpSpPr>
        <p:grpSpPr>
          <a:xfrm>
            <a:off x="9820148" y="2715455"/>
            <a:ext cx="2496143" cy="1970004"/>
            <a:chOff x="9820148" y="2715455"/>
            <a:chExt cx="2496143" cy="1970004"/>
          </a:xfrm>
        </p:grpSpPr>
        <p:sp>
          <p:nvSpPr>
            <p:cNvPr id="82" name="Oval 81">
              <a:extLst>
                <a:ext uri="{FF2B5EF4-FFF2-40B4-BE49-F238E27FC236}">
                  <a16:creationId xmlns:a16="http://schemas.microsoft.com/office/drawing/2014/main" id="{257AE570-19E0-8312-F1C1-747DC3C379F2}"/>
                </a:ext>
              </a:extLst>
            </p:cNvPr>
            <p:cNvSpPr/>
            <p:nvPr/>
          </p:nvSpPr>
          <p:spPr>
            <a:xfrm>
              <a:off x="11142979" y="3327087"/>
              <a:ext cx="1097280" cy="1115568"/>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4" name="Straight Connector 83">
              <a:extLst>
                <a:ext uri="{FF2B5EF4-FFF2-40B4-BE49-F238E27FC236}">
                  <a16:creationId xmlns:a16="http://schemas.microsoft.com/office/drawing/2014/main" id="{407D3F4B-EE21-D8CB-F9E2-CF36A6EB8294}"/>
                </a:ext>
              </a:extLst>
            </p:cNvPr>
            <p:cNvCxnSpPr/>
            <p:nvPr/>
          </p:nvCxnSpPr>
          <p:spPr>
            <a:xfrm>
              <a:off x="11135359" y="2715455"/>
              <a:ext cx="0" cy="172720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2" name="Straight Connector 91">
              <a:extLst>
                <a:ext uri="{FF2B5EF4-FFF2-40B4-BE49-F238E27FC236}">
                  <a16:creationId xmlns:a16="http://schemas.microsoft.com/office/drawing/2014/main" id="{4B39EB60-4812-A5F3-19CE-40C4A95EDF25}"/>
                </a:ext>
              </a:extLst>
            </p:cNvPr>
            <p:cNvCxnSpPr/>
            <p:nvPr/>
          </p:nvCxnSpPr>
          <p:spPr>
            <a:xfrm>
              <a:off x="12240259" y="2743858"/>
              <a:ext cx="0" cy="172720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93" name="Oval 92">
              <a:extLst>
                <a:ext uri="{FF2B5EF4-FFF2-40B4-BE49-F238E27FC236}">
                  <a16:creationId xmlns:a16="http://schemas.microsoft.com/office/drawing/2014/main" id="{7AB2B6AC-0CC8-EBF4-74D2-CE9C60181835}"/>
                </a:ext>
              </a:extLst>
            </p:cNvPr>
            <p:cNvSpPr/>
            <p:nvPr/>
          </p:nvSpPr>
          <p:spPr>
            <a:xfrm>
              <a:off x="9820148" y="3327087"/>
              <a:ext cx="1097280" cy="1115568"/>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TextBox 80">
              <a:extLst>
                <a:ext uri="{FF2B5EF4-FFF2-40B4-BE49-F238E27FC236}">
                  <a16:creationId xmlns:a16="http://schemas.microsoft.com/office/drawing/2014/main" id="{20CEFCD6-C3D6-82F5-E17A-5ACE7305CFA4}"/>
                </a:ext>
              </a:extLst>
            </p:cNvPr>
            <p:cNvSpPr txBox="1"/>
            <p:nvPr/>
          </p:nvSpPr>
          <p:spPr>
            <a:xfrm>
              <a:off x="11269132" y="3890891"/>
              <a:ext cx="333369" cy="307777"/>
            </a:xfrm>
            <a:prstGeom prst="rect">
              <a:avLst/>
            </a:prstGeom>
            <a:noFill/>
          </p:spPr>
          <p:txBody>
            <a:bodyPr wrap="square" rtlCol="0">
              <a:spAutoFit/>
            </a:bodyPr>
            <a:lstStyle/>
            <a:p>
              <a:r>
                <a:rPr lang="en-US" sz="1400" dirty="0">
                  <a:latin typeface="Calibri" panose="020F0502020204030204" pitchFamily="34" charset="0"/>
                  <a:cs typeface="Calibri" panose="020F0502020204030204" pitchFamily="34" charset="0"/>
                </a:rPr>
                <a:t>H</a:t>
              </a:r>
              <a:endParaRPr lang="en-US" sz="1400" baseline="-25000" dirty="0">
                <a:latin typeface="Calibri" panose="020F0502020204030204" pitchFamily="34" charset="0"/>
                <a:cs typeface="Calibri" panose="020F0502020204030204" pitchFamily="34" charset="0"/>
              </a:endParaRPr>
            </a:p>
          </p:txBody>
        </p:sp>
        <p:grpSp>
          <p:nvGrpSpPr>
            <p:cNvPr id="52" name="Group 51">
              <a:extLst>
                <a:ext uri="{FF2B5EF4-FFF2-40B4-BE49-F238E27FC236}">
                  <a16:creationId xmlns:a16="http://schemas.microsoft.com/office/drawing/2014/main" id="{5644C47B-B10D-643D-4784-156CD1CDFCDA}"/>
                </a:ext>
              </a:extLst>
            </p:cNvPr>
            <p:cNvGrpSpPr/>
            <p:nvPr/>
          </p:nvGrpSpPr>
          <p:grpSpPr>
            <a:xfrm>
              <a:off x="11449975" y="4080407"/>
              <a:ext cx="195348" cy="197430"/>
              <a:chOff x="9324319" y="4396320"/>
              <a:chExt cx="195348" cy="197430"/>
            </a:xfrm>
          </p:grpSpPr>
          <p:grpSp>
            <p:nvGrpSpPr>
              <p:cNvPr id="59" name="Group 58">
                <a:extLst>
                  <a:ext uri="{FF2B5EF4-FFF2-40B4-BE49-F238E27FC236}">
                    <a16:creationId xmlns:a16="http://schemas.microsoft.com/office/drawing/2014/main" id="{944F5D34-0F11-D222-28AE-54B81711C7C3}"/>
                  </a:ext>
                </a:extLst>
              </p:cNvPr>
              <p:cNvGrpSpPr/>
              <p:nvPr/>
            </p:nvGrpSpPr>
            <p:grpSpPr>
              <a:xfrm>
                <a:off x="9324319" y="4396320"/>
                <a:ext cx="90000" cy="197430"/>
                <a:chOff x="9324319" y="4391963"/>
                <a:chExt cx="90000" cy="197430"/>
              </a:xfrm>
            </p:grpSpPr>
            <p:sp>
              <p:nvSpPr>
                <p:cNvPr id="65" name="Oval 64">
                  <a:extLst>
                    <a:ext uri="{FF2B5EF4-FFF2-40B4-BE49-F238E27FC236}">
                      <a16:creationId xmlns:a16="http://schemas.microsoft.com/office/drawing/2014/main" id="{F283AD4B-2329-6FAC-F0D7-E93C0FEF85A5}"/>
                    </a:ext>
                  </a:extLst>
                </p:cNvPr>
                <p:cNvSpPr/>
                <p:nvPr/>
              </p:nvSpPr>
              <p:spPr>
                <a:xfrm>
                  <a:off x="9324319" y="4391963"/>
                  <a:ext cx="90000" cy="90000"/>
                </a:xfrm>
                <a:prstGeom prst="ellipse">
                  <a:avLst/>
                </a:prstGeom>
                <a:no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sp>
              <p:nvSpPr>
                <p:cNvPr id="79" name="Oval 78">
                  <a:extLst>
                    <a:ext uri="{FF2B5EF4-FFF2-40B4-BE49-F238E27FC236}">
                      <a16:creationId xmlns:a16="http://schemas.microsoft.com/office/drawing/2014/main" id="{C7F26B5A-F213-FE4D-64B6-8BAFEBFE74C3}"/>
                    </a:ext>
                  </a:extLst>
                </p:cNvPr>
                <p:cNvSpPr/>
                <p:nvPr/>
              </p:nvSpPr>
              <p:spPr>
                <a:xfrm>
                  <a:off x="9324319" y="4499393"/>
                  <a:ext cx="90000" cy="90000"/>
                </a:xfrm>
                <a:prstGeom prst="ellipse">
                  <a:avLst/>
                </a:prstGeom>
                <a:no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grpSp>
          <p:grpSp>
            <p:nvGrpSpPr>
              <p:cNvPr id="60" name="Group 59">
                <a:extLst>
                  <a:ext uri="{FF2B5EF4-FFF2-40B4-BE49-F238E27FC236}">
                    <a16:creationId xmlns:a16="http://schemas.microsoft.com/office/drawing/2014/main" id="{383E35EA-B944-6A56-9317-F3C1DDA9E5B8}"/>
                  </a:ext>
                </a:extLst>
              </p:cNvPr>
              <p:cNvGrpSpPr/>
              <p:nvPr/>
            </p:nvGrpSpPr>
            <p:grpSpPr>
              <a:xfrm>
                <a:off x="9429667" y="4396320"/>
                <a:ext cx="90000" cy="197430"/>
                <a:chOff x="9424254" y="4401958"/>
                <a:chExt cx="90000" cy="197430"/>
              </a:xfrm>
            </p:grpSpPr>
            <p:sp>
              <p:nvSpPr>
                <p:cNvPr id="63" name="Oval 62">
                  <a:extLst>
                    <a:ext uri="{FF2B5EF4-FFF2-40B4-BE49-F238E27FC236}">
                      <a16:creationId xmlns:a16="http://schemas.microsoft.com/office/drawing/2014/main" id="{127243A0-0E2E-D1B9-4B02-CC3034D3C17D}"/>
                    </a:ext>
                  </a:extLst>
                </p:cNvPr>
                <p:cNvSpPr/>
                <p:nvPr/>
              </p:nvSpPr>
              <p:spPr>
                <a:xfrm>
                  <a:off x="9424254" y="4401958"/>
                  <a:ext cx="90000" cy="90000"/>
                </a:xfrm>
                <a:prstGeom prst="ellipse">
                  <a:avLst/>
                </a:prstGeom>
                <a:no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sp>
              <p:nvSpPr>
                <p:cNvPr id="64" name="Oval 63">
                  <a:extLst>
                    <a:ext uri="{FF2B5EF4-FFF2-40B4-BE49-F238E27FC236}">
                      <a16:creationId xmlns:a16="http://schemas.microsoft.com/office/drawing/2014/main" id="{05F696D9-E95A-D86A-D856-4704FF5F05E1}"/>
                    </a:ext>
                  </a:extLst>
                </p:cNvPr>
                <p:cNvSpPr/>
                <p:nvPr/>
              </p:nvSpPr>
              <p:spPr>
                <a:xfrm>
                  <a:off x="9424254" y="4509388"/>
                  <a:ext cx="90000" cy="90000"/>
                </a:xfrm>
                <a:prstGeom prst="ellipse">
                  <a:avLst/>
                </a:prstGeom>
                <a:no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grpSp>
        </p:grpSp>
        <p:sp>
          <p:nvSpPr>
            <p:cNvPr id="53" name="TextBox 52">
              <a:extLst>
                <a:ext uri="{FF2B5EF4-FFF2-40B4-BE49-F238E27FC236}">
                  <a16:creationId xmlns:a16="http://schemas.microsoft.com/office/drawing/2014/main" id="{309FE527-008B-4DA3-325B-1AEE2E0B9E2E}"/>
                </a:ext>
              </a:extLst>
            </p:cNvPr>
            <p:cNvSpPr txBox="1"/>
            <p:nvPr/>
          </p:nvSpPr>
          <p:spPr>
            <a:xfrm>
              <a:off x="11713395" y="4377682"/>
              <a:ext cx="602896" cy="307777"/>
            </a:xfrm>
            <a:prstGeom prst="rect">
              <a:avLst/>
            </a:prstGeom>
            <a:noFill/>
          </p:spPr>
          <p:txBody>
            <a:bodyPr wrap="square" rtlCol="0">
              <a:spAutoFit/>
            </a:bodyPr>
            <a:lstStyle/>
            <a:p>
              <a:r>
                <a:rPr lang="en-US" sz="1400" dirty="0">
                  <a:latin typeface="Calibri" panose="020F0502020204030204" pitchFamily="34" charset="0"/>
                  <a:cs typeface="Calibri" panose="020F0502020204030204" pitchFamily="34" charset="0"/>
                </a:rPr>
                <a:t>HCO</a:t>
              </a:r>
              <a:r>
                <a:rPr lang="en-US" sz="1400" baseline="-25000" dirty="0">
                  <a:latin typeface="Calibri" panose="020F0502020204030204" pitchFamily="34" charset="0"/>
                  <a:cs typeface="Calibri" panose="020F0502020204030204" pitchFamily="34" charset="0"/>
                </a:rPr>
                <a:t>3</a:t>
              </a:r>
            </a:p>
          </p:txBody>
        </p:sp>
      </p:grpSp>
    </p:spTree>
    <p:extLst>
      <p:ext uri="{BB962C8B-B14F-4D97-AF65-F5344CB8AC3E}">
        <p14:creationId xmlns:p14="http://schemas.microsoft.com/office/powerpoint/2010/main" val="11791754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967A1F-81D3-28D0-ED89-8AC333A30951}"/>
            </a:ext>
          </a:extLst>
        </p:cNvPr>
        <p:cNvGrpSpPr/>
        <p:nvPr/>
      </p:nvGrpSpPr>
      <p:grpSpPr>
        <a:xfrm>
          <a:off x="0" y="0"/>
          <a:ext cx="0" cy="0"/>
          <a:chOff x="0" y="0"/>
          <a:chExt cx="0" cy="0"/>
        </a:xfrm>
      </p:grpSpPr>
      <mc:AlternateContent xmlns:mc="http://schemas.openxmlformats.org/markup-compatibility/2006">
        <mc:Choice xmlns:p14="http://schemas.microsoft.com/office/powerpoint/2010/main" Requires="p14">
          <p:contentPart p14:bwMode="auto" r:id="rId3">
            <p14:nvContentPartPr>
              <p14:cNvPr id="39" name="Ink 38">
                <a:extLst>
                  <a:ext uri="{FF2B5EF4-FFF2-40B4-BE49-F238E27FC236}">
                    <a16:creationId xmlns:a16="http://schemas.microsoft.com/office/drawing/2014/main" id="{5A8FC7A5-D1C4-A9EE-F95E-8D0E46C467C7}"/>
                  </a:ext>
                </a:extLst>
              </p14:cNvPr>
              <p14:cNvContentPartPr/>
              <p14:nvPr/>
            </p14:nvContentPartPr>
            <p14:xfrm>
              <a:off x="-3412740" y="267840"/>
              <a:ext cx="3240" cy="360"/>
            </p14:xfrm>
          </p:contentPart>
        </mc:Choice>
        <mc:Fallback>
          <p:pic>
            <p:nvPicPr>
              <p:cNvPr id="39" name="Ink 38">
                <a:extLst>
                  <a:ext uri="{FF2B5EF4-FFF2-40B4-BE49-F238E27FC236}">
                    <a16:creationId xmlns:a16="http://schemas.microsoft.com/office/drawing/2014/main" id="{5A8FC7A5-D1C4-A9EE-F95E-8D0E46C467C7}"/>
                  </a:ext>
                </a:extLst>
              </p:cNvPr>
              <p:cNvPicPr/>
              <p:nvPr/>
            </p:nvPicPr>
            <p:blipFill>
              <a:blip r:embed="rId4"/>
              <a:stretch>
                <a:fillRect/>
              </a:stretch>
            </p:blipFill>
            <p:spPr>
              <a:xfrm>
                <a:off x="-3417060" y="263520"/>
                <a:ext cx="11880" cy="9000"/>
              </a:xfrm>
              <a:prstGeom prst="rect">
                <a:avLst/>
              </a:prstGeom>
            </p:spPr>
          </p:pic>
        </mc:Fallback>
      </mc:AlternateContent>
      <p:sp>
        <p:nvSpPr>
          <p:cNvPr id="68" name="Rectangle: Rounded Corners 22">
            <a:extLst>
              <a:ext uri="{FF2B5EF4-FFF2-40B4-BE49-F238E27FC236}">
                <a16:creationId xmlns:a16="http://schemas.microsoft.com/office/drawing/2014/main" id="{1E27C077-8512-761A-6472-B5FC739EB0BF}"/>
              </a:ext>
            </a:extLst>
          </p:cNvPr>
          <p:cNvSpPr>
            <a:spLocks/>
          </p:cNvSpPr>
          <p:nvPr/>
        </p:nvSpPr>
        <p:spPr>
          <a:xfrm rot="16200000">
            <a:off x="6891686" y="4482675"/>
            <a:ext cx="2160000" cy="2880000"/>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600" dirty="0"/>
          </a:p>
        </p:txBody>
      </p:sp>
      <p:sp>
        <p:nvSpPr>
          <p:cNvPr id="69" name="Rectangle: Rounded Corners 22">
            <a:extLst>
              <a:ext uri="{FF2B5EF4-FFF2-40B4-BE49-F238E27FC236}">
                <a16:creationId xmlns:a16="http://schemas.microsoft.com/office/drawing/2014/main" id="{DE21BBCD-D901-E9AA-E6B4-2D6F230B57EF}"/>
              </a:ext>
            </a:extLst>
          </p:cNvPr>
          <p:cNvSpPr>
            <a:spLocks/>
          </p:cNvSpPr>
          <p:nvPr/>
        </p:nvSpPr>
        <p:spPr>
          <a:xfrm rot="16200000">
            <a:off x="740852" y="4495578"/>
            <a:ext cx="2160000" cy="2880000"/>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600" dirty="0"/>
          </a:p>
        </p:txBody>
      </p:sp>
      <p:sp>
        <p:nvSpPr>
          <p:cNvPr id="78" name="Rectangle: Rounded Corners 22">
            <a:extLst>
              <a:ext uri="{FF2B5EF4-FFF2-40B4-BE49-F238E27FC236}">
                <a16:creationId xmlns:a16="http://schemas.microsoft.com/office/drawing/2014/main" id="{34C0F70D-0C7F-2E65-A9E4-2EA936DCA6C6}"/>
              </a:ext>
            </a:extLst>
          </p:cNvPr>
          <p:cNvSpPr>
            <a:spLocks/>
          </p:cNvSpPr>
          <p:nvPr/>
        </p:nvSpPr>
        <p:spPr>
          <a:xfrm rot="16200000">
            <a:off x="3816269" y="4482675"/>
            <a:ext cx="2160000" cy="2880000"/>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600" dirty="0"/>
          </a:p>
        </p:txBody>
      </p:sp>
      <p:sp>
        <p:nvSpPr>
          <p:cNvPr id="2" name="Rectangle: Rounded Corners 22">
            <a:extLst>
              <a:ext uri="{FF2B5EF4-FFF2-40B4-BE49-F238E27FC236}">
                <a16:creationId xmlns:a16="http://schemas.microsoft.com/office/drawing/2014/main" id="{45191289-C58B-B176-71AF-FA5D8324B549}"/>
              </a:ext>
            </a:extLst>
          </p:cNvPr>
          <p:cNvSpPr>
            <a:spLocks/>
          </p:cNvSpPr>
          <p:nvPr/>
        </p:nvSpPr>
        <p:spPr>
          <a:xfrm rot="16200000">
            <a:off x="9967104" y="4482675"/>
            <a:ext cx="2160000" cy="2880000"/>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600" dirty="0">
              <a:solidFill>
                <a:schemeClr val="tx1"/>
              </a:solidFill>
              <a:latin typeface="Calibri" panose="020F0502020204030204" pitchFamily="34" charset="0"/>
              <a:cs typeface="Calibri" panose="020F0502020204030204" pitchFamily="34" charset="0"/>
            </a:endParaRPr>
          </a:p>
        </p:txBody>
      </p:sp>
      <p:grpSp>
        <p:nvGrpSpPr>
          <p:cNvPr id="178" name="Group 177">
            <a:extLst>
              <a:ext uri="{FF2B5EF4-FFF2-40B4-BE49-F238E27FC236}">
                <a16:creationId xmlns:a16="http://schemas.microsoft.com/office/drawing/2014/main" id="{95709D3C-25CC-8633-2889-C9CD52EDD42D}"/>
              </a:ext>
            </a:extLst>
          </p:cNvPr>
          <p:cNvGrpSpPr/>
          <p:nvPr/>
        </p:nvGrpSpPr>
        <p:grpSpPr>
          <a:xfrm>
            <a:off x="766070" y="5032762"/>
            <a:ext cx="1257300" cy="1970004"/>
            <a:chOff x="766070" y="5032762"/>
            <a:chExt cx="1257300" cy="1970004"/>
          </a:xfrm>
        </p:grpSpPr>
        <p:grpSp>
          <p:nvGrpSpPr>
            <p:cNvPr id="124" name="Group 123">
              <a:extLst>
                <a:ext uri="{FF2B5EF4-FFF2-40B4-BE49-F238E27FC236}">
                  <a16:creationId xmlns:a16="http://schemas.microsoft.com/office/drawing/2014/main" id="{A099F4A7-F7BA-5627-CDF3-78BCF28802D7}"/>
                </a:ext>
              </a:extLst>
            </p:cNvPr>
            <p:cNvGrpSpPr/>
            <p:nvPr/>
          </p:nvGrpSpPr>
          <p:grpSpPr>
            <a:xfrm>
              <a:off x="766070" y="5032762"/>
              <a:ext cx="1180932" cy="1970004"/>
              <a:chOff x="1985445" y="5000463"/>
              <a:chExt cx="1180932" cy="1970004"/>
            </a:xfrm>
          </p:grpSpPr>
          <p:sp>
            <p:nvSpPr>
              <p:cNvPr id="125" name="Oval 124">
                <a:extLst>
                  <a:ext uri="{FF2B5EF4-FFF2-40B4-BE49-F238E27FC236}">
                    <a16:creationId xmlns:a16="http://schemas.microsoft.com/office/drawing/2014/main" id="{C916408E-0837-9725-69BE-EAF00C78DFE4}"/>
                  </a:ext>
                </a:extLst>
              </p:cNvPr>
              <p:cNvSpPr/>
              <p:nvPr/>
            </p:nvSpPr>
            <p:spPr>
              <a:xfrm>
                <a:off x="1993065" y="5612095"/>
                <a:ext cx="1097280" cy="1115568"/>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6" name="Straight Connector 125">
                <a:extLst>
                  <a:ext uri="{FF2B5EF4-FFF2-40B4-BE49-F238E27FC236}">
                    <a16:creationId xmlns:a16="http://schemas.microsoft.com/office/drawing/2014/main" id="{60BCB511-465A-8AFC-B3A0-F8795CC5A4EC}"/>
                  </a:ext>
                </a:extLst>
              </p:cNvPr>
              <p:cNvCxnSpPr/>
              <p:nvPr/>
            </p:nvCxnSpPr>
            <p:spPr>
              <a:xfrm>
                <a:off x="1985445" y="5000463"/>
                <a:ext cx="0" cy="172720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7" name="Straight Connector 126">
                <a:extLst>
                  <a:ext uri="{FF2B5EF4-FFF2-40B4-BE49-F238E27FC236}">
                    <a16:creationId xmlns:a16="http://schemas.microsoft.com/office/drawing/2014/main" id="{D86A66ED-D50A-34D2-FE13-FAF4D5683FFC}"/>
                  </a:ext>
                </a:extLst>
              </p:cNvPr>
              <p:cNvCxnSpPr/>
              <p:nvPr/>
            </p:nvCxnSpPr>
            <p:spPr>
              <a:xfrm>
                <a:off x="3090345" y="5028866"/>
                <a:ext cx="0" cy="172720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128" name="TextBox 127">
                <a:extLst>
                  <a:ext uri="{FF2B5EF4-FFF2-40B4-BE49-F238E27FC236}">
                    <a16:creationId xmlns:a16="http://schemas.microsoft.com/office/drawing/2014/main" id="{A6ED92C4-D0D4-4334-8D8F-340A687876C4}"/>
                  </a:ext>
                </a:extLst>
              </p:cNvPr>
              <p:cNvSpPr txBox="1"/>
              <p:nvPr/>
            </p:nvSpPr>
            <p:spPr>
              <a:xfrm>
                <a:off x="2119218" y="6175899"/>
                <a:ext cx="333369" cy="307777"/>
              </a:xfrm>
              <a:prstGeom prst="rect">
                <a:avLst/>
              </a:prstGeom>
              <a:noFill/>
            </p:spPr>
            <p:txBody>
              <a:bodyPr wrap="square" rtlCol="0">
                <a:spAutoFit/>
              </a:bodyPr>
              <a:lstStyle/>
              <a:p>
                <a:r>
                  <a:rPr lang="en-US" sz="1400" dirty="0">
                    <a:latin typeface="Calibri" panose="020F0502020204030204" pitchFamily="34" charset="0"/>
                    <a:cs typeface="Calibri" panose="020F0502020204030204" pitchFamily="34" charset="0"/>
                  </a:rPr>
                  <a:t>H</a:t>
                </a:r>
                <a:endParaRPr lang="en-US" sz="1400" baseline="-25000" dirty="0">
                  <a:latin typeface="Calibri" panose="020F0502020204030204" pitchFamily="34" charset="0"/>
                  <a:cs typeface="Calibri" panose="020F0502020204030204" pitchFamily="34" charset="0"/>
                </a:endParaRPr>
              </a:p>
            </p:txBody>
          </p:sp>
          <p:grpSp>
            <p:nvGrpSpPr>
              <p:cNvPr id="129" name="Group 128">
                <a:extLst>
                  <a:ext uri="{FF2B5EF4-FFF2-40B4-BE49-F238E27FC236}">
                    <a16:creationId xmlns:a16="http://schemas.microsoft.com/office/drawing/2014/main" id="{CEAFB563-D5D4-63B6-3D74-AC6DA6486D6C}"/>
                  </a:ext>
                </a:extLst>
              </p:cNvPr>
              <p:cNvGrpSpPr/>
              <p:nvPr/>
            </p:nvGrpSpPr>
            <p:grpSpPr>
              <a:xfrm>
                <a:off x="2300061" y="6365415"/>
                <a:ext cx="195348" cy="197430"/>
                <a:chOff x="9324319" y="4396320"/>
                <a:chExt cx="195348" cy="197430"/>
              </a:xfrm>
            </p:grpSpPr>
            <p:grpSp>
              <p:nvGrpSpPr>
                <p:cNvPr id="131" name="Group 130">
                  <a:extLst>
                    <a:ext uri="{FF2B5EF4-FFF2-40B4-BE49-F238E27FC236}">
                      <a16:creationId xmlns:a16="http://schemas.microsoft.com/office/drawing/2014/main" id="{9A34621D-3A81-6FE1-83F3-290E17B36AD2}"/>
                    </a:ext>
                  </a:extLst>
                </p:cNvPr>
                <p:cNvGrpSpPr/>
                <p:nvPr/>
              </p:nvGrpSpPr>
              <p:grpSpPr>
                <a:xfrm>
                  <a:off x="9324319" y="4396320"/>
                  <a:ext cx="90000" cy="197430"/>
                  <a:chOff x="9324319" y="4391963"/>
                  <a:chExt cx="90000" cy="197430"/>
                </a:xfrm>
              </p:grpSpPr>
              <p:sp>
                <p:nvSpPr>
                  <p:cNvPr id="162" name="Oval 161">
                    <a:extLst>
                      <a:ext uri="{FF2B5EF4-FFF2-40B4-BE49-F238E27FC236}">
                        <a16:creationId xmlns:a16="http://schemas.microsoft.com/office/drawing/2014/main" id="{320918FD-D49F-14A9-D1F5-17C5916561E4}"/>
                      </a:ext>
                    </a:extLst>
                  </p:cNvPr>
                  <p:cNvSpPr/>
                  <p:nvPr/>
                </p:nvSpPr>
                <p:spPr>
                  <a:xfrm>
                    <a:off x="9324319" y="4391963"/>
                    <a:ext cx="90000" cy="90000"/>
                  </a:xfrm>
                  <a:prstGeom prst="ellipse">
                    <a:avLst/>
                  </a:prstGeom>
                  <a:no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sp>
                <p:nvSpPr>
                  <p:cNvPr id="163" name="Oval 162">
                    <a:extLst>
                      <a:ext uri="{FF2B5EF4-FFF2-40B4-BE49-F238E27FC236}">
                        <a16:creationId xmlns:a16="http://schemas.microsoft.com/office/drawing/2014/main" id="{AEFDEFC4-5E1D-4972-4699-09373CD78C5F}"/>
                      </a:ext>
                    </a:extLst>
                  </p:cNvPr>
                  <p:cNvSpPr/>
                  <p:nvPr/>
                </p:nvSpPr>
                <p:spPr>
                  <a:xfrm>
                    <a:off x="9324319" y="4499393"/>
                    <a:ext cx="90000" cy="90000"/>
                  </a:xfrm>
                  <a:prstGeom prst="ellipse">
                    <a:avLst/>
                  </a:prstGeom>
                  <a:no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grpSp>
            <p:grpSp>
              <p:nvGrpSpPr>
                <p:cNvPr id="159" name="Group 158">
                  <a:extLst>
                    <a:ext uri="{FF2B5EF4-FFF2-40B4-BE49-F238E27FC236}">
                      <a16:creationId xmlns:a16="http://schemas.microsoft.com/office/drawing/2014/main" id="{0A14A321-8218-B5F2-3FC2-191FB019DCB6}"/>
                    </a:ext>
                  </a:extLst>
                </p:cNvPr>
                <p:cNvGrpSpPr/>
                <p:nvPr/>
              </p:nvGrpSpPr>
              <p:grpSpPr>
                <a:xfrm>
                  <a:off x="9429667" y="4396320"/>
                  <a:ext cx="90000" cy="197430"/>
                  <a:chOff x="9424254" y="4401958"/>
                  <a:chExt cx="90000" cy="197430"/>
                </a:xfrm>
              </p:grpSpPr>
              <p:sp>
                <p:nvSpPr>
                  <p:cNvPr id="160" name="Oval 159">
                    <a:extLst>
                      <a:ext uri="{FF2B5EF4-FFF2-40B4-BE49-F238E27FC236}">
                        <a16:creationId xmlns:a16="http://schemas.microsoft.com/office/drawing/2014/main" id="{D27154B7-5398-49A0-4573-A25B8262AD50}"/>
                      </a:ext>
                    </a:extLst>
                  </p:cNvPr>
                  <p:cNvSpPr/>
                  <p:nvPr/>
                </p:nvSpPr>
                <p:spPr>
                  <a:xfrm>
                    <a:off x="9424254" y="4401958"/>
                    <a:ext cx="90000" cy="90000"/>
                  </a:xfrm>
                  <a:prstGeom prst="ellipse">
                    <a:avLst/>
                  </a:prstGeom>
                  <a:no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sp>
                <p:nvSpPr>
                  <p:cNvPr id="161" name="Oval 160">
                    <a:extLst>
                      <a:ext uri="{FF2B5EF4-FFF2-40B4-BE49-F238E27FC236}">
                        <a16:creationId xmlns:a16="http://schemas.microsoft.com/office/drawing/2014/main" id="{B0AFA64D-6CEA-72C8-8894-9CFC8A06F666}"/>
                      </a:ext>
                    </a:extLst>
                  </p:cNvPr>
                  <p:cNvSpPr/>
                  <p:nvPr/>
                </p:nvSpPr>
                <p:spPr>
                  <a:xfrm>
                    <a:off x="9424254" y="4509388"/>
                    <a:ext cx="90000" cy="90000"/>
                  </a:xfrm>
                  <a:prstGeom prst="ellipse">
                    <a:avLst/>
                  </a:prstGeom>
                  <a:no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grpSp>
          </p:grpSp>
          <p:sp>
            <p:nvSpPr>
              <p:cNvPr id="130" name="TextBox 129">
                <a:extLst>
                  <a:ext uri="{FF2B5EF4-FFF2-40B4-BE49-F238E27FC236}">
                    <a16:creationId xmlns:a16="http://schemas.microsoft.com/office/drawing/2014/main" id="{9477B956-2142-317B-A3D9-513F5679BFA7}"/>
                  </a:ext>
                </a:extLst>
              </p:cNvPr>
              <p:cNvSpPr txBox="1"/>
              <p:nvPr/>
            </p:nvSpPr>
            <p:spPr>
              <a:xfrm>
                <a:off x="2563481" y="6662690"/>
                <a:ext cx="602896" cy="307777"/>
              </a:xfrm>
              <a:prstGeom prst="rect">
                <a:avLst/>
              </a:prstGeom>
              <a:noFill/>
            </p:spPr>
            <p:txBody>
              <a:bodyPr wrap="square" rtlCol="0">
                <a:spAutoFit/>
              </a:bodyPr>
              <a:lstStyle/>
              <a:p>
                <a:r>
                  <a:rPr lang="en-US" sz="1400" dirty="0">
                    <a:latin typeface="Calibri" panose="020F0502020204030204" pitchFamily="34" charset="0"/>
                    <a:cs typeface="Calibri" panose="020F0502020204030204" pitchFamily="34" charset="0"/>
                  </a:rPr>
                  <a:t>HCO</a:t>
                </a:r>
                <a:r>
                  <a:rPr lang="en-US" sz="1400" baseline="-25000" dirty="0">
                    <a:latin typeface="Calibri" panose="020F0502020204030204" pitchFamily="34" charset="0"/>
                    <a:cs typeface="Calibri" panose="020F0502020204030204" pitchFamily="34" charset="0"/>
                  </a:rPr>
                  <a:t>3</a:t>
                </a:r>
              </a:p>
            </p:txBody>
          </p:sp>
        </p:grpSp>
        <p:cxnSp>
          <p:nvCxnSpPr>
            <p:cNvPr id="164" name="Straight Connector 163">
              <a:extLst>
                <a:ext uri="{FF2B5EF4-FFF2-40B4-BE49-F238E27FC236}">
                  <a16:creationId xmlns:a16="http://schemas.microsoft.com/office/drawing/2014/main" id="{DB196E27-5029-1F8B-9C1E-B59B214DDE6C}"/>
                </a:ext>
              </a:extLst>
            </p:cNvPr>
            <p:cNvCxnSpPr/>
            <p:nvPr/>
          </p:nvCxnSpPr>
          <p:spPr>
            <a:xfrm>
              <a:off x="2023370" y="5064703"/>
              <a:ext cx="0" cy="172720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grpSp>
      <p:grpSp>
        <p:nvGrpSpPr>
          <p:cNvPr id="179" name="Group 178">
            <a:extLst>
              <a:ext uri="{FF2B5EF4-FFF2-40B4-BE49-F238E27FC236}">
                <a16:creationId xmlns:a16="http://schemas.microsoft.com/office/drawing/2014/main" id="{52AB397F-A8DB-C398-6B55-12B588EEAB88}"/>
              </a:ext>
            </a:extLst>
          </p:cNvPr>
          <p:cNvGrpSpPr/>
          <p:nvPr/>
        </p:nvGrpSpPr>
        <p:grpSpPr>
          <a:xfrm>
            <a:off x="3853074" y="5068199"/>
            <a:ext cx="1257300" cy="1759141"/>
            <a:chOff x="766070" y="5032762"/>
            <a:chExt cx="1257300" cy="1759141"/>
          </a:xfrm>
        </p:grpSpPr>
        <p:grpSp>
          <p:nvGrpSpPr>
            <p:cNvPr id="180" name="Group 179">
              <a:extLst>
                <a:ext uri="{FF2B5EF4-FFF2-40B4-BE49-F238E27FC236}">
                  <a16:creationId xmlns:a16="http://schemas.microsoft.com/office/drawing/2014/main" id="{48122ACF-A2AD-9C83-B6A3-9F12BD5A265B}"/>
                </a:ext>
              </a:extLst>
            </p:cNvPr>
            <p:cNvGrpSpPr/>
            <p:nvPr/>
          </p:nvGrpSpPr>
          <p:grpSpPr>
            <a:xfrm>
              <a:off x="766070" y="5032762"/>
              <a:ext cx="1149033" cy="1755603"/>
              <a:chOff x="1985445" y="5000463"/>
              <a:chExt cx="1149033" cy="1755603"/>
            </a:xfrm>
          </p:grpSpPr>
          <p:sp>
            <p:nvSpPr>
              <p:cNvPr id="182" name="Oval 181">
                <a:extLst>
                  <a:ext uri="{FF2B5EF4-FFF2-40B4-BE49-F238E27FC236}">
                    <a16:creationId xmlns:a16="http://schemas.microsoft.com/office/drawing/2014/main" id="{B761B187-3384-1904-7B7A-0B83659229FB}"/>
                  </a:ext>
                </a:extLst>
              </p:cNvPr>
              <p:cNvSpPr/>
              <p:nvPr/>
            </p:nvSpPr>
            <p:spPr>
              <a:xfrm>
                <a:off x="1993065" y="5612095"/>
                <a:ext cx="1097280" cy="1115568"/>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3" name="Straight Connector 182">
                <a:extLst>
                  <a:ext uri="{FF2B5EF4-FFF2-40B4-BE49-F238E27FC236}">
                    <a16:creationId xmlns:a16="http://schemas.microsoft.com/office/drawing/2014/main" id="{BD956B12-8BE6-A781-6BD9-E532392C147F}"/>
                  </a:ext>
                </a:extLst>
              </p:cNvPr>
              <p:cNvCxnSpPr/>
              <p:nvPr/>
            </p:nvCxnSpPr>
            <p:spPr>
              <a:xfrm>
                <a:off x="1985445" y="5000463"/>
                <a:ext cx="0" cy="172720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84" name="Straight Connector 183">
                <a:extLst>
                  <a:ext uri="{FF2B5EF4-FFF2-40B4-BE49-F238E27FC236}">
                    <a16:creationId xmlns:a16="http://schemas.microsoft.com/office/drawing/2014/main" id="{1D0BFCDA-A35E-1A92-FEB1-59CACD710497}"/>
                  </a:ext>
                </a:extLst>
              </p:cNvPr>
              <p:cNvCxnSpPr/>
              <p:nvPr/>
            </p:nvCxnSpPr>
            <p:spPr>
              <a:xfrm>
                <a:off x="3090345" y="5028866"/>
                <a:ext cx="0" cy="172720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185" name="TextBox 184">
                <a:extLst>
                  <a:ext uri="{FF2B5EF4-FFF2-40B4-BE49-F238E27FC236}">
                    <a16:creationId xmlns:a16="http://schemas.microsoft.com/office/drawing/2014/main" id="{41CDFBC4-06B8-FBCA-B765-C1E1AF818A80}"/>
                  </a:ext>
                </a:extLst>
              </p:cNvPr>
              <p:cNvSpPr txBox="1"/>
              <p:nvPr/>
            </p:nvSpPr>
            <p:spPr>
              <a:xfrm>
                <a:off x="2119218" y="6175899"/>
                <a:ext cx="333369" cy="307777"/>
              </a:xfrm>
              <a:prstGeom prst="rect">
                <a:avLst/>
              </a:prstGeom>
              <a:noFill/>
            </p:spPr>
            <p:txBody>
              <a:bodyPr wrap="square" rtlCol="0">
                <a:spAutoFit/>
              </a:bodyPr>
              <a:lstStyle/>
              <a:p>
                <a:r>
                  <a:rPr lang="en-US" sz="1400" dirty="0">
                    <a:latin typeface="Calibri" panose="020F0502020204030204" pitchFamily="34" charset="0"/>
                    <a:cs typeface="Calibri" panose="020F0502020204030204" pitchFamily="34" charset="0"/>
                  </a:rPr>
                  <a:t>H</a:t>
                </a:r>
                <a:endParaRPr lang="en-US" sz="1400" baseline="-25000" dirty="0">
                  <a:latin typeface="Calibri" panose="020F0502020204030204" pitchFamily="34" charset="0"/>
                  <a:cs typeface="Calibri" panose="020F0502020204030204" pitchFamily="34" charset="0"/>
                </a:endParaRPr>
              </a:p>
            </p:txBody>
          </p:sp>
          <p:grpSp>
            <p:nvGrpSpPr>
              <p:cNvPr id="186" name="Group 185">
                <a:extLst>
                  <a:ext uri="{FF2B5EF4-FFF2-40B4-BE49-F238E27FC236}">
                    <a16:creationId xmlns:a16="http://schemas.microsoft.com/office/drawing/2014/main" id="{BA56B921-E094-F568-A8B2-2FD01849461A}"/>
                  </a:ext>
                </a:extLst>
              </p:cNvPr>
              <p:cNvGrpSpPr/>
              <p:nvPr/>
            </p:nvGrpSpPr>
            <p:grpSpPr>
              <a:xfrm>
                <a:off x="2300061" y="6365415"/>
                <a:ext cx="195348" cy="197430"/>
                <a:chOff x="9324319" y="4396320"/>
                <a:chExt cx="195348" cy="197430"/>
              </a:xfrm>
            </p:grpSpPr>
            <p:grpSp>
              <p:nvGrpSpPr>
                <p:cNvPr id="188" name="Group 187">
                  <a:extLst>
                    <a:ext uri="{FF2B5EF4-FFF2-40B4-BE49-F238E27FC236}">
                      <a16:creationId xmlns:a16="http://schemas.microsoft.com/office/drawing/2014/main" id="{D2B8E71B-888D-4528-DB53-BBA50980F357}"/>
                    </a:ext>
                  </a:extLst>
                </p:cNvPr>
                <p:cNvGrpSpPr/>
                <p:nvPr/>
              </p:nvGrpSpPr>
              <p:grpSpPr>
                <a:xfrm>
                  <a:off x="9324319" y="4396320"/>
                  <a:ext cx="90000" cy="197430"/>
                  <a:chOff x="9324319" y="4391963"/>
                  <a:chExt cx="90000" cy="197430"/>
                </a:xfrm>
              </p:grpSpPr>
              <p:sp>
                <p:nvSpPr>
                  <p:cNvPr id="192" name="Oval 191">
                    <a:extLst>
                      <a:ext uri="{FF2B5EF4-FFF2-40B4-BE49-F238E27FC236}">
                        <a16:creationId xmlns:a16="http://schemas.microsoft.com/office/drawing/2014/main" id="{3DC2D7AA-59AD-E041-68B5-6782E26593AB}"/>
                      </a:ext>
                    </a:extLst>
                  </p:cNvPr>
                  <p:cNvSpPr/>
                  <p:nvPr/>
                </p:nvSpPr>
                <p:spPr>
                  <a:xfrm>
                    <a:off x="9324319" y="4391963"/>
                    <a:ext cx="90000" cy="90000"/>
                  </a:xfrm>
                  <a:prstGeom prst="ellipse">
                    <a:avLst/>
                  </a:prstGeom>
                  <a:no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sp>
                <p:nvSpPr>
                  <p:cNvPr id="193" name="Oval 192">
                    <a:extLst>
                      <a:ext uri="{FF2B5EF4-FFF2-40B4-BE49-F238E27FC236}">
                        <a16:creationId xmlns:a16="http://schemas.microsoft.com/office/drawing/2014/main" id="{388D2ED7-F66D-29D7-B11C-8D5167DDEFCB}"/>
                      </a:ext>
                    </a:extLst>
                  </p:cNvPr>
                  <p:cNvSpPr/>
                  <p:nvPr/>
                </p:nvSpPr>
                <p:spPr>
                  <a:xfrm>
                    <a:off x="9324319" y="4499393"/>
                    <a:ext cx="90000" cy="90000"/>
                  </a:xfrm>
                  <a:prstGeom prst="ellipse">
                    <a:avLst/>
                  </a:prstGeom>
                  <a:no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grpSp>
            <p:grpSp>
              <p:nvGrpSpPr>
                <p:cNvPr id="189" name="Group 188">
                  <a:extLst>
                    <a:ext uri="{FF2B5EF4-FFF2-40B4-BE49-F238E27FC236}">
                      <a16:creationId xmlns:a16="http://schemas.microsoft.com/office/drawing/2014/main" id="{0F622FAB-0A30-4461-9137-CBFE985424D1}"/>
                    </a:ext>
                  </a:extLst>
                </p:cNvPr>
                <p:cNvGrpSpPr/>
                <p:nvPr/>
              </p:nvGrpSpPr>
              <p:grpSpPr>
                <a:xfrm>
                  <a:off x="9429667" y="4396320"/>
                  <a:ext cx="90000" cy="197430"/>
                  <a:chOff x="9424254" y="4401958"/>
                  <a:chExt cx="90000" cy="197430"/>
                </a:xfrm>
              </p:grpSpPr>
              <p:sp>
                <p:nvSpPr>
                  <p:cNvPr id="190" name="Oval 189">
                    <a:extLst>
                      <a:ext uri="{FF2B5EF4-FFF2-40B4-BE49-F238E27FC236}">
                        <a16:creationId xmlns:a16="http://schemas.microsoft.com/office/drawing/2014/main" id="{07E7870B-1DE9-F054-21D9-C3EEE51E6C9F}"/>
                      </a:ext>
                    </a:extLst>
                  </p:cNvPr>
                  <p:cNvSpPr/>
                  <p:nvPr/>
                </p:nvSpPr>
                <p:spPr>
                  <a:xfrm>
                    <a:off x="9424254" y="4401958"/>
                    <a:ext cx="90000" cy="90000"/>
                  </a:xfrm>
                  <a:prstGeom prst="ellipse">
                    <a:avLst/>
                  </a:prstGeom>
                  <a:no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sp>
                <p:nvSpPr>
                  <p:cNvPr id="191" name="Oval 190">
                    <a:extLst>
                      <a:ext uri="{FF2B5EF4-FFF2-40B4-BE49-F238E27FC236}">
                        <a16:creationId xmlns:a16="http://schemas.microsoft.com/office/drawing/2014/main" id="{0DFABA05-5B2F-FEEA-BF2E-426318C0FDF0}"/>
                      </a:ext>
                    </a:extLst>
                  </p:cNvPr>
                  <p:cNvSpPr/>
                  <p:nvPr/>
                </p:nvSpPr>
                <p:spPr>
                  <a:xfrm>
                    <a:off x="9424254" y="4509388"/>
                    <a:ext cx="90000" cy="90000"/>
                  </a:xfrm>
                  <a:prstGeom prst="ellipse">
                    <a:avLst/>
                  </a:prstGeom>
                  <a:no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grpSp>
          </p:grpSp>
          <p:sp>
            <p:nvSpPr>
              <p:cNvPr id="187" name="TextBox 186">
                <a:extLst>
                  <a:ext uri="{FF2B5EF4-FFF2-40B4-BE49-F238E27FC236}">
                    <a16:creationId xmlns:a16="http://schemas.microsoft.com/office/drawing/2014/main" id="{F15D16E0-90CF-2983-DB7A-95906020A18D}"/>
                  </a:ext>
                </a:extLst>
              </p:cNvPr>
              <p:cNvSpPr txBox="1"/>
              <p:nvPr/>
            </p:nvSpPr>
            <p:spPr>
              <a:xfrm>
                <a:off x="2531582" y="5992825"/>
                <a:ext cx="602896" cy="307777"/>
              </a:xfrm>
              <a:prstGeom prst="rect">
                <a:avLst/>
              </a:prstGeom>
              <a:noFill/>
            </p:spPr>
            <p:txBody>
              <a:bodyPr wrap="square" rtlCol="0">
                <a:spAutoFit/>
              </a:bodyPr>
              <a:lstStyle/>
              <a:p>
                <a:r>
                  <a:rPr lang="en-US" sz="1400" dirty="0">
                    <a:latin typeface="Calibri" panose="020F0502020204030204" pitchFamily="34" charset="0"/>
                    <a:cs typeface="Calibri" panose="020F0502020204030204" pitchFamily="34" charset="0"/>
                  </a:rPr>
                  <a:t>HCO</a:t>
                </a:r>
                <a:r>
                  <a:rPr lang="en-US" sz="1400" baseline="-25000" dirty="0">
                    <a:latin typeface="Calibri" panose="020F0502020204030204" pitchFamily="34" charset="0"/>
                    <a:cs typeface="Calibri" panose="020F0502020204030204" pitchFamily="34" charset="0"/>
                  </a:rPr>
                  <a:t>3</a:t>
                </a:r>
              </a:p>
            </p:txBody>
          </p:sp>
        </p:grpSp>
        <p:cxnSp>
          <p:nvCxnSpPr>
            <p:cNvPr id="181" name="Straight Connector 180">
              <a:extLst>
                <a:ext uri="{FF2B5EF4-FFF2-40B4-BE49-F238E27FC236}">
                  <a16:creationId xmlns:a16="http://schemas.microsoft.com/office/drawing/2014/main" id="{2A4471AB-B709-22A4-E81A-203C284F661A}"/>
                </a:ext>
              </a:extLst>
            </p:cNvPr>
            <p:cNvCxnSpPr/>
            <p:nvPr/>
          </p:nvCxnSpPr>
          <p:spPr>
            <a:xfrm>
              <a:off x="2023370" y="5064703"/>
              <a:ext cx="0" cy="172720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grpSp>
      <p:grpSp>
        <p:nvGrpSpPr>
          <p:cNvPr id="209" name="Group 208">
            <a:extLst>
              <a:ext uri="{FF2B5EF4-FFF2-40B4-BE49-F238E27FC236}">
                <a16:creationId xmlns:a16="http://schemas.microsoft.com/office/drawing/2014/main" id="{A2953EC6-BD91-AA55-36ED-E454FFF6B077}"/>
              </a:ext>
            </a:extLst>
          </p:cNvPr>
          <p:cNvGrpSpPr/>
          <p:nvPr/>
        </p:nvGrpSpPr>
        <p:grpSpPr>
          <a:xfrm>
            <a:off x="6907911" y="5109034"/>
            <a:ext cx="1257300" cy="1759141"/>
            <a:chOff x="7002038" y="5096602"/>
            <a:chExt cx="1257300" cy="1759141"/>
          </a:xfrm>
        </p:grpSpPr>
        <p:sp>
          <p:nvSpPr>
            <p:cNvPr id="197" name="Oval 196">
              <a:extLst>
                <a:ext uri="{FF2B5EF4-FFF2-40B4-BE49-F238E27FC236}">
                  <a16:creationId xmlns:a16="http://schemas.microsoft.com/office/drawing/2014/main" id="{A8417FC6-DB5B-0314-43B5-7DB2F122EE14}"/>
                </a:ext>
              </a:extLst>
            </p:cNvPr>
            <p:cNvSpPr/>
            <p:nvPr/>
          </p:nvSpPr>
          <p:spPr>
            <a:xfrm>
              <a:off x="7009658" y="5708234"/>
              <a:ext cx="1097280" cy="1115568"/>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98" name="Straight Connector 197">
              <a:extLst>
                <a:ext uri="{FF2B5EF4-FFF2-40B4-BE49-F238E27FC236}">
                  <a16:creationId xmlns:a16="http://schemas.microsoft.com/office/drawing/2014/main" id="{D57D19D0-610C-3542-ACA2-11BC5522CCAC}"/>
                </a:ext>
              </a:extLst>
            </p:cNvPr>
            <p:cNvCxnSpPr/>
            <p:nvPr/>
          </p:nvCxnSpPr>
          <p:spPr>
            <a:xfrm>
              <a:off x="7002038" y="5096602"/>
              <a:ext cx="0" cy="172720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9" name="Straight Connector 198">
              <a:extLst>
                <a:ext uri="{FF2B5EF4-FFF2-40B4-BE49-F238E27FC236}">
                  <a16:creationId xmlns:a16="http://schemas.microsoft.com/office/drawing/2014/main" id="{CA06C8D6-AC33-0FDC-DCE4-F1D771D28F69}"/>
                </a:ext>
              </a:extLst>
            </p:cNvPr>
            <p:cNvCxnSpPr/>
            <p:nvPr/>
          </p:nvCxnSpPr>
          <p:spPr>
            <a:xfrm>
              <a:off x="8106938" y="5125005"/>
              <a:ext cx="0" cy="172720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200" name="TextBox 199">
              <a:extLst>
                <a:ext uri="{FF2B5EF4-FFF2-40B4-BE49-F238E27FC236}">
                  <a16:creationId xmlns:a16="http://schemas.microsoft.com/office/drawing/2014/main" id="{67A290EC-6A64-EBBA-1617-057F794C7261}"/>
                </a:ext>
              </a:extLst>
            </p:cNvPr>
            <p:cNvSpPr txBox="1"/>
            <p:nvPr/>
          </p:nvSpPr>
          <p:spPr>
            <a:xfrm>
              <a:off x="7144581" y="6093930"/>
              <a:ext cx="333369" cy="307777"/>
            </a:xfrm>
            <a:prstGeom prst="rect">
              <a:avLst/>
            </a:prstGeom>
            <a:noFill/>
          </p:spPr>
          <p:txBody>
            <a:bodyPr wrap="square" rtlCol="0">
              <a:spAutoFit/>
            </a:bodyPr>
            <a:lstStyle/>
            <a:p>
              <a:r>
                <a:rPr lang="en-US" sz="1400" dirty="0">
                  <a:latin typeface="Calibri" panose="020F0502020204030204" pitchFamily="34" charset="0"/>
                  <a:cs typeface="Calibri" panose="020F0502020204030204" pitchFamily="34" charset="0"/>
                </a:rPr>
                <a:t>H</a:t>
              </a:r>
              <a:endParaRPr lang="en-US" sz="1400" baseline="-25000" dirty="0">
                <a:latin typeface="Calibri" panose="020F0502020204030204" pitchFamily="34" charset="0"/>
                <a:cs typeface="Calibri" panose="020F0502020204030204" pitchFamily="34" charset="0"/>
              </a:endParaRPr>
            </a:p>
          </p:txBody>
        </p:sp>
        <p:sp>
          <p:nvSpPr>
            <p:cNvPr id="202" name="TextBox 201">
              <a:extLst>
                <a:ext uri="{FF2B5EF4-FFF2-40B4-BE49-F238E27FC236}">
                  <a16:creationId xmlns:a16="http://schemas.microsoft.com/office/drawing/2014/main" id="{A338C930-63F4-83AA-BA0A-B7D986BE4CE4}"/>
                </a:ext>
              </a:extLst>
            </p:cNvPr>
            <p:cNvSpPr txBox="1"/>
            <p:nvPr/>
          </p:nvSpPr>
          <p:spPr>
            <a:xfrm>
              <a:off x="7548175" y="6088964"/>
              <a:ext cx="602896" cy="307777"/>
            </a:xfrm>
            <a:prstGeom prst="rect">
              <a:avLst/>
            </a:prstGeom>
            <a:noFill/>
          </p:spPr>
          <p:txBody>
            <a:bodyPr wrap="square" rtlCol="0">
              <a:spAutoFit/>
            </a:bodyPr>
            <a:lstStyle/>
            <a:p>
              <a:r>
                <a:rPr lang="en-US" sz="1400" dirty="0">
                  <a:latin typeface="Calibri" panose="020F0502020204030204" pitchFamily="34" charset="0"/>
                  <a:cs typeface="Calibri" panose="020F0502020204030204" pitchFamily="34" charset="0"/>
                </a:rPr>
                <a:t>HCO</a:t>
              </a:r>
              <a:r>
                <a:rPr lang="en-US" sz="1400" baseline="-25000" dirty="0">
                  <a:latin typeface="Calibri" panose="020F0502020204030204" pitchFamily="34" charset="0"/>
                  <a:cs typeface="Calibri" panose="020F0502020204030204" pitchFamily="34" charset="0"/>
                </a:rPr>
                <a:t>3</a:t>
              </a:r>
            </a:p>
          </p:txBody>
        </p:sp>
        <p:cxnSp>
          <p:nvCxnSpPr>
            <p:cNvPr id="196" name="Straight Connector 195">
              <a:extLst>
                <a:ext uri="{FF2B5EF4-FFF2-40B4-BE49-F238E27FC236}">
                  <a16:creationId xmlns:a16="http://schemas.microsoft.com/office/drawing/2014/main" id="{11D1C2DA-641B-13B8-3CE8-6DC9A8088096}"/>
                </a:ext>
              </a:extLst>
            </p:cNvPr>
            <p:cNvCxnSpPr/>
            <p:nvPr/>
          </p:nvCxnSpPr>
          <p:spPr>
            <a:xfrm>
              <a:off x="8259338" y="5128543"/>
              <a:ext cx="0" cy="172720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grpSp>
      <p:grpSp>
        <p:nvGrpSpPr>
          <p:cNvPr id="217" name="Group 216">
            <a:extLst>
              <a:ext uri="{FF2B5EF4-FFF2-40B4-BE49-F238E27FC236}">
                <a16:creationId xmlns:a16="http://schemas.microsoft.com/office/drawing/2014/main" id="{E635AA06-36FD-C305-732B-5E0DF478A16D}"/>
              </a:ext>
            </a:extLst>
          </p:cNvPr>
          <p:cNvGrpSpPr/>
          <p:nvPr/>
        </p:nvGrpSpPr>
        <p:grpSpPr>
          <a:xfrm>
            <a:off x="10011832" y="5080631"/>
            <a:ext cx="1257300" cy="1759141"/>
            <a:chOff x="7002038" y="5096602"/>
            <a:chExt cx="1257300" cy="1759141"/>
          </a:xfrm>
        </p:grpSpPr>
        <p:sp>
          <p:nvSpPr>
            <p:cNvPr id="218" name="Oval 217">
              <a:extLst>
                <a:ext uri="{FF2B5EF4-FFF2-40B4-BE49-F238E27FC236}">
                  <a16:creationId xmlns:a16="http://schemas.microsoft.com/office/drawing/2014/main" id="{EAC8B8C2-24F0-95F3-AF41-791FA2DBDA6D}"/>
                </a:ext>
              </a:extLst>
            </p:cNvPr>
            <p:cNvSpPr/>
            <p:nvPr/>
          </p:nvSpPr>
          <p:spPr>
            <a:xfrm>
              <a:off x="7009658" y="5708234"/>
              <a:ext cx="1097280" cy="1115568"/>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19" name="Straight Connector 218">
              <a:extLst>
                <a:ext uri="{FF2B5EF4-FFF2-40B4-BE49-F238E27FC236}">
                  <a16:creationId xmlns:a16="http://schemas.microsoft.com/office/drawing/2014/main" id="{A95656AF-999A-C660-2858-EAB1234968F0}"/>
                </a:ext>
              </a:extLst>
            </p:cNvPr>
            <p:cNvCxnSpPr/>
            <p:nvPr/>
          </p:nvCxnSpPr>
          <p:spPr>
            <a:xfrm>
              <a:off x="7002038" y="5096602"/>
              <a:ext cx="0" cy="172720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0" name="Straight Connector 219">
              <a:extLst>
                <a:ext uri="{FF2B5EF4-FFF2-40B4-BE49-F238E27FC236}">
                  <a16:creationId xmlns:a16="http://schemas.microsoft.com/office/drawing/2014/main" id="{06DC6785-A15E-C35B-A16C-069887ACF5A7}"/>
                </a:ext>
              </a:extLst>
            </p:cNvPr>
            <p:cNvCxnSpPr/>
            <p:nvPr/>
          </p:nvCxnSpPr>
          <p:spPr>
            <a:xfrm>
              <a:off x="8106938" y="5125005"/>
              <a:ext cx="0" cy="172720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221" name="TextBox 220">
              <a:extLst>
                <a:ext uri="{FF2B5EF4-FFF2-40B4-BE49-F238E27FC236}">
                  <a16:creationId xmlns:a16="http://schemas.microsoft.com/office/drawing/2014/main" id="{FD845B6A-FAF1-B95C-064A-5CBEA6E877FF}"/>
                </a:ext>
              </a:extLst>
            </p:cNvPr>
            <p:cNvSpPr txBox="1"/>
            <p:nvPr/>
          </p:nvSpPr>
          <p:spPr>
            <a:xfrm>
              <a:off x="7270608" y="6088964"/>
              <a:ext cx="714063" cy="307777"/>
            </a:xfrm>
            <a:prstGeom prst="rect">
              <a:avLst/>
            </a:prstGeom>
            <a:noFill/>
          </p:spPr>
          <p:txBody>
            <a:bodyPr wrap="square" rtlCol="0">
              <a:spAutoFit/>
            </a:bodyPr>
            <a:lstStyle/>
            <a:p>
              <a:r>
                <a:rPr lang="en-US" sz="1400" dirty="0">
                  <a:latin typeface="Calibri" panose="020F0502020204030204" pitchFamily="34" charset="0"/>
                  <a:cs typeface="Calibri" panose="020F0502020204030204" pitchFamily="34" charset="0"/>
                </a:rPr>
                <a:t>H</a:t>
              </a:r>
              <a:r>
                <a:rPr lang="en-US" sz="1400" baseline="-25000" dirty="0">
                  <a:latin typeface="Calibri" panose="020F0502020204030204" pitchFamily="34" charset="0"/>
                  <a:cs typeface="Calibri" panose="020F0502020204030204" pitchFamily="34" charset="0"/>
                </a:rPr>
                <a:t>2</a:t>
              </a:r>
              <a:r>
                <a:rPr lang="en-US" sz="1400" dirty="0">
                  <a:latin typeface="Calibri" panose="020F0502020204030204" pitchFamily="34" charset="0"/>
                  <a:cs typeface="Calibri" panose="020F0502020204030204" pitchFamily="34" charset="0"/>
                </a:rPr>
                <a:t>CO</a:t>
              </a:r>
              <a:r>
                <a:rPr lang="en-US" sz="1400" baseline="-25000" dirty="0">
                  <a:latin typeface="Calibri" panose="020F0502020204030204" pitchFamily="34" charset="0"/>
                  <a:cs typeface="Calibri" panose="020F0502020204030204" pitchFamily="34" charset="0"/>
                </a:rPr>
                <a:t>3</a:t>
              </a:r>
            </a:p>
          </p:txBody>
        </p:sp>
        <p:cxnSp>
          <p:nvCxnSpPr>
            <p:cNvPr id="222" name="Straight Connector 221">
              <a:extLst>
                <a:ext uri="{FF2B5EF4-FFF2-40B4-BE49-F238E27FC236}">
                  <a16:creationId xmlns:a16="http://schemas.microsoft.com/office/drawing/2014/main" id="{3DD62FA9-A0A7-7470-EDAD-A3C2B15DF903}"/>
                </a:ext>
              </a:extLst>
            </p:cNvPr>
            <p:cNvCxnSpPr/>
            <p:nvPr/>
          </p:nvCxnSpPr>
          <p:spPr>
            <a:xfrm>
              <a:off x="8259338" y="5128543"/>
              <a:ext cx="0" cy="172720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grpSp>
      <p:grpSp>
        <p:nvGrpSpPr>
          <p:cNvPr id="258" name="Group 257">
            <a:extLst>
              <a:ext uri="{FF2B5EF4-FFF2-40B4-BE49-F238E27FC236}">
                <a16:creationId xmlns:a16="http://schemas.microsoft.com/office/drawing/2014/main" id="{9C6F3D6B-E7B5-E5AD-6AE1-FB615C14327B}"/>
              </a:ext>
            </a:extLst>
          </p:cNvPr>
          <p:cNvGrpSpPr/>
          <p:nvPr/>
        </p:nvGrpSpPr>
        <p:grpSpPr>
          <a:xfrm>
            <a:off x="7153101" y="6461101"/>
            <a:ext cx="195348" cy="197430"/>
            <a:chOff x="9324319" y="4396320"/>
            <a:chExt cx="195348" cy="197430"/>
          </a:xfrm>
        </p:grpSpPr>
        <p:grpSp>
          <p:nvGrpSpPr>
            <p:cNvPr id="259" name="Group 258">
              <a:extLst>
                <a:ext uri="{FF2B5EF4-FFF2-40B4-BE49-F238E27FC236}">
                  <a16:creationId xmlns:a16="http://schemas.microsoft.com/office/drawing/2014/main" id="{704A081C-EF0B-481E-14C7-E0AC00A71AED}"/>
                </a:ext>
              </a:extLst>
            </p:cNvPr>
            <p:cNvGrpSpPr/>
            <p:nvPr/>
          </p:nvGrpSpPr>
          <p:grpSpPr>
            <a:xfrm>
              <a:off x="9324319" y="4396320"/>
              <a:ext cx="90000" cy="197430"/>
              <a:chOff x="9324319" y="4391963"/>
              <a:chExt cx="90000" cy="197430"/>
            </a:xfrm>
          </p:grpSpPr>
          <p:sp>
            <p:nvSpPr>
              <p:cNvPr id="263" name="Oval 262">
                <a:extLst>
                  <a:ext uri="{FF2B5EF4-FFF2-40B4-BE49-F238E27FC236}">
                    <a16:creationId xmlns:a16="http://schemas.microsoft.com/office/drawing/2014/main" id="{E534563C-1DD0-F3B2-4F1C-44474562D273}"/>
                  </a:ext>
                </a:extLst>
              </p:cNvPr>
              <p:cNvSpPr/>
              <p:nvPr/>
            </p:nvSpPr>
            <p:spPr>
              <a:xfrm>
                <a:off x="9324319" y="4391963"/>
                <a:ext cx="90000" cy="90000"/>
              </a:xfrm>
              <a:prstGeom prst="ellipse">
                <a:avLst/>
              </a:prstGeom>
              <a:no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sp>
            <p:nvSpPr>
              <p:cNvPr id="264" name="Oval 263">
                <a:extLst>
                  <a:ext uri="{FF2B5EF4-FFF2-40B4-BE49-F238E27FC236}">
                    <a16:creationId xmlns:a16="http://schemas.microsoft.com/office/drawing/2014/main" id="{6C7C4A07-CC7E-0418-EA31-701E25F7BA60}"/>
                  </a:ext>
                </a:extLst>
              </p:cNvPr>
              <p:cNvSpPr/>
              <p:nvPr/>
            </p:nvSpPr>
            <p:spPr>
              <a:xfrm>
                <a:off x="9324319" y="4499393"/>
                <a:ext cx="90000" cy="90000"/>
              </a:xfrm>
              <a:prstGeom prst="ellipse">
                <a:avLst/>
              </a:prstGeom>
              <a:no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grpSp>
        <p:grpSp>
          <p:nvGrpSpPr>
            <p:cNvPr id="260" name="Group 259">
              <a:extLst>
                <a:ext uri="{FF2B5EF4-FFF2-40B4-BE49-F238E27FC236}">
                  <a16:creationId xmlns:a16="http://schemas.microsoft.com/office/drawing/2014/main" id="{12A98FDC-A8DC-F9D6-49F9-061F364405C5}"/>
                </a:ext>
              </a:extLst>
            </p:cNvPr>
            <p:cNvGrpSpPr/>
            <p:nvPr/>
          </p:nvGrpSpPr>
          <p:grpSpPr>
            <a:xfrm>
              <a:off x="9429667" y="4396320"/>
              <a:ext cx="90000" cy="197430"/>
              <a:chOff x="9424254" y="4401958"/>
              <a:chExt cx="90000" cy="197430"/>
            </a:xfrm>
          </p:grpSpPr>
          <p:sp>
            <p:nvSpPr>
              <p:cNvPr id="261" name="Oval 260">
                <a:extLst>
                  <a:ext uri="{FF2B5EF4-FFF2-40B4-BE49-F238E27FC236}">
                    <a16:creationId xmlns:a16="http://schemas.microsoft.com/office/drawing/2014/main" id="{790A3137-AB2A-D59D-1833-B42B2BA712EE}"/>
                  </a:ext>
                </a:extLst>
              </p:cNvPr>
              <p:cNvSpPr/>
              <p:nvPr/>
            </p:nvSpPr>
            <p:spPr>
              <a:xfrm>
                <a:off x="9424254" y="4401958"/>
                <a:ext cx="90000" cy="90000"/>
              </a:xfrm>
              <a:prstGeom prst="ellipse">
                <a:avLst/>
              </a:prstGeom>
              <a:no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sp>
            <p:nvSpPr>
              <p:cNvPr id="262" name="Oval 261">
                <a:extLst>
                  <a:ext uri="{FF2B5EF4-FFF2-40B4-BE49-F238E27FC236}">
                    <a16:creationId xmlns:a16="http://schemas.microsoft.com/office/drawing/2014/main" id="{48B814C1-9129-6B76-CE98-0AB0E9D947A4}"/>
                  </a:ext>
                </a:extLst>
              </p:cNvPr>
              <p:cNvSpPr/>
              <p:nvPr/>
            </p:nvSpPr>
            <p:spPr>
              <a:xfrm>
                <a:off x="9424254" y="4509388"/>
                <a:ext cx="90000" cy="90000"/>
              </a:xfrm>
              <a:prstGeom prst="ellipse">
                <a:avLst/>
              </a:prstGeom>
              <a:no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grpSp>
      </p:grpSp>
      <p:grpSp>
        <p:nvGrpSpPr>
          <p:cNvPr id="265" name="Group 264">
            <a:extLst>
              <a:ext uri="{FF2B5EF4-FFF2-40B4-BE49-F238E27FC236}">
                <a16:creationId xmlns:a16="http://schemas.microsoft.com/office/drawing/2014/main" id="{0AB29E12-0D01-E495-4073-29C6614E2A3A}"/>
              </a:ext>
            </a:extLst>
          </p:cNvPr>
          <p:cNvGrpSpPr/>
          <p:nvPr/>
        </p:nvGrpSpPr>
        <p:grpSpPr>
          <a:xfrm>
            <a:off x="10248050" y="6427731"/>
            <a:ext cx="195348" cy="197430"/>
            <a:chOff x="9324319" y="4396320"/>
            <a:chExt cx="195348" cy="197430"/>
          </a:xfrm>
        </p:grpSpPr>
        <p:grpSp>
          <p:nvGrpSpPr>
            <p:cNvPr id="266" name="Group 265">
              <a:extLst>
                <a:ext uri="{FF2B5EF4-FFF2-40B4-BE49-F238E27FC236}">
                  <a16:creationId xmlns:a16="http://schemas.microsoft.com/office/drawing/2014/main" id="{366820CC-F631-35EC-A92B-921D5230100D}"/>
                </a:ext>
              </a:extLst>
            </p:cNvPr>
            <p:cNvGrpSpPr/>
            <p:nvPr/>
          </p:nvGrpSpPr>
          <p:grpSpPr>
            <a:xfrm>
              <a:off x="9324319" y="4396320"/>
              <a:ext cx="90000" cy="197430"/>
              <a:chOff x="9324319" y="4391963"/>
              <a:chExt cx="90000" cy="197430"/>
            </a:xfrm>
          </p:grpSpPr>
          <p:sp>
            <p:nvSpPr>
              <p:cNvPr id="270" name="Oval 269">
                <a:extLst>
                  <a:ext uri="{FF2B5EF4-FFF2-40B4-BE49-F238E27FC236}">
                    <a16:creationId xmlns:a16="http://schemas.microsoft.com/office/drawing/2014/main" id="{779AFEA8-7B0E-BF74-EB22-596B792D3AE0}"/>
                  </a:ext>
                </a:extLst>
              </p:cNvPr>
              <p:cNvSpPr/>
              <p:nvPr/>
            </p:nvSpPr>
            <p:spPr>
              <a:xfrm>
                <a:off x="9324319" y="4391963"/>
                <a:ext cx="90000" cy="90000"/>
              </a:xfrm>
              <a:prstGeom prst="ellipse">
                <a:avLst/>
              </a:prstGeom>
              <a:no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sp>
            <p:nvSpPr>
              <p:cNvPr id="271" name="Oval 270">
                <a:extLst>
                  <a:ext uri="{FF2B5EF4-FFF2-40B4-BE49-F238E27FC236}">
                    <a16:creationId xmlns:a16="http://schemas.microsoft.com/office/drawing/2014/main" id="{D37F0D8F-62EA-57CC-99DD-11421555D747}"/>
                  </a:ext>
                </a:extLst>
              </p:cNvPr>
              <p:cNvSpPr/>
              <p:nvPr/>
            </p:nvSpPr>
            <p:spPr>
              <a:xfrm>
                <a:off x="9324319" y="4499393"/>
                <a:ext cx="90000" cy="90000"/>
              </a:xfrm>
              <a:prstGeom prst="ellipse">
                <a:avLst/>
              </a:prstGeom>
              <a:no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grpSp>
        <p:grpSp>
          <p:nvGrpSpPr>
            <p:cNvPr id="267" name="Group 266">
              <a:extLst>
                <a:ext uri="{FF2B5EF4-FFF2-40B4-BE49-F238E27FC236}">
                  <a16:creationId xmlns:a16="http://schemas.microsoft.com/office/drawing/2014/main" id="{03A40831-5473-C03B-AB9C-0A1437F7043B}"/>
                </a:ext>
              </a:extLst>
            </p:cNvPr>
            <p:cNvGrpSpPr/>
            <p:nvPr/>
          </p:nvGrpSpPr>
          <p:grpSpPr>
            <a:xfrm>
              <a:off x="9429667" y="4396320"/>
              <a:ext cx="90000" cy="197430"/>
              <a:chOff x="9424254" y="4401958"/>
              <a:chExt cx="90000" cy="197430"/>
            </a:xfrm>
          </p:grpSpPr>
          <p:sp>
            <p:nvSpPr>
              <p:cNvPr id="268" name="Oval 267">
                <a:extLst>
                  <a:ext uri="{FF2B5EF4-FFF2-40B4-BE49-F238E27FC236}">
                    <a16:creationId xmlns:a16="http://schemas.microsoft.com/office/drawing/2014/main" id="{A38710A2-F404-9972-4ED3-CAE5EC84FF4A}"/>
                  </a:ext>
                </a:extLst>
              </p:cNvPr>
              <p:cNvSpPr/>
              <p:nvPr/>
            </p:nvSpPr>
            <p:spPr>
              <a:xfrm>
                <a:off x="9424254" y="4401958"/>
                <a:ext cx="90000" cy="90000"/>
              </a:xfrm>
              <a:prstGeom prst="ellipse">
                <a:avLst/>
              </a:prstGeom>
              <a:no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sp>
            <p:nvSpPr>
              <p:cNvPr id="269" name="Oval 268">
                <a:extLst>
                  <a:ext uri="{FF2B5EF4-FFF2-40B4-BE49-F238E27FC236}">
                    <a16:creationId xmlns:a16="http://schemas.microsoft.com/office/drawing/2014/main" id="{F7960D10-E722-123A-0570-620B0DE9706C}"/>
                  </a:ext>
                </a:extLst>
              </p:cNvPr>
              <p:cNvSpPr/>
              <p:nvPr/>
            </p:nvSpPr>
            <p:spPr>
              <a:xfrm>
                <a:off x="9424254" y="4509388"/>
                <a:ext cx="90000" cy="90000"/>
              </a:xfrm>
              <a:prstGeom prst="ellipse">
                <a:avLst/>
              </a:prstGeom>
              <a:no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grpSp>
      </p:grpSp>
    </p:spTree>
    <p:extLst>
      <p:ext uri="{BB962C8B-B14F-4D97-AF65-F5344CB8AC3E}">
        <p14:creationId xmlns:p14="http://schemas.microsoft.com/office/powerpoint/2010/main" val="14340559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43BD12-72DF-E86F-3F31-0F467C2AC971}"/>
            </a:ext>
          </a:extLst>
        </p:cNvPr>
        <p:cNvGrpSpPr/>
        <p:nvPr/>
      </p:nvGrpSpPr>
      <p:grpSpPr>
        <a:xfrm>
          <a:off x="0" y="0"/>
          <a:ext cx="0" cy="0"/>
          <a:chOff x="0" y="0"/>
          <a:chExt cx="0" cy="0"/>
        </a:xfrm>
      </p:grpSpPr>
      <mc:AlternateContent xmlns:mc="http://schemas.openxmlformats.org/markup-compatibility/2006">
        <mc:Choice xmlns:p14="http://schemas.microsoft.com/office/powerpoint/2010/main" Requires="p14">
          <p:contentPart p14:bwMode="auto" r:id="rId3">
            <p14:nvContentPartPr>
              <p14:cNvPr id="39" name="Ink 38">
                <a:extLst>
                  <a:ext uri="{FF2B5EF4-FFF2-40B4-BE49-F238E27FC236}">
                    <a16:creationId xmlns:a16="http://schemas.microsoft.com/office/drawing/2014/main" id="{789CBBD6-D72F-C6FD-EDE4-A87F5305BA9D}"/>
                  </a:ext>
                </a:extLst>
              </p14:cNvPr>
              <p14:cNvContentPartPr/>
              <p14:nvPr/>
            </p14:nvContentPartPr>
            <p14:xfrm>
              <a:off x="-3412740" y="267840"/>
              <a:ext cx="3240" cy="360"/>
            </p14:xfrm>
          </p:contentPart>
        </mc:Choice>
        <mc:Fallback>
          <p:pic>
            <p:nvPicPr>
              <p:cNvPr id="39" name="Ink 38">
                <a:extLst>
                  <a:ext uri="{FF2B5EF4-FFF2-40B4-BE49-F238E27FC236}">
                    <a16:creationId xmlns:a16="http://schemas.microsoft.com/office/drawing/2014/main" id="{789CBBD6-D72F-C6FD-EDE4-A87F5305BA9D}"/>
                  </a:ext>
                </a:extLst>
              </p:cNvPr>
              <p:cNvPicPr/>
              <p:nvPr/>
            </p:nvPicPr>
            <p:blipFill>
              <a:blip r:embed="rId4"/>
              <a:stretch>
                <a:fillRect/>
              </a:stretch>
            </p:blipFill>
            <p:spPr>
              <a:xfrm>
                <a:off x="-3417060" y="263520"/>
                <a:ext cx="11880" cy="9000"/>
              </a:xfrm>
              <a:prstGeom prst="rect">
                <a:avLst/>
              </a:prstGeom>
            </p:spPr>
          </p:pic>
        </mc:Fallback>
      </mc:AlternateContent>
      <p:sp>
        <p:nvSpPr>
          <p:cNvPr id="66" name="Rectangle: Rounded Corners 22">
            <a:extLst>
              <a:ext uri="{FF2B5EF4-FFF2-40B4-BE49-F238E27FC236}">
                <a16:creationId xmlns:a16="http://schemas.microsoft.com/office/drawing/2014/main" id="{2BCC332E-8963-C19B-08A0-A231365D1610}"/>
              </a:ext>
            </a:extLst>
          </p:cNvPr>
          <p:cNvSpPr>
            <a:spLocks/>
          </p:cNvSpPr>
          <p:nvPr/>
        </p:nvSpPr>
        <p:spPr>
          <a:xfrm rot="16200000">
            <a:off x="9967104" y="6788352"/>
            <a:ext cx="2160000" cy="2880000"/>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600" dirty="0"/>
          </a:p>
        </p:txBody>
      </p:sp>
      <p:sp>
        <p:nvSpPr>
          <p:cNvPr id="67" name="Rectangle: Rounded Corners 22">
            <a:extLst>
              <a:ext uri="{FF2B5EF4-FFF2-40B4-BE49-F238E27FC236}">
                <a16:creationId xmlns:a16="http://schemas.microsoft.com/office/drawing/2014/main" id="{0C54BC17-090A-525C-633E-345193F80B71}"/>
              </a:ext>
            </a:extLst>
          </p:cNvPr>
          <p:cNvSpPr>
            <a:spLocks/>
          </p:cNvSpPr>
          <p:nvPr/>
        </p:nvSpPr>
        <p:spPr>
          <a:xfrm rot="16200000">
            <a:off x="3816269" y="6788352"/>
            <a:ext cx="2160000" cy="2880000"/>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600" dirty="0"/>
          </a:p>
        </p:txBody>
      </p:sp>
      <p:sp>
        <p:nvSpPr>
          <p:cNvPr id="70" name="Rectangle: Rounded Corners 22">
            <a:extLst>
              <a:ext uri="{FF2B5EF4-FFF2-40B4-BE49-F238E27FC236}">
                <a16:creationId xmlns:a16="http://schemas.microsoft.com/office/drawing/2014/main" id="{8D5E8FA7-54E0-DE41-4506-AE59D10F1095}"/>
              </a:ext>
            </a:extLst>
          </p:cNvPr>
          <p:cNvSpPr>
            <a:spLocks/>
          </p:cNvSpPr>
          <p:nvPr/>
        </p:nvSpPr>
        <p:spPr>
          <a:xfrm rot="16200000">
            <a:off x="6891686" y="6788352"/>
            <a:ext cx="2160000" cy="2880000"/>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600" dirty="0"/>
          </a:p>
        </p:txBody>
      </p:sp>
      <p:sp>
        <p:nvSpPr>
          <p:cNvPr id="38" name="Rectangle: Rounded Corners 22">
            <a:extLst>
              <a:ext uri="{FF2B5EF4-FFF2-40B4-BE49-F238E27FC236}">
                <a16:creationId xmlns:a16="http://schemas.microsoft.com/office/drawing/2014/main" id="{E099DB08-CDB2-18BE-425B-26780D212349}"/>
              </a:ext>
            </a:extLst>
          </p:cNvPr>
          <p:cNvSpPr>
            <a:spLocks/>
          </p:cNvSpPr>
          <p:nvPr/>
        </p:nvSpPr>
        <p:spPr>
          <a:xfrm rot="16200000">
            <a:off x="740852" y="6788352"/>
            <a:ext cx="2160000" cy="2880000"/>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600" dirty="0"/>
          </a:p>
        </p:txBody>
      </p:sp>
      <p:grpSp>
        <p:nvGrpSpPr>
          <p:cNvPr id="229" name="Group 228">
            <a:extLst>
              <a:ext uri="{FF2B5EF4-FFF2-40B4-BE49-F238E27FC236}">
                <a16:creationId xmlns:a16="http://schemas.microsoft.com/office/drawing/2014/main" id="{DBA6D832-8A6F-A83D-CF23-1835E3A81192}"/>
              </a:ext>
            </a:extLst>
          </p:cNvPr>
          <p:cNvGrpSpPr/>
          <p:nvPr/>
        </p:nvGrpSpPr>
        <p:grpSpPr>
          <a:xfrm>
            <a:off x="768770" y="7348780"/>
            <a:ext cx="1257300" cy="1759141"/>
            <a:chOff x="768770" y="7348780"/>
            <a:chExt cx="1257300" cy="1759141"/>
          </a:xfrm>
        </p:grpSpPr>
        <p:grpSp>
          <p:nvGrpSpPr>
            <p:cNvPr id="210" name="Group 209">
              <a:extLst>
                <a:ext uri="{FF2B5EF4-FFF2-40B4-BE49-F238E27FC236}">
                  <a16:creationId xmlns:a16="http://schemas.microsoft.com/office/drawing/2014/main" id="{508527DB-3E52-F848-1DED-E0572CC806C8}"/>
                </a:ext>
              </a:extLst>
            </p:cNvPr>
            <p:cNvGrpSpPr/>
            <p:nvPr/>
          </p:nvGrpSpPr>
          <p:grpSpPr>
            <a:xfrm>
              <a:off x="768770" y="7348780"/>
              <a:ext cx="1257300" cy="1759141"/>
              <a:chOff x="7002038" y="5096602"/>
              <a:chExt cx="1257300" cy="1759141"/>
            </a:xfrm>
          </p:grpSpPr>
          <p:sp>
            <p:nvSpPr>
              <p:cNvPr id="211" name="Oval 210">
                <a:extLst>
                  <a:ext uri="{FF2B5EF4-FFF2-40B4-BE49-F238E27FC236}">
                    <a16:creationId xmlns:a16="http://schemas.microsoft.com/office/drawing/2014/main" id="{75EA3CEF-BCA3-795C-8191-A483608FB382}"/>
                  </a:ext>
                </a:extLst>
              </p:cNvPr>
              <p:cNvSpPr/>
              <p:nvPr/>
            </p:nvSpPr>
            <p:spPr>
              <a:xfrm>
                <a:off x="7009658" y="5708234"/>
                <a:ext cx="1097280" cy="1115568"/>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12" name="Straight Connector 211">
                <a:extLst>
                  <a:ext uri="{FF2B5EF4-FFF2-40B4-BE49-F238E27FC236}">
                    <a16:creationId xmlns:a16="http://schemas.microsoft.com/office/drawing/2014/main" id="{2BE2D044-BE2B-92BE-8048-B5BCED659BD6}"/>
                  </a:ext>
                </a:extLst>
              </p:cNvPr>
              <p:cNvCxnSpPr/>
              <p:nvPr/>
            </p:nvCxnSpPr>
            <p:spPr>
              <a:xfrm>
                <a:off x="7002038" y="5096602"/>
                <a:ext cx="0" cy="172720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3" name="Straight Connector 212">
                <a:extLst>
                  <a:ext uri="{FF2B5EF4-FFF2-40B4-BE49-F238E27FC236}">
                    <a16:creationId xmlns:a16="http://schemas.microsoft.com/office/drawing/2014/main" id="{A16E075D-E491-F76F-42A8-0BD407869A60}"/>
                  </a:ext>
                </a:extLst>
              </p:cNvPr>
              <p:cNvCxnSpPr/>
              <p:nvPr/>
            </p:nvCxnSpPr>
            <p:spPr>
              <a:xfrm>
                <a:off x="8106938" y="5125005"/>
                <a:ext cx="0" cy="172720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6" name="Straight Connector 215">
                <a:extLst>
                  <a:ext uri="{FF2B5EF4-FFF2-40B4-BE49-F238E27FC236}">
                    <a16:creationId xmlns:a16="http://schemas.microsoft.com/office/drawing/2014/main" id="{74EED0E5-E3F6-5CC1-BB63-FA0655B781E5}"/>
                  </a:ext>
                </a:extLst>
              </p:cNvPr>
              <p:cNvCxnSpPr/>
              <p:nvPr/>
            </p:nvCxnSpPr>
            <p:spPr>
              <a:xfrm>
                <a:off x="8259338" y="5128543"/>
                <a:ext cx="0" cy="172720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23" name="TextBox 222">
              <a:extLst>
                <a:ext uri="{FF2B5EF4-FFF2-40B4-BE49-F238E27FC236}">
                  <a16:creationId xmlns:a16="http://schemas.microsoft.com/office/drawing/2014/main" id="{03C509AB-2BA7-4B8F-2C8C-4CA17518F2C3}"/>
                </a:ext>
              </a:extLst>
            </p:cNvPr>
            <p:cNvSpPr txBox="1"/>
            <p:nvPr/>
          </p:nvSpPr>
          <p:spPr>
            <a:xfrm>
              <a:off x="874627" y="8210419"/>
              <a:ext cx="956025" cy="307777"/>
            </a:xfrm>
            <a:prstGeom prst="rect">
              <a:avLst/>
            </a:prstGeom>
            <a:noFill/>
          </p:spPr>
          <p:txBody>
            <a:bodyPr wrap="square" rtlCol="0">
              <a:spAutoFit/>
            </a:bodyPr>
            <a:lstStyle/>
            <a:p>
              <a:r>
                <a:rPr lang="en-US" sz="1400" dirty="0">
                  <a:latin typeface="Calibri" panose="020F0502020204030204" pitchFamily="34" charset="0"/>
                  <a:cs typeface="Calibri" panose="020F0502020204030204" pitchFamily="34" charset="0"/>
                </a:rPr>
                <a:t>CO</a:t>
              </a:r>
              <a:r>
                <a:rPr lang="en-US" sz="1400" baseline="-25000" dirty="0">
                  <a:latin typeface="Calibri" panose="020F0502020204030204" pitchFamily="34" charset="0"/>
                  <a:cs typeface="Calibri" panose="020F0502020204030204" pitchFamily="34" charset="0"/>
                </a:rPr>
                <a:t>2      </a:t>
              </a:r>
              <a:r>
                <a:rPr lang="en-US" sz="1400" dirty="0">
                  <a:latin typeface="Calibri" panose="020F0502020204030204" pitchFamily="34" charset="0"/>
                  <a:cs typeface="Calibri" panose="020F0502020204030204" pitchFamily="34" charset="0"/>
                </a:rPr>
                <a:t> H</a:t>
              </a:r>
              <a:r>
                <a:rPr lang="en-US" sz="1400" baseline="-25000" dirty="0">
                  <a:latin typeface="Calibri" panose="020F0502020204030204" pitchFamily="34" charset="0"/>
                  <a:cs typeface="Calibri" panose="020F0502020204030204" pitchFamily="34" charset="0"/>
                </a:rPr>
                <a:t>2</a:t>
              </a:r>
              <a:r>
                <a:rPr lang="en-US" sz="1400" dirty="0">
                  <a:latin typeface="Calibri" panose="020F0502020204030204" pitchFamily="34" charset="0"/>
                  <a:cs typeface="Calibri" panose="020F0502020204030204" pitchFamily="34" charset="0"/>
                </a:rPr>
                <a:t>O</a:t>
              </a:r>
            </a:p>
          </p:txBody>
        </p:sp>
      </p:grpSp>
      <p:sp>
        <p:nvSpPr>
          <p:cNvPr id="237" name="Freeform 236">
            <a:extLst>
              <a:ext uri="{FF2B5EF4-FFF2-40B4-BE49-F238E27FC236}">
                <a16:creationId xmlns:a16="http://schemas.microsoft.com/office/drawing/2014/main" id="{268FCF0E-DAF8-BB4C-C2BF-6AC6CE17B8E8}"/>
              </a:ext>
            </a:extLst>
          </p:cNvPr>
          <p:cNvSpPr/>
          <p:nvPr/>
        </p:nvSpPr>
        <p:spPr>
          <a:xfrm>
            <a:off x="4123944" y="8283896"/>
            <a:ext cx="1426464" cy="376445"/>
          </a:xfrm>
          <a:custGeom>
            <a:avLst/>
            <a:gdLst>
              <a:gd name="csX0" fmla="*/ 0 w 1426464"/>
              <a:gd name="csY0" fmla="*/ 283464 h 683112"/>
              <a:gd name="csX1" fmla="*/ 283464 w 1426464"/>
              <a:gd name="csY1" fmla="*/ 676656 h 683112"/>
              <a:gd name="csX2" fmla="*/ 1426464 w 1426464"/>
              <a:gd name="csY2" fmla="*/ 0 h 683112"/>
              <a:gd name="csX3" fmla="*/ 1426464 w 1426464"/>
              <a:gd name="csY3" fmla="*/ 0 h 683112"/>
            </a:gdLst>
            <a:ahLst/>
            <a:cxnLst>
              <a:cxn ang="0">
                <a:pos x="csX0" y="csY0"/>
              </a:cxn>
              <a:cxn ang="0">
                <a:pos x="csX1" y="csY1"/>
              </a:cxn>
              <a:cxn ang="0">
                <a:pos x="csX2" y="csY2"/>
              </a:cxn>
              <a:cxn ang="0">
                <a:pos x="csX3" y="csY3"/>
              </a:cxn>
            </a:cxnLst>
            <a:rect l="l" t="t" r="r" b="b"/>
            <a:pathLst>
              <a:path w="1426464" h="683112">
                <a:moveTo>
                  <a:pt x="0" y="283464"/>
                </a:moveTo>
                <a:cubicBezTo>
                  <a:pt x="22860" y="503682"/>
                  <a:pt x="45720" y="723900"/>
                  <a:pt x="283464" y="676656"/>
                </a:cubicBezTo>
                <a:cubicBezTo>
                  <a:pt x="521208" y="629412"/>
                  <a:pt x="1426464" y="0"/>
                  <a:pt x="1426464" y="0"/>
                </a:cubicBezTo>
                <a:lnTo>
                  <a:pt x="1426464" y="0"/>
                </a:lnTo>
              </a:path>
            </a:pathLst>
          </a:custGeom>
          <a:noFill/>
          <a:ln>
            <a:tailEnd type="triangle"/>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38" name="Group 237">
            <a:extLst>
              <a:ext uri="{FF2B5EF4-FFF2-40B4-BE49-F238E27FC236}">
                <a16:creationId xmlns:a16="http://schemas.microsoft.com/office/drawing/2014/main" id="{F6F866D2-6757-B340-9E23-677F3B969032}"/>
              </a:ext>
            </a:extLst>
          </p:cNvPr>
          <p:cNvGrpSpPr/>
          <p:nvPr/>
        </p:nvGrpSpPr>
        <p:grpSpPr>
          <a:xfrm>
            <a:off x="3830526" y="7348780"/>
            <a:ext cx="1257300" cy="1759141"/>
            <a:chOff x="768770" y="7348780"/>
            <a:chExt cx="1257300" cy="1759141"/>
          </a:xfrm>
        </p:grpSpPr>
        <p:grpSp>
          <p:nvGrpSpPr>
            <p:cNvPr id="239" name="Group 238">
              <a:extLst>
                <a:ext uri="{FF2B5EF4-FFF2-40B4-BE49-F238E27FC236}">
                  <a16:creationId xmlns:a16="http://schemas.microsoft.com/office/drawing/2014/main" id="{A5496544-692A-037C-813B-471C3C5CE11A}"/>
                </a:ext>
              </a:extLst>
            </p:cNvPr>
            <p:cNvGrpSpPr/>
            <p:nvPr/>
          </p:nvGrpSpPr>
          <p:grpSpPr>
            <a:xfrm>
              <a:off x="768770" y="7348780"/>
              <a:ext cx="1257300" cy="1759141"/>
              <a:chOff x="7002038" y="5096602"/>
              <a:chExt cx="1257300" cy="1759141"/>
            </a:xfrm>
          </p:grpSpPr>
          <p:sp>
            <p:nvSpPr>
              <p:cNvPr id="241" name="Oval 240">
                <a:extLst>
                  <a:ext uri="{FF2B5EF4-FFF2-40B4-BE49-F238E27FC236}">
                    <a16:creationId xmlns:a16="http://schemas.microsoft.com/office/drawing/2014/main" id="{D986676C-DE35-1FC4-E355-5937D7AB258E}"/>
                  </a:ext>
                </a:extLst>
              </p:cNvPr>
              <p:cNvSpPr/>
              <p:nvPr/>
            </p:nvSpPr>
            <p:spPr>
              <a:xfrm>
                <a:off x="7009658" y="5708234"/>
                <a:ext cx="1097280" cy="1115568"/>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42" name="Straight Connector 241">
                <a:extLst>
                  <a:ext uri="{FF2B5EF4-FFF2-40B4-BE49-F238E27FC236}">
                    <a16:creationId xmlns:a16="http://schemas.microsoft.com/office/drawing/2014/main" id="{2066E0BE-00BA-43D8-CD99-8D7004613C68}"/>
                  </a:ext>
                </a:extLst>
              </p:cNvPr>
              <p:cNvCxnSpPr/>
              <p:nvPr/>
            </p:nvCxnSpPr>
            <p:spPr>
              <a:xfrm>
                <a:off x="7002038" y="5096602"/>
                <a:ext cx="0" cy="172720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43" name="Straight Connector 242">
                <a:extLst>
                  <a:ext uri="{FF2B5EF4-FFF2-40B4-BE49-F238E27FC236}">
                    <a16:creationId xmlns:a16="http://schemas.microsoft.com/office/drawing/2014/main" id="{703BB66C-D086-BBAE-C05E-6A35B62A67FA}"/>
                  </a:ext>
                </a:extLst>
              </p:cNvPr>
              <p:cNvCxnSpPr/>
              <p:nvPr/>
            </p:nvCxnSpPr>
            <p:spPr>
              <a:xfrm>
                <a:off x="8106938" y="5125005"/>
                <a:ext cx="0" cy="172720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44" name="Straight Connector 243">
                <a:extLst>
                  <a:ext uri="{FF2B5EF4-FFF2-40B4-BE49-F238E27FC236}">
                    <a16:creationId xmlns:a16="http://schemas.microsoft.com/office/drawing/2014/main" id="{6B005411-F423-CEF5-AA86-9D966D6BF0C9}"/>
                  </a:ext>
                </a:extLst>
              </p:cNvPr>
              <p:cNvCxnSpPr/>
              <p:nvPr/>
            </p:nvCxnSpPr>
            <p:spPr>
              <a:xfrm>
                <a:off x="8259338" y="5128543"/>
                <a:ext cx="0" cy="172720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40" name="TextBox 239">
              <a:extLst>
                <a:ext uri="{FF2B5EF4-FFF2-40B4-BE49-F238E27FC236}">
                  <a16:creationId xmlns:a16="http://schemas.microsoft.com/office/drawing/2014/main" id="{A9063ABB-E59C-E38C-4288-6A869B9BC809}"/>
                </a:ext>
              </a:extLst>
            </p:cNvPr>
            <p:cNvSpPr txBox="1"/>
            <p:nvPr/>
          </p:nvSpPr>
          <p:spPr>
            <a:xfrm>
              <a:off x="874627" y="8210419"/>
              <a:ext cx="956025" cy="307777"/>
            </a:xfrm>
            <a:prstGeom prst="rect">
              <a:avLst/>
            </a:prstGeom>
            <a:noFill/>
          </p:spPr>
          <p:txBody>
            <a:bodyPr wrap="square" rtlCol="0">
              <a:spAutoFit/>
            </a:bodyPr>
            <a:lstStyle/>
            <a:p>
              <a:r>
                <a:rPr lang="en-US" sz="1400" dirty="0">
                  <a:latin typeface="Calibri" panose="020F0502020204030204" pitchFamily="34" charset="0"/>
                  <a:cs typeface="Calibri" panose="020F0502020204030204" pitchFamily="34" charset="0"/>
                </a:rPr>
                <a:t>CO</a:t>
              </a:r>
              <a:r>
                <a:rPr lang="en-US" sz="1400" baseline="-25000" dirty="0">
                  <a:latin typeface="Calibri" panose="020F0502020204030204" pitchFamily="34" charset="0"/>
                  <a:cs typeface="Calibri" panose="020F0502020204030204" pitchFamily="34" charset="0"/>
                </a:rPr>
                <a:t>2      </a:t>
              </a:r>
              <a:r>
                <a:rPr lang="en-US" sz="1400" dirty="0">
                  <a:latin typeface="Calibri" panose="020F0502020204030204" pitchFamily="34" charset="0"/>
                  <a:cs typeface="Calibri" panose="020F0502020204030204" pitchFamily="34" charset="0"/>
                </a:rPr>
                <a:t> H</a:t>
              </a:r>
              <a:r>
                <a:rPr lang="en-US" sz="1400" baseline="-25000" dirty="0">
                  <a:latin typeface="Calibri" panose="020F0502020204030204" pitchFamily="34" charset="0"/>
                  <a:cs typeface="Calibri" panose="020F0502020204030204" pitchFamily="34" charset="0"/>
                </a:rPr>
                <a:t>2</a:t>
              </a:r>
              <a:r>
                <a:rPr lang="en-US" sz="1400" dirty="0">
                  <a:latin typeface="Calibri" panose="020F0502020204030204" pitchFamily="34" charset="0"/>
                  <a:cs typeface="Calibri" panose="020F0502020204030204" pitchFamily="34" charset="0"/>
                </a:rPr>
                <a:t>O</a:t>
              </a:r>
            </a:p>
          </p:txBody>
        </p:sp>
      </p:grpSp>
      <p:grpSp>
        <p:nvGrpSpPr>
          <p:cNvPr id="246" name="Group 245">
            <a:extLst>
              <a:ext uri="{FF2B5EF4-FFF2-40B4-BE49-F238E27FC236}">
                <a16:creationId xmlns:a16="http://schemas.microsoft.com/office/drawing/2014/main" id="{20A90A5A-CCFF-2DEA-E266-D3A24446911B}"/>
              </a:ext>
            </a:extLst>
          </p:cNvPr>
          <p:cNvGrpSpPr/>
          <p:nvPr/>
        </p:nvGrpSpPr>
        <p:grpSpPr>
          <a:xfrm>
            <a:off x="6929648" y="7383405"/>
            <a:ext cx="2033184" cy="1759141"/>
            <a:chOff x="6929648" y="7383405"/>
            <a:chExt cx="2033184" cy="1759141"/>
          </a:xfrm>
        </p:grpSpPr>
        <p:grpSp>
          <p:nvGrpSpPr>
            <p:cNvPr id="230" name="Group 229">
              <a:extLst>
                <a:ext uri="{FF2B5EF4-FFF2-40B4-BE49-F238E27FC236}">
                  <a16:creationId xmlns:a16="http://schemas.microsoft.com/office/drawing/2014/main" id="{C1752BCD-3F22-4F7E-3425-0F16A985AF45}"/>
                </a:ext>
              </a:extLst>
            </p:cNvPr>
            <p:cNvGrpSpPr/>
            <p:nvPr/>
          </p:nvGrpSpPr>
          <p:grpSpPr>
            <a:xfrm>
              <a:off x="6929648" y="7383405"/>
              <a:ext cx="1257300" cy="1759141"/>
              <a:chOff x="768770" y="7348780"/>
              <a:chExt cx="1257300" cy="1759141"/>
            </a:xfrm>
          </p:grpSpPr>
          <p:grpSp>
            <p:nvGrpSpPr>
              <p:cNvPr id="231" name="Group 230">
                <a:extLst>
                  <a:ext uri="{FF2B5EF4-FFF2-40B4-BE49-F238E27FC236}">
                    <a16:creationId xmlns:a16="http://schemas.microsoft.com/office/drawing/2014/main" id="{CADCCA82-E61A-C69B-56A3-53098FC91C9D}"/>
                  </a:ext>
                </a:extLst>
              </p:cNvPr>
              <p:cNvGrpSpPr/>
              <p:nvPr/>
            </p:nvGrpSpPr>
            <p:grpSpPr>
              <a:xfrm>
                <a:off x="768770" y="7348780"/>
                <a:ext cx="1257300" cy="1759141"/>
                <a:chOff x="7002038" y="5096602"/>
                <a:chExt cx="1257300" cy="1759141"/>
              </a:xfrm>
            </p:grpSpPr>
            <p:sp>
              <p:nvSpPr>
                <p:cNvPr id="233" name="Oval 232">
                  <a:extLst>
                    <a:ext uri="{FF2B5EF4-FFF2-40B4-BE49-F238E27FC236}">
                      <a16:creationId xmlns:a16="http://schemas.microsoft.com/office/drawing/2014/main" id="{DE60EB7C-F355-FCFD-F15D-9009EF582FD6}"/>
                    </a:ext>
                  </a:extLst>
                </p:cNvPr>
                <p:cNvSpPr/>
                <p:nvPr/>
              </p:nvSpPr>
              <p:spPr>
                <a:xfrm>
                  <a:off x="7009658" y="5708234"/>
                  <a:ext cx="1097280" cy="1115568"/>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34" name="Straight Connector 233">
                  <a:extLst>
                    <a:ext uri="{FF2B5EF4-FFF2-40B4-BE49-F238E27FC236}">
                      <a16:creationId xmlns:a16="http://schemas.microsoft.com/office/drawing/2014/main" id="{B4289918-6D25-55C0-6C9F-E1148E4D923A}"/>
                    </a:ext>
                  </a:extLst>
                </p:cNvPr>
                <p:cNvCxnSpPr/>
                <p:nvPr/>
              </p:nvCxnSpPr>
              <p:spPr>
                <a:xfrm>
                  <a:off x="7002038" y="5096602"/>
                  <a:ext cx="0" cy="172720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5" name="Straight Connector 234">
                  <a:extLst>
                    <a:ext uri="{FF2B5EF4-FFF2-40B4-BE49-F238E27FC236}">
                      <a16:creationId xmlns:a16="http://schemas.microsoft.com/office/drawing/2014/main" id="{D963251F-DE71-360A-1F3C-A2EC420AF8E3}"/>
                    </a:ext>
                  </a:extLst>
                </p:cNvPr>
                <p:cNvCxnSpPr/>
                <p:nvPr/>
              </p:nvCxnSpPr>
              <p:spPr>
                <a:xfrm>
                  <a:off x="8106938" y="5125005"/>
                  <a:ext cx="0" cy="172720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6" name="Straight Connector 235">
                  <a:extLst>
                    <a:ext uri="{FF2B5EF4-FFF2-40B4-BE49-F238E27FC236}">
                      <a16:creationId xmlns:a16="http://schemas.microsoft.com/office/drawing/2014/main" id="{35FBCD14-DAEC-3243-47A2-BAD609D3B372}"/>
                    </a:ext>
                  </a:extLst>
                </p:cNvPr>
                <p:cNvCxnSpPr/>
                <p:nvPr/>
              </p:nvCxnSpPr>
              <p:spPr>
                <a:xfrm>
                  <a:off x="8259338" y="5128543"/>
                  <a:ext cx="0" cy="172720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32" name="TextBox 231">
                <a:extLst>
                  <a:ext uri="{FF2B5EF4-FFF2-40B4-BE49-F238E27FC236}">
                    <a16:creationId xmlns:a16="http://schemas.microsoft.com/office/drawing/2014/main" id="{D008AC72-A386-D8C4-0D6C-EFAA6AD20229}"/>
                  </a:ext>
                </a:extLst>
              </p:cNvPr>
              <p:cNvSpPr txBox="1"/>
              <p:nvPr/>
            </p:nvSpPr>
            <p:spPr>
              <a:xfrm>
                <a:off x="1313540" y="8228707"/>
                <a:ext cx="512670" cy="307777"/>
              </a:xfrm>
              <a:prstGeom prst="rect">
                <a:avLst/>
              </a:prstGeom>
              <a:noFill/>
            </p:spPr>
            <p:txBody>
              <a:bodyPr wrap="square" rtlCol="0">
                <a:spAutoFit/>
              </a:bodyPr>
              <a:lstStyle/>
              <a:p>
                <a:r>
                  <a:rPr lang="en-US" sz="1400" dirty="0">
                    <a:latin typeface="Calibri" panose="020F0502020204030204" pitchFamily="34" charset="0"/>
                    <a:cs typeface="Calibri" panose="020F0502020204030204" pitchFamily="34" charset="0"/>
                  </a:rPr>
                  <a:t>H</a:t>
                </a:r>
                <a:r>
                  <a:rPr lang="en-US" sz="1400" baseline="-25000" dirty="0">
                    <a:latin typeface="Calibri" panose="020F0502020204030204" pitchFamily="34" charset="0"/>
                    <a:cs typeface="Calibri" panose="020F0502020204030204" pitchFamily="34" charset="0"/>
                  </a:rPr>
                  <a:t>2</a:t>
                </a:r>
                <a:r>
                  <a:rPr lang="en-US" sz="1400" dirty="0">
                    <a:latin typeface="Calibri" panose="020F0502020204030204" pitchFamily="34" charset="0"/>
                    <a:cs typeface="Calibri" panose="020F0502020204030204" pitchFamily="34" charset="0"/>
                  </a:rPr>
                  <a:t>O</a:t>
                </a:r>
              </a:p>
            </p:txBody>
          </p:sp>
        </p:grpSp>
        <p:sp>
          <p:nvSpPr>
            <p:cNvPr id="245" name="TextBox 244">
              <a:extLst>
                <a:ext uri="{FF2B5EF4-FFF2-40B4-BE49-F238E27FC236}">
                  <a16:creationId xmlns:a16="http://schemas.microsoft.com/office/drawing/2014/main" id="{AF8D0C85-6A9A-0FF1-B7C6-C5429F028AEE}"/>
                </a:ext>
              </a:extLst>
            </p:cNvPr>
            <p:cNvSpPr txBox="1"/>
            <p:nvPr/>
          </p:nvSpPr>
          <p:spPr>
            <a:xfrm>
              <a:off x="8435941" y="8252548"/>
              <a:ext cx="526891" cy="307777"/>
            </a:xfrm>
            <a:prstGeom prst="rect">
              <a:avLst/>
            </a:prstGeom>
            <a:noFill/>
          </p:spPr>
          <p:txBody>
            <a:bodyPr wrap="square" rtlCol="0">
              <a:spAutoFit/>
            </a:bodyPr>
            <a:lstStyle/>
            <a:p>
              <a:r>
                <a:rPr lang="en-US" sz="1400" dirty="0">
                  <a:latin typeface="Calibri" panose="020F0502020204030204" pitchFamily="34" charset="0"/>
                  <a:cs typeface="Calibri" panose="020F0502020204030204" pitchFamily="34" charset="0"/>
                </a:rPr>
                <a:t>CO</a:t>
              </a:r>
              <a:r>
                <a:rPr lang="en-US" sz="1400" baseline="-25000" dirty="0">
                  <a:latin typeface="Calibri" panose="020F0502020204030204" pitchFamily="34" charset="0"/>
                  <a:cs typeface="Calibri" panose="020F0502020204030204" pitchFamily="34" charset="0"/>
                </a:rPr>
                <a:t>2</a:t>
              </a:r>
              <a:endParaRPr lang="en-US" sz="1400" dirty="0">
                <a:latin typeface="Calibri" panose="020F0502020204030204" pitchFamily="34" charset="0"/>
                <a:cs typeface="Calibri" panose="020F0502020204030204" pitchFamily="34" charset="0"/>
              </a:endParaRPr>
            </a:p>
          </p:txBody>
        </p:sp>
      </p:grpSp>
      <p:grpSp>
        <p:nvGrpSpPr>
          <p:cNvPr id="247" name="Group 246">
            <a:extLst>
              <a:ext uri="{FF2B5EF4-FFF2-40B4-BE49-F238E27FC236}">
                <a16:creationId xmlns:a16="http://schemas.microsoft.com/office/drawing/2014/main" id="{0A99860B-4CAC-B24F-FDC2-86B4B2C3F44A}"/>
              </a:ext>
            </a:extLst>
          </p:cNvPr>
          <p:cNvGrpSpPr/>
          <p:nvPr/>
        </p:nvGrpSpPr>
        <p:grpSpPr>
          <a:xfrm>
            <a:off x="9981659" y="7340961"/>
            <a:ext cx="2033184" cy="1759141"/>
            <a:chOff x="6929648" y="7383405"/>
            <a:chExt cx="2033184" cy="1759141"/>
          </a:xfrm>
        </p:grpSpPr>
        <p:grpSp>
          <p:nvGrpSpPr>
            <p:cNvPr id="248" name="Group 247">
              <a:extLst>
                <a:ext uri="{FF2B5EF4-FFF2-40B4-BE49-F238E27FC236}">
                  <a16:creationId xmlns:a16="http://schemas.microsoft.com/office/drawing/2014/main" id="{E8ACC188-3A59-16EA-760B-D65599AE1306}"/>
                </a:ext>
              </a:extLst>
            </p:cNvPr>
            <p:cNvGrpSpPr/>
            <p:nvPr/>
          </p:nvGrpSpPr>
          <p:grpSpPr>
            <a:xfrm>
              <a:off x="6929648" y="7383405"/>
              <a:ext cx="1257300" cy="1759141"/>
              <a:chOff x="768770" y="7348780"/>
              <a:chExt cx="1257300" cy="1759141"/>
            </a:xfrm>
          </p:grpSpPr>
          <p:grpSp>
            <p:nvGrpSpPr>
              <p:cNvPr id="250" name="Group 249">
                <a:extLst>
                  <a:ext uri="{FF2B5EF4-FFF2-40B4-BE49-F238E27FC236}">
                    <a16:creationId xmlns:a16="http://schemas.microsoft.com/office/drawing/2014/main" id="{87EB06C4-00D6-6057-2B53-BBB9B20EAB2E}"/>
                  </a:ext>
                </a:extLst>
              </p:cNvPr>
              <p:cNvGrpSpPr/>
              <p:nvPr/>
            </p:nvGrpSpPr>
            <p:grpSpPr>
              <a:xfrm>
                <a:off x="768770" y="7348780"/>
                <a:ext cx="1257300" cy="1759141"/>
                <a:chOff x="7002038" y="5096602"/>
                <a:chExt cx="1257300" cy="1759141"/>
              </a:xfrm>
            </p:grpSpPr>
            <p:sp>
              <p:nvSpPr>
                <p:cNvPr id="252" name="Oval 251">
                  <a:extLst>
                    <a:ext uri="{FF2B5EF4-FFF2-40B4-BE49-F238E27FC236}">
                      <a16:creationId xmlns:a16="http://schemas.microsoft.com/office/drawing/2014/main" id="{C839A463-7CA0-3A7E-F0A9-F29639F91066}"/>
                    </a:ext>
                  </a:extLst>
                </p:cNvPr>
                <p:cNvSpPr/>
                <p:nvPr/>
              </p:nvSpPr>
              <p:spPr>
                <a:xfrm>
                  <a:off x="7009658" y="5708234"/>
                  <a:ext cx="1097280" cy="1115568"/>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53" name="Straight Connector 252">
                  <a:extLst>
                    <a:ext uri="{FF2B5EF4-FFF2-40B4-BE49-F238E27FC236}">
                      <a16:creationId xmlns:a16="http://schemas.microsoft.com/office/drawing/2014/main" id="{18451547-5D4D-A642-D98D-31ECA7A91B3E}"/>
                    </a:ext>
                  </a:extLst>
                </p:cNvPr>
                <p:cNvCxnSpPr/>
                <p:nvPr/>
              </p:nvCxnSpPr>
              <p:spPr>
                <a:xfrm>
                  <a:off x="7002038" y="5096602"/>
                  <a:ext cx="0" cy="172720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54" name="Straight Connector 253">
                  <a:extLst>
                    <a:ext uri="{FF2B5EF4-FFF2-40B4-BE49-F238E27FC236}">
                      <a16:creationId xmlns:a16="http://schemas.microsoft.com/office/drawing/2014/main" id="{1319BF87-3C0F-0D19-DD4B-47915E276DD5}"/>
                    </a:ext>
                  </a:extLst>
                </p:cNvPr>
                <p:cNvCxnSpPr/>
                <p:nvPr/>
              </p:nvCxnSpPr>
              <p:spPr>
                <a:xfrm>
                  <a:off x="8106938" y="5125005"/>
                  <a:ext cx="0" cy="172720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55" name="Straight Connector 254">
                  <a:extLst>
                    <a:ext uri="{FF2B5EF4-FFF2-40B4-BE49-F238E27FC236}">
                      <a16:creationId xmlns:a16="http://schemas.microsoft.com/office/drawing/2014/main" id="{5F5E4086-FD87-9E94-8CF7-515098EDA5CE}"/>
                    </a:ext>
                  </a:extLst>
                </p:cNvPr>
                <p:cNvCxnSpPr/>
                <p:nvPr/>
              </p:nvCxnSpPr>
              <p:spPr>
                <a:xfrm>
                  <a:off x="8259338" y="5128543"/>
                  <a:ext cx="0" cy="172720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51" name="TextBox 250">
                <a:extLst>
                  <a:ext uri="{FF2B5EF4-FFF2-40B4-BE49-F238E27FC236}">
                    <a16:creationId xmlns:a16="http://schemas.microsoft.com/office/drawing/2014/main" id="{0DEA6E44-FA4F-32EB-FDA1-0C41636B897A}"/>
                  </a:ext>
                </a:extLst>
              </p:cNvPr>
              <p:cNvSpPr txBox="1"/>
              <p:nvPr/>
            </p:nvSpPr>
            <p:spPr>
              <a:xfrm>
                <a:off x="1313540" y="8228707"/>
                <a:ext cx="512670" cy="307777"/>
              </a:xfrm>
              <a:prstGeom prst="rect">
                <a:avLst/>
              </a:prstGeom>
              <a:noFill/>
            </p:spPr>
            <p:txBody>
              <a:bodyPr wrap="square" rtlCol="0">
                <a:spAutoFit/>
              </a:bodyPr>
              <a:lstStyle/>
              <a:p>
                <a:r>
                  <a:rPr lang="en-US" sz="1400" dirty="0">
                    <a:latin typeface="Calibri" panose="020F0502020204030204" pitchFamily="34" charset="0"/>
                    <a:cs typeface="Calibri" panose="020F0502020204030204" pitchFamily="34" charset="0"/>
                  </a:rPr>
                  <a:t>H</a:t>
                </a:r>
                <a:r>
                  <a:rPr lang="en-US" sz="1400" baseline="-25000" dirty="0">
                    <a:latin typeface="Calibri" panose="020F0502020204030204" pitchFamily="34" charset="0"/>
                    <a:cs typeface="Calibri" panose="020F0502020204030204" pitchFamily="34" charset="0"/>
                  </a:rPr>
                  <a:t>2</a:t>
                </a:r>
                <a:r>
                  <a:rPr lang="en-US" sz="1400" dirty="0">
                    <a:latin typeface="Calibri" panose="020F0502020204030204" pitchFamily="34" charset="0"/>
                    <a:cs typeface="Calibri" panose="020F0502020204030204" pitchFamily="34" charset="0"/>
                  </a:rPr>
                  <a:t>O</a:t>
                </a:r>
              </a:p>
            </p:txBody>
          </p:sp>
        </p:grpSp>
        <p:sp>
          <p:nvSpPr>
            <p:cNvPr id="249" name="TextBox 248">
              <a:extLst>
                <a:ext uri="{FF2B5EF4-FFF2-40B4-BE49-F238E27FC236}">
                  <a16:creationId xmlns:a16="http://schemas.microsoft.com/office/drawing/2014/main" id="{7B11948B-1D05-B93B-5BF6-AA5EAB402171}"/>
                </a:ext>
              </a:extLst>
            </p:cNvPr>
            <p:cNvSpPr txBox="1"/>
            <p:nvPr/>
          </p:nvSpPr>
          <p:spPr>
            <a:xfrm>
              <a:off x="8435941" y="8252548"/>
              <a:ext cx="526891" cy="307777"/>
            </a:xfrm>
            <a:prstGeom prst="rect">
              <a:avLst/>
            </a:prstGeom>
            <a:noFill/>
          </p:spPr>
          <p:txBody>
            <a:bodyPr wrap="square" rtlCol="0">
              <a:spAutoFit/>
            </a:bodyPr>
            <a:lstStyle/>
            <a:p>
              <a:r>
                <a:rPr lang="en-US" sz="1400" dirty="0">
                  <a:latin typeface="Calibri" panose="020F0502020204030204" pitchFamily="34" charset="0"/>
                  <a:cs typeface="Calibri" panose="020F0502020204030204" pitchFamily="34" charset="0"/>
                </a:rPr>
                <a:t>CO</a:t>
              </a:r>
              <a:r>
                <a:rPr lang="en-US" sz="1400" baseline="-25000" dirty="0">
                  <a:latin typeface="Calibri" panose="020F0502020204030204" pitchFamily="34" charset="0"/>
                  <a:cs typeface="Calibri" panose="020F0502020204030204" pitchFamily="34" charset="0"/>
                </a:rPr>
                <a:t>2</a:t>
              </a:r>
              <a:endParaRPr lang="en-US" sz="1400" dirty="0">
                <a:latin typeface="Calibri" panose="020F0502020204030204" pitchFamily="34" charset="0"/>
                <a:cs typeface="Calibri" panose="020F0502020204030204" pitchFamily="34" charset="0"/>
              </a:endParaRPr>
            </a:p>
          </p:txBody>
        </p:sp>
      </p:grpSp>
      <p:cxnSp>
        <p:nvCxnSpPr>
          <p:cNvPr id="256" name="Straight Arrow Connector 255">
            <a:extLst>
              <a:ext uri="{FF2B5EF4-FFF2-40B4-BE49-F238E27FC236}">
                <a16:creationId xmlns:a16="http://schemas.microsoft.com/office/drawing/2014/main" id="{1E6E14BB-FB8C-009B-29F0-15DBA188704A}"/>
              </a:ext>
            </a:extLst>
          </p:cNvPr>
          <p:cNvCxnSpPr>
            <a:cxnSpLocks/>
          </p:cNvCxnSpPr>
          <p:nvPr/>
        </p:nvCxnSpPr>
        <p:spPr>
          <a:xfrm flipV="1">
            <a:off x="11665714" y="7526992"/>
            <a:ext cx="0" cy="656888"/>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grpSp>
        <p:nvGrpSpPr>
          <p:cNvPr id="272" name="Group 271">
            <a:extLst>
              <a:ext uri="{FF2B5EF4-FFF2-40B4-BE49-F238E27FC236}">
                <a16:creationId xmlns:a16="http://schemas.microsoft.com/office/drawing/2014/main" id="{19E0FF74-8CCE-B933-C0F5-0D520AC5A29C}"/>
              </a:ext>
            </a:extLst>
          </p:cNvPr>
          <p:cNvGrpSpPr/>
          <p:nvPr/>
        </p:nvGrpSpPr>
        <p:grpSpPr>
          <a:xfrm>
            <a:off x="1021338" y="8669562"/>
            <a:ext cx="195348" cy="197430"/>
            <a:chOff x="9324319" y="4396320"/>
            <a:chExt cx="195348" cy="197430"/>
          </a:xfrm>
        </p:grpSpPr>
        <p:grpSp>
          <p:nvGrpSpPr>
            <p:cNvPr id="273" name="Group 272">
              <a:extLst>
                <a:ext uri="{FF2B5EF4-FFF2-40B4-BE49-F238E27FC236}">
                  <a16:creationId xmlns:a16="http://schemas.microsoft.com/office/drawing/2014/main" id="{5EE50691-1083-569A-99FC-A0387663F5B2}"/>
                </a:ext>
              </a:extLst>
            </p:cNvPr>
            <p:cNvGrpSpPr/>
            <p:nvPr/>
          </p:nvGrpSpPr>
          <p:grpSpPr>
            <a:xfrm>
              <a:off x="9324319" y="4396320"/>
              <a:ext cx="90000" cy="197430"/>
              <a:chOff x="9324319" y="4391963"/>
              <a:chExt cx="90000" cy="197430"/>
            </a:xfrm>
          </p:grpSpPr>
          <p:sp>
            <p:nvSpPr>
              <p:cNvPr id="277" name="Oval 276">
                <a:extLst>
                  <a:ext uri="{FF2B5EF4-FFF2-40B4-BE49-F238E27FC236}">
                    <a16:creationId xmlns:a16="http://schemas.microsoft.com/office/drawing/2014/main" id="{F8355395-CE81-373E-5A08-AB46EE6AFE12}"/>
                  </a:ext>
                </a:extLst>
              </p:cNvPr>
              <p:cNvSpPr/>
              <p:nvPr/>
            </p:nvSpPr>
            <p:spPr>
              <a:xfrm>
                <a:off x="9324319" y="4391963"/>
                <a:ext cx="90000" cy="90000"/>
              </a:xfrm>
              <a:prstGeom prst="ellipse">
                <a:avLst/>
              </a:prstGeom>
              <a:no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sp>
            <p:nvSpPr>
              <p:cNvPr id="278" name="Oval 277">
                <a:extLst>
                  <a:ext uri="{FF2B5EF4-FFF2-40B4-BE49-F238E27FC236}">
                    <a16:creationId xmlns:a16="http://schemas.microsoft.com/office/drawing/2014/main" id="{34DC74F1-D743-1E00-9F1B-EEE7D6DE1E82}"/>
                  </a:ext>
                </a:extLst>
              </p:cNvPr>
              <p:cNvSpPr/>
              <p:nvPr/>
            </p:nvSpPr>
            <p:spPr>
              <a:xfrm>
                <a:off x="9324319" y="4499393"/>
                <a:ext cx="90000" cy="90000"/>
              </a:xfrm>
              <a:prstGeom prst="ellipse">
                <a:avLst/>
              </a:prstGeom>
              <a:no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grpSp>
        <p:grpSp>
          <p:nvGrpSpPr>
            <p:cNvPr id="274" name="Group 273">
              <a:extLst>
                <a:ext uri="{FF2B5EF4-FFF2-40B4-BE49-F238E27FC236}">
                  <a16:creationId xmlns:a16="http://schemas.microsoft.com/office/drawing/2014/main" id="{3952E2AD-0D33-13EA-BCC8-5B9FF9856DC7}"/>
                </a:ext>
              </a:extLst>
            </p:cNvPr>
            <p:cNvGrpSpPr/>
            <p:nvPr/>
          </p:nvGrpSpPr>
          <p:grpSpPr>
            <a:xfrm>
              <a:off x="9429667" y="4396320"/>
              <a:ext cx="90000" cy="197430"/>
              <a:chOff x="9424254" y="4401958"/>
              <a:chExt cx="90000" cy="197430"/>
            </a:xfrm>
          </p:grpSpPr>
          <p:sp>
            <p:nvSpPr>
              <p:cNvPr id="275" name="Oval 274">
                <a:extLst>
                  <a:ext uri="{FF2B5EF4-FFF2-40B4-BE49-F238E27FC236}">
                    <a16:creationId xmlns:a16="http://schemas.microsoft.com/office/drawing/2014/main" id="{64A7A859-7CB9-6971-9FC2-5E0A577181EA}"/>
                  </a:ext>
                </a:extLst>
              </p:cNvPr>
              <p:cNvSpPr/>
              <p:nvPr/>
            </p:nvSpPr>
            <p:spPr>
              <a:xfrm>
                <a:off x="9424254" y="4401958"/>
                <a:ext cx="90000" cy="90000"/>
              </a:xfrm>
              <a:prstGeom prst="ellipse">
                <a:avLst/>
              </a:prstGeom>
              <a:no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sp>
            <p:nvSpPr>
              <p:cNvPr id="276" name="Oval 275">
                <a:extLst>
                  <a:ext uri="{FF2B5EF4-FFF2-40B4-BE49-F238E27FC236}">
                    <a16:creationId xmlns:a16="http://schemas.microsoft.com/office/drawing/2014/main" id="{378C1527-B222-4A41-E708-6478FD545338}"/>
                  </a:ext>
                </a:extLst>
              </p:cNvPr>
              <p:cNvSpPr/>
              <p:nvPr/>
            </p:nvSpPr>
            <p:spPr>
              <a:xfrm>
                <a:off x="9424254" y="4509388"/>
                <a:ext cx="90000" cy="90000"/>
              </a:xfrm>
              <a:prstGeom prst="ellipse">
                <a:avLst/>
              </a:prstGeom>
              <a:no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grpSp>
      </p:grpSp>
      <p:grpSp>
        <p:nvGrpSpPr>
          <p:cNvPr id="279" name="Group 278">
            <a:extLst>
              <a:ext uri="{FF2B5EF4-FFF2-40B4-BE49-F238E27FC236}">
                <a16:creationId xmlns:a16="http://schemas.microsoft.com/office/drawing/2014/main" id="{F19F8578-D324-F87C-2206-9E42EDA7536D}"/>
              </a:ext>
            </a:extLst>
          </p:cNvPr>
          <p:cNvGrpSpPr/>
          <p:nvPr/>
        </p:nvGrpSpPr>
        <p:grpSpPr>
          <a:xfrm>
            <a:off x="3964959" y="8631765"/>
            <a:ext cx="195348" cy="197430"/>
            <a:chOff x="9324319" y="4396320"/>
            <a:chExt cx="195348" cy="197430"/>
          </a:xfrm>
        </p:grpSpPr>
        <p:grpSp>
          <p:nvGrpSpPr>
            <p:cNvPr id="280" name="Group 279">
              <a:extLst>
                <a:ext uri="{FF2B5EF4-FFF2-40B4-BE49-F238E27FC236}">
                  <a16:creationId xmlns:a16="http://schemas.microsoft.com/office/drawing/2014/main" id="{C6E87407-DD2D-4723-6804-02F242555091}"/>
                </a:ext>
              </a:extLst>
            </p:cNvPr>
            <p:cNvGrpSpPr/>
            <p:nvPr/>
          </p:nvGrpSpPr>
          <p:grpSpPr>
            <a:xfrm>
              <a:off x="9324319" y="4396320"/>
              <a:ext cx="90000" cy="197430"/>
              <a:chOff x="9324319" y="4391963"/>
              <a:chExt cx="90000" cy="197430"/>
            </a:xfrm>
          </p:grpSpPr>
          <p:sp>
            <p:nvSpPr>
              <p:cNvPr id="284" name="Oval 283">
                <a:extLst>
                  <a:ext uri="{FF2B5EF4-FFF2-40B4-BE49-F238E27FC236}">
                    <a16:creationId xmlns:a16="http://schemas.microsoft.com/office/drawing/2014/main" id="{D9688625-DA22-4195-F615-89ED167236BE}"/>
                  </a:ext>
                </a:extLst>
              </p:cNvPr>
              <p:cNvSpPr/>
              <p:nvPr/>
            </p:nvSpPr>
            <p:spPr>
              <a:xfrm>
                <a:off x="9324319" y="4391963"/>
                <a:ext cx="90000" cy="90000"/>
              </a:xfrm>
              <a:prstGeom prst="ellipse">
                <a:avLst/>
              </a:prstGeom>
              <a:no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sp>
            <p:nvSpPr>
              <p:cNvPr id="285" name="Oval 284">
                <a:extLst>
                  <a:ext uri="{FF2B5EF4-FFF2-40B4-BE49-F238E27FC236}">
                    <a16:creationId xmlns:a16="http://schemas.microsoft.com/office/drawing/2014/main" id="{045F382E-E93D-F8AF-195D-BF0282E8A96C}"/>
                  </a:ext>
                </a:extLst>
              </p:cNvPr>
              <p:cNvSpPr/>
              <p:nvPr/>
            </p:nvSpPr>
            <p:spPr>
              <a:xfrm>
                <a:off x="9324319" y="4499393"/>
                <a:ext cx="90000" cy="90000"/>
              </a:xfrm>
              <a:prstGeom prst="ellipse">
                <a:avLst/>
              </a:prstGeom>
              <a:no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grpSp>
        <p:grpSp>
          <p:nvGrpSpPr>
            <p:cNvPr id="281" name="Group 280">
              <a:extLst>
                <a:ext uri="{FF2B5EF4-FFF2-40B4-BE49-F238E27FC236}">
                  <a16:creationId xmlns:a16="http://schemas.microsoft.com/office/drawing/2014/main" id="{6D123221-A3F9-2D4D-DB1A-ECE3AFCFD851}"/>
                </a:ext>
              </a:extLst>
            </p:cNvPr>
            <p:cNvGrpSpPr/>
            <p:nvPr/>
          </p:nvGrpSpPr>
          <p:grpSpPr>
            <a:xfrm>
              <a:off x="9429667" y="4396320"/>
              <a:ext cx="90000" cy="197430"/>
              <a:chOff x="9424254" y="4401958"/>
              <a:chExt cx="90000" cy="197430"/>
            </a:xfrm>
          </p:grpSpPr>
          <p:sp>
            <p:nvSpPr>
              <p:cNvPr id="282" name="Oval 281">
                <a:extLst>
                  <a:ext uri="{FF2B5EF4-FFF2-40B4-BE49-F238E27FC236}">
                    <a16:creationId xmlns:a16="http://schemas.microsoft.com/office/drawing/2014/main" id="{8E041B57-6239-3A10-F930-CA298C2EBC7F}"/>
                  </a:ext>
                </a:extLst>
              </p:cNvPr>
              <p:cNvSpPr/>
              <p:nvPr/>
            </p:nvSpPr>
            <p:spPr>
              <a:xfrm>
                <a:off x="9424254" y="4401958"/>
                <a:ext cx="90000" cy="90000"/>
              </a:xfrm>
              <a:prstGeom prst="ellipse">
                <a:avLst/>
              </a:prstGeom>
              <a:no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sp>
            <p:nvSpPr>
              <p:cNvPr id="283" name="Oval 282">
                <a:extLst>
                  <a:ext uri="{FF2B5EF4-FFF2-40B4-BE49-F238E27FC236}">
                    <a16:creationId xmlns:a16="http://schemas.microsoft.com/office/drawing/2014/main" id="{6C083A79-A914-6BA2-8E50-69EEECC64652}"/>
                  </a:ext>
                </a:extLst>
              </p:cNvPr>
              <p:cNvSpPr/>
              <p:nvPr/>
            </p:nvSpPr>
            <p:spPr>
              <a:xfrm>
                <a:off x="9424254" y="4509388"/>
                <a:ext cx="90000" cy="90000"/>
              </a:xfrm>
              <a:prstGeom prst="ellipse">
                <a:avLst/>
              </a:prstGeom>
              <a:no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grpSp>
      </p:grpSp>
      <p:grpSp>
        <p:nvGrpSpPr>
          <p:cNvPr id="286" name="Group 285">
            <a:extLst>
              <a:ext uri="{FF2B5EF4-FFF2-40B4-BE49-F238E27FC236}">
                <a16:creationId xmlns:a16="http://schemas.microsoft.com/office/drawing/2014/main" id="{E6FAD131-BB90-E31B-A962-370EAD2FB5F0}"/>
              </a:ext>
            </a:extLst>
          </p:cNvPr>
          <p:cNvGrpSpPr/>
          <p:nvPr/>
        </p:nvGrpSpPr>
        <p:grpSpPr>
          <a:xfrm>
            <a:off x="7050454" y="8669562"/>
            <a:ext cx="195348" cy="197430"/>
            <a:chOff x="9324319" y="4396320"/>
            <a:chExt cx="195348" cy="197430"/>
          </a:xfrm>
        </p:grpSpPr>
        <p:grpSp>
          <p:nvGrpSpPr>
            <p:cNvPr id="287" name="Group 286">
              <a:extLst>
                <a:ext uri="{FF2B5EF4-FFF2-40B4-BE49-F238E27FC236}">
                  <a16:creationId xmlns:a16="http://schemas.microsoft.com/office/drawing/2014/main" id="{496DE05A-278A-1D3C-983F-DC274EEF0C92}"/>
                </a:ext>
              </a:extLst>
            </p:cNvPr>
            <p:cNvGrpSpPr/>
            <p:nvPr/>
          </p:nvGrpSpPr>
          <p:grpSpPr>
            <a:xfrm>
              <a:off x="9324319" y="4396320"/>
              <a:ext cx="90000" cy="197430"/>
              <a:chOff x="9324319" y="4391963"/>
              <a:chExt cx="90000" cy="197430"/>
            </a:xfrm>
          </p:grpSpPr>
          <p:sp>
            <p:nvSpPr>
              <p:cNvPr id="291" name="Oval 290">
                <a:extLst>
                  <a:ext uri="{FF2B5EF4-FFF2-40B4-BE49-F238E27FC236}">
                    <a16:creationId xmlns:a16="http://schemas.microsoft.com/office/drawing/2014/main" id="{C7B41482-4EBC-6FAA-1A05-48EEBA07EB5E}"/>
                  </a:ext>
                </a:extLst>
              </p:cNvPr>
              <p:cNvSpPr/>
              <p:nvPr/>
            </p:nvSpPr>
            <p:spPr>
              <a:xfrm>
                <a:off x="9324319" y="4391963"/>
                <a:ext cx="90000" cy="90000"/>
              </a:xfrm>
              <a:prstGeom prst="ellipse">
                <a:avLst/>
              </a:prstGeom>
              <a:no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sp>
            <p:nvSpPr>
              <p:cNvPr id="292" name="Oval 291">
                <a:extLst>
                  <a:ext uri="{FF2B5EF4-FFF2-40B4-BE49-F238E27FC236}">
                    <a16:creationId xmlns:a16="http://schemas.microsoft.com/office/drawing/2014/main" id="{BA2499A5-C98F-93B0-2644-15F2F6712371}"/>
                  </a:ext>
                </a:extLst>
              </p:cNvPr>
              <p:cNvSpPr/>
              <p:nvPr/>
            </p:nvSpPr>
            <p:spPr>
              <a:xfrm>
                <a:off x="9324319" y="4499393"/>
                <a:ext cx="90000" cy="90000"/>
              </a:xfrm>
              <a:prstGeom prst="ellipse">
                <a:avLst/>
              </a:prstGeom>
              <a:no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grpSp>
        <p:grpSp>
          <p:nvGrpSpPr>
            <p:cNvPr id="288" name="Group 287">
              <a:extLst>
                <a:ext uri="{FF2B5EF4-FFF2-40B4-BE49-F238E27FC236}">
                  <a16:creationId xmlns:a16="http://schemas.microsoft.com/office/drawing/2014/main" id="{646AAE25-FF90-69F3-D7A3-5E746F02D49D}"/>
                </a:ext>
              </a:extLst>
            </p:cNvPr>
            <p:cNvGrpSpPr/>
            <p:nvPr/>
          </p:nvGrpSpPr>
          <p:grpSpPr>
            <a:xfrm>
              <a:off x="9429667" y="4396320"/>
              <a:ext cx="90000" cy="197430"/>
              <a:chOff x="9424254" y="4401958"/>
              <a:chExt cx="90000" cy="197430"/>
            </a:xfrm>
          </p:grpSpPr>
          <p:sp>
            <p:nvSpPr>
              <p:cNvPr id="289" name="Oval 288">
                <a:extLst>
                  <a:ext uri="{FF2B5EF4-FFF2-40B4-BE49-F238E27FC236}">
                    <a16:creationId xmlns:a16="http://schemas.microsoft.com/office/drawing/2014/main" id="{DF4A06AF-EAAD-DB05-B006-2E6B12F38992}"/>
                  </a:ext>
                </a:extLst>
              </p:cNvPr>
              <p:cNvSpPr/>
              <p:nvPr/>
            </p:nvSpPr>
            <p:spPr>
              <a:xfrm>
                <a:off x="9424254" y="4401958"/>
                <a:ext cx="90000" cy="90000"/>
              </a:xfrm>
              <a:prstGeom prst="ellipse">
                <a:avLst/>
              </a:prstGeom>
              <a:no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sp>
            <p:nvSpPr>
              <p:cNvPr id="290" name="Oval 289">
                <a:extLst>
                  <a:ext uri="{FF2B5EF4-FFF2-40B4-BE49-F238E27FC236}">
                    <a16:creationId xmlns:a16="http://schemas.microsoft.com/office/drawing/2014/main" id="{7D37B6A5-DECE-EE58-E044-F4377F9666C7}"/>
                  </a:ext>
                </a:extLst>
              </p:cNvPr>
              <p:cNvSpPr/>
              <p:nvPr/>
            </p:nvSpPr>
            <p:spPr>
              <a:xfrm>
                <a:off x="9424254" y="4509388"/>
                <a:ext cx="90000" cy="90000"/>
              </a:xfrm>
              <a:prstGeom prst="ellipse">
                <a:avLst/>
              </a:prstGeom>
              <a:no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grpSp>
      </p:grpSp>
      <p:grpSp>
        <p:nvGrpSpPr>
          <p:cNvPr id="293" name="Group 292">
            <a:extLst>
              <a:ext uri="{FF2B5EF4-FFF2-40B4-BE49-F238E27FC236}">
                <a16:creationId xmlns:a16="http://schemas.microsoft.com/office/drawing/2014/main" id="{61B75D87-C785-419B-1B54-464613FC3F3A}"/>
              </a:ext>
            </a:extLst>
          </p:cNvPr>
          <p:cNvGrpSpPr/>
          <p:nvPr/>
        </p:nvGrpSpPr>
        <p:grpSpPr>
          <a:xfrm>
            <a:off x="10165056" y="8668955"/>
            <a:ext cx="195348" cy="197430"/>
            <a:chOff x="9324319" y="4396320"/>
            <a:chExt cx="195348" cy="197430"/>
          </a:xfrm>
        </p:grpSpPr>
        <p:grpSp>
          <p:nvGrpSpPr>
            <p:cNvPr id="294" name="Group 293">
              <a:extLst>
                <a:ext uri="{FF2B5EF4-FFF2-40B4-BE49-F238E27FC236}">
                  <a16:creationId xmlns:a16="http://schemas.microsoft.com/office/drawing/2014/main" id="{B982880C-EFAB-8AC0-1D78-19DF568BA919}"/>
                </a:ext>
              </a:extLst>
            </p:cNvPr>
            <p:cNvGrpSpPr/>
            <p:nvPr/>
          </p:nvGrpSpPr>
          <p:grpSpPr>
            <a:xfrm>
              <a:off x="9324319" y="4396320"/>
              <a:ext cx="90000" cy="197430"/>
              <a:chOff x="9324319" y="4391963"/>
              <a:chExt cx="90000" cy="197430"/>
            </a:xfrm>
          </p:grpSpPr>
          <p:sp>
            <p:nvSpPr>
              <p:cNvPr id="298" name="Oval 297">
                <a:extLst>
                  <a:ext uri="{FF2B5EF4-FFF2-40B4-BE49-F238E27FC236}">
                    <a16:creationId xmlns:a16="http://schemas.microsoft.com/office/drawing/2014/main" id="{EFB3E913-D141-FA0F-BA8A-F17D1A0CEF9E}"/>
                  </a:ext>
                </a:extLst>
              </p:cNvPr>
              <p:cNvSpPr/>
              <p:nvPr/>
            </p:nvSpPr>
            <p:spPr>
              <a:xfrm>
                <a:off x="9324319" y="4391963"/>
                <a:ext cx="90000" cy="90000"/>
              </a:xfrm>
              <a:prstGeom prst="ellipse">
                <a:avLst/>
              </a:prstGeom>
              <a:no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sp>
            <p:nvSpPr>
              <p:cNvPr id="299" name="Oval 298">
                <a:extLst>
                  <a:ext uri="{FF2B5EF4-FFF2-40B4-BE49-F238E27FC236}">
                    <a16:creationId xmlns:a16="http://schemas.microsoft.com/office/drawing/2014/main" id="{0C7EDBBC-2BA4-F0A6-2565-FF3898C23211}"/>
                  </a:ext>
                </a:extLst>
              </p:cNvPr>
              <p:cNvSpPr/>
              <p:nvPr/>
            </p:nvSpPr>
            <p:spPr>
              <a:xfrm>
                <a:off x="9324319" y="4499393"/>
                <a:ext cx="90000" cy="90000"/>
              </a:xfrm>
              <a:prstGeom prst="ellipse">
                <a:avLst/>
              </a:prstGeom>
              <a:no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grpSp>
        <p:grpSp>
          <p:nvGrpSpPr>
            <p:cNvPr id="295" name="Group 294">
              <a:extLst>
                <a:ext uri="{FF2B5EF4-FFF2-40B4-BE49-F238E27FC236}">
                  <a16:creationId xmlns:a16="http://schemas.microsoft.com/office/drawing/2014/main" id="{4241F48C-4337-6997-8820-617004606FC3}"/>
                </a:ext>
              </a:extLst>
            </p:cNvPr>
            <p:cNvGrpSpPr/>
            <p:nvPr/>
          </p:nvGrpSpPr>
          <p:grpSpPr>
            <a:xfrm>
              <a:off x="9429667" y="4396320"/>
              <a:ext cx="90000" cy="197430"/>
              <a:chOff x="9424254" y="4401958"/>
              <a:chExt cx="90000" cy="197430"/>
            </a:xfrm>
          </p:grpSpPr>
          <p:sp>
            <p:nvSpPr>
              <p:cNvPr id="296" name="Oval 295">
                <a:extLst>
                  <a:ext uri="{FF2B5EF4-FFF2-40B4-BE49-F238E27FC236}">
                    <a16:creationId xmlns:a16="http://schemas.microsoft.com/office/drawing/2014/main" id="{8294DAB2-60BD-FFB9-49BE-D0435315D32F}"/>
                  </a:ext>
                </a:extLst>
              </p:cNvPr>
              <p:cNvSpPr/>
              <p:nvPr/>
            </p:nvSpPr>
            <p:spPr>
              <a:xfrm>
                <a:off x="9424254" y="4401958"/>
                <a:ext cx="90000" cy="90000"/>
              </a:xfrm>
              <a:prstGeom prst="ellipse">
                <a:avLst/>
              </a:prstGeom>
              <a:no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sp>
            <p:nvSpPr>
              <p:cNvPr id="297" name="Oval 296">
                <a:extLst>
                  <a:ext uri="{FF2B5EF4-FFF2-40B4-BE49-F238E27FC236}">
                    <a16:creationId xmlns:a16="http://schemas.microsoft.com/office/drawing/2014/main" id="{8778D63B-9D99-00F6-5F3B-2365EE2503E4}"/>
                  </a:ext>
                </a:extLst>
              </p:cNvPr>
              <p:cNvSpPr/>
              <p:nvPr/>
            </p:nvSpPr>
            <p:spPr>
              <a:xfrm>
                <a:off x="9424254" y="4509388"/>
                <a:ext cx="90000" cy="90000"/>
              </a:xfrm>
              <a:prstGeom prst="ellipse">
                <a:avLst/>
              </a:prstGeom>
              <a:no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grpSp>
      </p:grpSp>
    </p:spTree>
    <p:extLst>
      <p:ext uri="{BB962C8B-B14F-4D97-AF65-F5344CB8AC3E}">
        <p14:creationId xmlns:p14="http://schemas.microsoft.com/office/powerpoint/2010/main" val="326607564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1" id="{45595F71-6BD6-544B-A392-719A358F4C8A}" vid="{76BB815C-796B-464B-AFD1-003109D1771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815</TotalTime>
  <Words>474</Words>
  <Application>Microsoft Macintosh PowerPoint</Application>
  <PresentationFormat>A3 Paper (297x420 mm)</PresentationFormat>
  <Paragraphs>81</Paragraphs>
  <Slides>6</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Aptos</vt:lpstr>
      <vt:lpstr>Aptos Display</vt:lpstr>
      <vt:lpstr>Arial</vt:lpstr>
      <vt:lpstr>Calibri</vt:lpstr>
      <vt:lpstr>Dreaming Outloud Pro</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Bilton, Natalia</dc:creator>
  <cp:lastModifiedBy>Bilton, Natalia</cp:lastModifiedBy>
  <cp:revision>25</cp:revision>
  <dcterms:created xsi:type="dcterms:W3CDTF">2025-11-25T03:28:28Z</dcterms:created>
  <dcterms:modified xsi:type="dcterms:W3CDTF">2025-12-11T02:51:45Z</dcterms:modified>
</cp:coreProperties>
</file>