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08"/>
    <p:restoredTop sz="94658"/>
  </p:normalViewPr>
  <p:slideViewPr>
    <p:cSldViewPr snapToGrid="0">
      <p:cViewPr varScale="1">
        <p:scale>
          <a:sx n="116" d="100"/>
          <a:sy n="116" d="100"/>
        </p:scale>
        <p:origin x="92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60045" cy="36004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3DB1A-6F2C-5D94-E8A2-A72D9F47C8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B04EE1-B833-38D6-C096-BBC6895D7F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2F18D8-D803-6AF0-F57A-64985D8F0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00F22-ABEB-D74B-9FFE-A0B722D139D4}" type="datetimeFigureOut">
              <a:rPr lang="en-US" smtClean="0"/>
              <a:t>12/2/25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8C90FB-46F9-5A98-9988-C111E4FC0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B530E1-38A9-3757-7EC5-C4B4E9BA4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D02DC-8FF0-FD40-A6B7-D854EA024D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013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5AEF1-D9CC-2521-D33B-DC6FF5848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5E7AC1-CA4D-7251-05AC-E39A58B6DF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AF5289-1BF1-A64F-FE95-A277251AB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00F22-ABEB-D74B-9FFE-A0B722D139D4}" type="datetimeFigureOut">
              <a:rPr lang="en-US" smtClean="0"/>
              <a:t>12/2/25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7271E8-A89B-4DEF-66E0-D3461D57C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A4FCF1-E978-6966-4F99-2106DF2F0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D02DC-8FF0-FD40-A6B7-D854EA024D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389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BC97DC-4BEC-A9F2-D253-90155D66C9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2BA1CB-D7C9-4F3C-0EF9-D2216DA45E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1E071F-3C59-24C3-9109-49CDEC330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00F22-ABEB-D74B-9FFE-A0B722D139D4}" type="datetimeFigureOut">
              <a:rPr lang="en-US" smtClean="0"/>
              <a:t>12/2/25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F61E6A-C334-8298-7313-240288465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86A746-F8B2-7850-5D81-32DC7CEB8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D02DC-8FF0-FD40-A6B7-D854EA024D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621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AFB03-4682-81B2-1339-D22A4DC15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1611A6-4E59-EA5A-CF2A-079FF473B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226D36-2447-3B9A-5DCC-D9F35EAA30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00F22-ABEB-D74B-9FFE-A0B722D139D4}" type="datetimeFigureOut">
              <a:rPr lang="en-US" smtClean="0"/>
              <a:t>12/2/25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37D595-8833-0287-0F7C-FFF05D6E4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5406A8-38E7-2196-A247-A5A855164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D02DC-8FF0-FD40-A6B7-D854EA024D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482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EE721C-25E0-F96C-201F-A66734752F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D79FDB-BDB0-F5EC-46D7-6AD1FA1E6B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2F532C-7AED-22B7-EEDC-E10AD5B3F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00F22-ABEB-D74B-9FFE-A0B722D139D4}" type="datetimeFigureOut">
              <a:rPr lang="en-US" smtClean="0"/>
              <a:t>12/2/25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FE1A8D-BE5D-0257-50F2-9CD215BBD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1C6500-5235-2672-A378-31CA82488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D02DC-8FF0-FD40-A6B7-D854EA024D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097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EF837-8A9E-566E-6B8A-75C0D8343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98CC84-0D35-8F20-F1A5-A14E102DBD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75FF9-0F70-B82D-0E49-D7DF7ACE52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60DF63-7C37-C920-B1ED-0D5AD38ED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00F22-ABEB-D74B-9FFE-A0B722D139D4}" type="datetimeFigureOut">
              <a:rPr lang="en-US" smtClean="0"/>
              <a:t>12/2/25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C26304-CCF4-B13A-63A2-F05B95346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A89677-1F38-EEE1-676A-2A37CF418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D02DC-8FF0-FD40-A6B7-D854EA024D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192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631A59-1FE3-455D-2160-A47E301B9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5827C4-8834-BAEE-1C49-54233F83F1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893E36-BCE8-1D8A-F2A6-FDE5B4EDFE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11B7372-39B7-2564-B18D-04E7CAF53F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146B1F5-18F9-D7DE-0BA5-F0F3D10687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8AE028-56F7-0AD4-E95D-39461B4C0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00F22-ABEB-D74B-9FFE-A0B722D139D4}" type="datetimeFigureOut">
              <a:rPr lang="en-US" smtClean="0"/>
              <a:t>12/2/25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DEBD104-149D-152B-D903-95A2EAD10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E14DEA-6007-AAE4-E565-B72ACC526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D02DC-8FF0-FD40-A6B7-D854EA024D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445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1357A-2E14-C140-3797-639195F18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9CC87C-5270-D058-FC84-7CECA0808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00F22-ABEB-D74B-9FFE-A0B722D139D4}" type="datetimeFigureOut">
              <a:rPr lang="en-US" smtClean="0"/>
              <a:t>12/2/25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D618C2-1945-E9BF-C4B2-5CD5D2D5E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55B50E-FBC5-0106-AE37-D9E106EDF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D02DC-8FF0-FD40-A6B7-D854EA024D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107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BB4F6E4-BC0C-7D60-135F-7D6304A8E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00F22-ABEB-D74B-9FFE-A0B722D139D4}" type="datetimeFigureOut">
              <a:rPr lang="en-US" smtClean="0"/>
              <a:t>12/2/25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5350F1-2B80-B236-EE1B-CECB2F18F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7D5B01-223E-9C12-685E-0B9527B7E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D02DC-8FF0-FD40-A6B7-D854EA024D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954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9FE9BB-72EB-F84C-FF0A-F8A2A754BC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95C65D-545D-3D97-3815-0E7F10B5C1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1A8CB3-8195-32FB-67A9-6356C48312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B66F30-ADBF-840F-1963-40B73F334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00F22-ABEB-D74B-9FFE-A0B722D139D4}" type="datetimeFigureOut">
              <a:rPr lang="en-US" smtClean="0"/>
              <a:t>12/2/25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E9FBC5-859D-3325-5B12-E178659C1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501D2F-EE31-4186-C76C-8779D6160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D02DC-8FF0-FD40-A6B7-D854EA024D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427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42F588-16AA-1ADF-5F7B-59974DC7E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E9CD0B8-8541-38A4-06C1-4F42F7EAE9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20D6D8-E20E-1BC1-AC9C-BE2A8DED15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EDFE72-04BF-72CD-960A-D20D3BA8B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00F22-ABEB-D74B-9FFE-A0B722D139D4}" type="datetimeFigureOut">
              <a:rPr lang="en-US" smtClean="0"/>
              <a:t>12/2/25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36FDE2-0154-82A0-18F7-3826C8EA5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1FCBFC-C6E8-F0FC-07D5-AFB160FEF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D02DC-8FF0-FD40-A6B7-D854EA024D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45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80DDFF-6C58-B190-1BF4-8FD7EF9BD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6DBC60-96C4-64AD-7128-22862DC54C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9C4C7B-FB98-5EB7-E223-50BC1A26B1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800F22-ABEB-D74B-9FFE-A0B722D139D4}" type="datetimeFigureOut">
              <a:rPr lang="en-US" smtClean="0"/>
              <a:t>12/2/25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C8F584-A87A-08AF-E3E7-075EDA6B51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1215E6-66A1-0BA5-42E2-C24012517B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4FD02DC-8FF0-FD40-A6B7-D854EA024D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596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8A78203-5281-EB2F-4241-7E37A6E88E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A black text on a white background&#10;&#10;AI-generated content may be incorrect.">
            <a:extLst>
              <a:ext uri="{FF2B5EF4-FFF2-40B4-BE49-F238E27FC236}">
                <a16:creationId xmlns:a16="http://schemas.microsoft.com/office/drawing/2014/main" id="{72CED320-8B78-1FBC-91E1-3505C272EA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69320" y="5979215"/>
            <a:ext cx="787400" cy="590550"/>
          </a:xfrm>
          <a:prstGeom prst="rect">
            <a:avLst/>
          </a:prstGeom>
        </p:spPr>
      </p:pic>
      <p:pic>
        <p:nvPicPr>
          <p:cNvPr id="30" name="Picture 29" descr="A black text on a white background&#10;&#10;AI-generated content may be incorrect.">
            <a:extLst>
              <a:ext uri="{FF2B5EF4-FFF2-40B4-BE49-F238E27FC236}">
                <a16:creationId xmlns:a16="http://schemas.microsoft.com/office/drawing/2014/main" id="{572A31B0-4E7E-FE5A-7C36-795E290FA1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24202" y="5322657"/>
            <a:ext cx="787400" cy="558800"/>
          </a:xfrm>
          <a:prstGeom prst="rect">
            <a:avLst/>
          </a:prstGeom>
        </p:spPr>
      </p:pic>
      <p:pic>
        <p:nvPicPr>
          <p:cNvPr id="32" name="Picture 31" descr="A black letter with a black border&#10;&#10;AI-generated content may be incorrect.">
            <a:extLst>
              <a:ext uri="{FF2B5EF4-FFF2-40B4-BE49-F238E27FC236}">
                <a16:creationId xmlns:a16="http://schemas.microsoft.com/office/drawing/2014/main" id="{97378297-4B00-39BC-8285-C7F27E8B818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61635" y="5976040"/>
            <a:ext cx="635000" cy="596900"/>
          </a:xfrm>
          <a:prstGeom prst="rect">
            <a:avLst/>
          </a:prstGeom>
        </p:spPr>
      </p:pic>
      <p:pic>
        <p:nvPicPr>
          <p:cNvPr id="34" name="Picture 33" descr="A black and white text&#10;&#10;AI-generated content may be incorrect.">
            <a:extLst>
              <a:ext uri="{FF2B5EF4-FFF2-40B4-BE49-F238E27FC236}">
                <a16:creationId xmlns:a16="http://schemas.microsoft.com/office/drawing/2014/main" id="{12BEEDFC-28C1-2A08-86E4-6674CDE0DBF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249602" y="5950640"/>
            <a:ext cx="736600" cy="647700"/>
          </a:xfrm>
          <a:prstGeom prst="rect">
            <a:avLst/>
          </a:prstGeom>
        </p:spPr>
      </p:pic>
      <p:pic>
        <p:nvPicPr>
          <p:cNvPr id="36" name="Picture 35" descr="A black number with a white background&#10;&#10;AI-generated content may be incorrect.">
            <a:extLst>
              <a:ext uri="{FF2B5EF4-FFF2-40B4-BE49-F238E27FC236}">
                <a16:creationId xmlns:a16="http://schemas.microsoft.com/office/drawing/2014/main" id="{8C6C97E4-50BB-380E-0BF7-23D9E494275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151870" y="5297257"/>
            <a:ext cx="622300" cy="609600"/>
          </a:xfrm>
          <a:prstGeom prst="rect">
            <a:avLst/>
          </a:prstGeom>
        </p:spPr>
      </p:pic>
      <p:pic>
        <p:nvPicPr>
          <p:cNvPr id="38" name="Picture 37" descr="A black letter with a white background&#10;&#10;AI-generated content may be incorrect.">
            <a:extLst>
              <a:ext uri="{FF2B5EF4-FFF2-40B4-BE49-F238E27FC236}">
                <a16:creationId xmlns:a16="http://schemas.microsoft.com/office/drawing/2014/main" id="{B0F61623-3C24-E009-BA46-C869703BC71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594293" y="5969690"/>
            <a:ext cx="635000" cy="609600"/>
          </a:xfrm>
          <a:prstGeom prst="rect">
            <a:avLst/>
          </a:prstGeom>
        </p:spPr>
      </p:pic>
      <p:pic>
        <p:nvPicPr>
          <p:cNvPr id="40" name="Picture 39" descr="A black text with a plus on a white background&#10;&#10;AI-generated content may be incorrect.">
            <a:extLst>
              <a:ext uri="{FF2B5EF4-FFF2-40B4-BE49-F238E27FC236}">
                <a16:creationId xmlns:a16="http://schemas.microsoft.com/office/drawing/2014/main" id="{5A631FDA-4A06-E2AD-E4A5-FC8948D16ED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379085" y="5316307"/>
            <a:ext cx="800100" cy="571500"/>
          </a:xfrm>
          <a:prstGeom prst="rect">
            <a:avLst/>
          </a:prstGeom>
        </p:spPr>
      </p:pic>
      <p:pic>
        <p:nvPicPr>
          <p:cNvPr id="42" name="Picture 41" descr="A black and white symbol&#10;&#10;AI-generated content may be incorrect.">
            <a:extLst>
              <a:ext uri="{FF2B5EF4-FFF2-40B4-BE49-F238E27FC236}">
                <a16:creationId xmlns:a16="http://schemas.microsoft.com/office/drawing/2014/main" id="{386713AB-7CFC-72DE-ED69-E37CDA4A794F}"/>
              </a:ext>
            </a:extLst>
          </p:cNvPr>
          <p:cNvPicPr>
            <a:picLocks noChangeAspect="1"/>
          </p:cNvPicPr>
          <p:nvPr/>
        </p:nvPicPr>
        <p:blipFill>
          <a:blip r:embed="rId10"/>
          <a:srcRect b="18182"/>
          <a:stretch>
            <a:fillRect/>
          </a:stretch>
        </p:blipFill>
        <p:spPr>
          <a:xfrm>
            <a:off x="8537143" y="5252807"/>
            <a:ext cx="749300" cy="571500"/>
          </a:xfrm>
          <a:prstGeom prst="rect">
            <a:avLst/>
          </a:prstGeom>
        </p:spPr>
      </p:pic>
      <p:sp>
        <p:nvSpPr>
          <p:cNvPr id="97" name="TextBox 96">
            <a:extLst>
              <a:ext uri="{FF2B5EF4-FFF2-40B4-BE49-F238E27FC236}">
                <a16:creationId xmlns:a16="http://schemas.microsoft.com/office/drawing/2014/main" id="{77D9F82B-4C65-B41E-C681-CA963A76C7C5}"/>
              </a:ext>
            </a:extLst>
          </p:cNvPr>
          <p:cNvSpPr txBox="1"/>
          <p:nvPr/>
        </p:nvSpPr>
        <p:spPr>
          <a:xfrm>
            <a:off x="9520522" y="4869180"/>
            <a:ext cx="11624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blood types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81B67287-39EF-D8F2-B1CB-252ECA30445D}"/>
              </a:ext>
            </a:extLst>
          </p:cNvPr>
          <p:cNvSpPr txBox="1"/>
          <p:nvPr/>
        </p:nvSpPr>
        <p:spPr>
          <a:xfrm>
            <a:off x="1571047" y="4869180"/>
            <a:ext cx="8879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antigens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DFCD978-5031-69FA-448A-6856622FB367}"/>
              </a:ext>
            </a:extLst>
          </p:cNvPr>
          <p:cNvSpPr>
            <a:spLocks noChangeAspect="1"/>
          </p:cNvSpPr>
          <p:nvPr/>
        </p:nvSpPr>
        <p:spPr>
          <a:xfrm>
            <a:off x="1850145" y="5419822"/>
            <a:ext cx="378048" cy="378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C6F27B5-A283-3BB3-FE01-5297624E9E1A}"/>
              </a:ext>
            </a:extLst>
          </p:cNvPr>
          <p:cNvSpPr>
            <a:spLocks noChangeAspect="1"/>
          </p:cNvSpPr>
          <p:nvPr/>
        </p:nvSpPr>
        <p:spPr>
          <a:xfrm>
            <a:off x="2654992" y="5427805"/>
            <a:ext cx="378048" cy="37804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</a:p>
        </p:txBody>
      </p:sp>
      <p:grpSp>
        <p:nvGrpSpPr>
          <p:cNvPr id="99" name="Group 98">
            <a:extLst>
              <a:ext uri="{FF2B5EF4-FFF2-40B4-BE49-F238E27FC236}">
                <a16:creationId xmlns:a16="http://schemas.microsoft.com/office/drawing/2014/main" id="{5F9C29F1-3516-F95A-22C0-87AD712FFFA0}"/>
              </a:ext>
            </a:extLst>
          </p:cNvPr>
          <p:cNvGrpSpPr>
            <a:grpSpLocks noChangeAspect="1"/>
          </p:cNvGrpSpPr>
          <p:nvPr/>
        </p:nvGrpSpPr>
        <p:grpSpPr>
          <a:xfrm>
            <a:off x="1055370" y="5395840"/>
            <a:ext cx="378048" cy="426012"/>
            <a:chOff x="416358" y="5893295"/>
            <a:chExt cx="540069" cy="608589"/>
          </a:xfrm>
        </p:grpSpPr>
        <p:sp>
          <p:nvSpPr>
            <p:cNvPr id="7" name="Triangle 6">
              <a:extLst>
                <a:ext uri="{FF2B5EF4-FFF2-40B4-BE49-F238E27FC236}">
                  <a16:creationId xmlns:a16="http://schemas.microsoft.com/office/drawing/2014/main" id="{F410648A-10B1-F885-72DA-C32B2A3EBCB1}"/>
                </a:ext>
              </a:extLst>
            </p:cNvPr>
            <p:cNvSpPr/>
            <p:nvPr/>
          </p:nvSpPr>
          <p:spPr>
            <a:xfrm rot="10800000">
              <a:off x="416358" y="5961815"/>
              <a:ext cx="540069" cy="540069"/>
            </a:xfrm>
            <a:prstGeom prst="triangl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7CB4725B-A319-B772-603A-F78B034C6B0C}"/>
                </a:ext>
              </a:extLst>
            </p:cNvPr>
            <p:cNvSpPr txBox="1"/>
            <p:nvPr/>
          </p:nvSpPr>
          <p:spPr>
            <a:xfrm>
              <a:off x="488291" y="5893295"/>
              <a:ext cx="275487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</a:p>
          </p:txBody>
        </p:sp>
      </p:grpSp>
      <p:sp>
        <p:nvSpPr>
          <p:cNvPr id="123" name="TextBox 122">
            <a:extLst>
              <a:ext uri="{FF2B5EF4-FFF2-40B4-BE49-F238E27FC236}">
                <a16:creationId xmlns:a16="http://schemas.microsoft.com/office/drawing/2014/main" id="{B20D701C-8E50-E13C-9341-B63D92FFFA98}"/>
              </a:ext>
            </a:extLst>
          </p:cNvPr>
          <p:cNvSpPr txBox="1"/>
          <p:nvPr/>
        </p:nvSpPr>
        <p:spPr>
          <a:xfrm>
            <a:off x="3725516" y="188587"/>
            <a:ext cx="42073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There are eight possible blood types in humans. 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7B51A61B-4150-47BC-6AA0-FB831472CA0E}"/>
              </a:ext>
            </a:extLst>
          </p:cNvPr>
          <p:cNvSpPr txBox="1"/>
          <p:nvPr/>
        </p:nvSpPr>
        <p:spPr>
          <a:xfrm>
            <a:off x="5507890" y="4869180"/>
            <a:ext cx="10563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antibodies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0CE17E24-8C78-BA25-6D1D-190E282720D2}"/>
              </a:ext>
            </a:extLst>
          </p:cNvPr>
          <p:cNvGrpSpPr>
            <a:grpSpLocks noChangeAspect="1"/>
          </p:cNvGrpSpPr>
          <p:nvPr/>
        </p:nvGrpSpPr>
        <p:grpSpPr>
          <a:xfrm>
            <a:off x="1055370" y="5395840"/>
            <a:ext cx="378048" cy="426012"/>
            <a:chOff x="416358" y="5893295"/>
            <a:chExt cx="540069" cy="608589"/>
          </a:xfrm>
        </p:grpSpPr>
        <p:sp>
          <p:nvSpPr>
            <p:cNvPr id="3" name="Triangle 2">
              <a:extLst>
                <a:ext uri="{FF2B5EF4-FFF2-40B4-BE49-F238E27FC236}">
                  <a16:creationId xmlns:a16="http://schemas.microsoft.com/office/drawing/2014/main" id="{270F59F7-9DCA-6AC3-93A0-0496718AEC0A}"/>
                </a:ext>
              </a:extLst>
            </p:cNvPr>
            <p:cNvSpPr/>
            <p:nvPr/>
          </p:nvSpPr>
          <p:spPr>
            <a:xfrm rot="10800000">
              <a:off x="416358" y="5961815"/>
              <a:ext cx="540069" cy="540069"/>
            </a:xfrm>
            <a:prstGeom prst="triangl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8EC9499F-83AF-2D63-9124-D4CCB17D0D82}"/>
                </a:ext>
              </a:extLst>
            </p:cNvPr>
            <p:cNvSpPr txBox="1"/>
            <p:nvPr/>
          </p:nvSpPr>
          <p:spPr>
            <a:xfrm>
              <a:off x="488291" y="5893295"/>
              <a:ext cx="275487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14405554-F8B6-4103-54D6-E3EFE1B7EFD1}"/>
              </a:ext>
            </a:extLst>
          </p:cNvPr>
          <p:cNvGrpSpPr>
            <a:grpSpLocks noChangeAspect="1"/>
          </p:cNvGrpSpPr>
          <p:nvPr/>
        </p:nvGrpSpPr>
        <p:grpSpPr>
          <a:xfrm>
            <a:off x="1055370" y="5395840"/>
            <a:ext cx="378048" cy="426012"/>
            <a:chOff x="416358" y="5893295"/>
            <a:chExt cx="540069" cy="608589"/>
          </a:xfrm>
        </p:grpSpPr>
        <p:sp>
          <p:nvSpPr>
            <p:cNvPr id="6" name="Triangle 5">
              <a:extLst>
                <a:ext uri="{FF2B5EF4-FFF2-40B4-BE49-F238E27FC236}">
                  <a16:creationId xmlns:a16="http://schemas.microsoft.com/office/drawing/2014/main" id="{DEC85D17-9683-3945-DC3E-745A431FB2B1}"/>
                </a:ext>
              </a:extLst>
            </p:cNvPr>
            <p:cNvSpPr/>
            <p:nvPr/>
          </p:nvSpPr>
          <p:spPr>
            <a:xfrm rot="10800000">
              <a:off x="416358" y="5961815"/>
              <a:ext cx="540069" cy="540069"/>
            </a:xfrm>
            <a:prstGeom prst="triangl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6DBF80AF-5FE0-3E3D-D398-D9FC11109349}"/>
                </a:ext>
              </a:extLst>
            </p:cNvPr>
            <p:cNvSpPr txBox="1"/>
            <p:nvPr/>
          </p:nvSpPr>
          <p:spPr>
            <a:xfrm>
              <a:off x="488291" y="5893295"/>
              <a:ext cx="275487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9F24709-57BB-56D3-2546-4351B0EBEB7F}"/>
              </a:ext>
            </a:extLst>
          </p:cNvPr>
          <p:cNvGrpSpPr>
            <a:grpSpLocks noChangeAspect="1"/>
          </p:cNvGrpSpPr>
          <p:nvPr/>
        </p:nvGrpSpPr>
        <p:grpSpPr>
          <a:xfrm>
            <a:off x="1055370" y="5395840"/>
            <a:ext cx="378048" cy="426012"/>
            <a:chOff x="416358" y="5893295"/>
            <a:chExt cx="540069" cy="608589"/>
          </a:xfrm>
        </p:grpSpPr>
        <p:sp>
          <p:nvSpPr>
            <p:cNvPr id="12" name="Triangle 11">
              <a:extLst>
                <a:ext uri="{FF2B5EF4-FFF2-40B4-BE49-F238E27FC236}">
                  <a16:creationId xmlns:a16="http://schemas.microsoft.com/office/drawing/2014/main" id="{18334F5D-1DCB-964D-E3DB-3C22C414AD74}"/>
                </a:ext>
              </a:extLst>
            </p:cNvPr>
            <p:cNvSpPr/>
            <p:nvPr/>
          </p:nvSpPr>
          <p:spPr>
            <a:xfrm rot="10800000">
              <a:off x="416358" y="5961815"/>
              <a:ext cx="540069" cy="540069"/>
            </a:xfrm>
            <a:prstGeom prst="triangl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F6512498-E0A9-7CC3-D3AD-A770304EDA18}"/>
                </a:ext>
              </a:extLst>
            </p:cNvPr>
            <p:cNvSpPr txBox="1"/>
            <p:nvPr/>
          </p:nvSpPr>
          <p:spPr>
            <a:xfrm>
              <a:off x="488291" y="5893295"/>
              <a:ext cx="275487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421F1D54-72BB-8D12-D527-968C552EDF25}"/>
              </a:ext>
            </a:extLst>
          </p:cNvPr>
          <p:cNvGrpSpPr>
            <a:grpSpLocks noChangeAspect="1"/>
          </p:cNvGrpSpPr>
          <p:nvPr/>
        </p:nvGrpSpPr>
        <p:grpSpPr>
          <a:xfrm>
            <a:off x="1055370" y="5395840"/>
            <a:ext cx="378048" cy="426012"/>
            <a:chOff x="416358" y="5893295"/>
            <a:chExt cx="540069" cy="608589"/>
          </a:xfrm>
        </p:grpSpPr>
        <p:sp>
          <p:nvSpPr>
            <p:cNvPr id="15" name="Triangle 14">
              <a:extLst>
                <a:ext uri="{FF2B5EF4-FFF2-40B4-BE49-F238E27FC236}">
                  <a16:creationId xmlns:a16="http://schemas.microsoft.com/office/drawing/2014/main" id="{E1B6AC1C-3041-4F24-7813-DBFBD7128A50}"/>
                </a:ext>
              </a:extLst>
            </p:cNvPr>
            <p:cNvSpPr/>
            <p:nvPr/>
          </p:nvSpPr>
          <p:spPr>
            <a:xfrm rot="10800000">
              <a:off x="416358" y="5961815"/>
              <a:ext cx="540069" cy="540069"/>
            </a:xfrm>
            <a:prstGeom prst="triangl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68345B76-878A-D57A-E948-7935D15A0ADB}"/>
                </a:ext>
              </a:extLst>
            </p:cNvPr>
            <p:cNvSpPr txBox="1"/>
            <p:nvPr/>
          </p:nvSpPr>
          <p:spPr>
            <a:xfrm>
              <a:off x="488291" y="5893295"/>
              <a:ext cx="275487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5ADD0B5C-3273-74C0-84F4-3C23EF56E6E4}"/>
              </a:ext>
            </a:extLst>
          </p:cNvPr>
          <p:cNvGrpSpPr>
            <a:grpSpLocks noChangeAspect="1"/>
          </p:cNvGrpSpPr>
          <p:nvPr/>
        </p:nvGrpSpPr>
        <p:grpSpPr>
          <a:xfrm>
            <a:off x="1055370" y="5395840"/>
            <a:ext cx="378048" cy="426012"/>
            <a:chOff x="416358" y="5893295"/>
            <a:chExt cx="540069" cy="608589"/>
          </a:xfrm>
        </p:grpSpPr>
        <p:sp>
          <p:nvSpPr>
            <p:cNvPr id="18" name="Triangle 17">
              <a:extLst>
                <a:ext uri="{FF2B5EF4-FFF2-40B4-BE49-F238E27FC236}">
                  <a16:creationId xmlns:a16="http://schemas.microsoft.com/office/drawing/2014/main" id="{756BCC78-053F-442A-BBB5-AB0DB4F0EA41}"/>
                </a:ext>
              </a:extLst>
            </p:cNvPr>
            <p:cNvSpPr/>
            <p:nvPr/>
          </p:nvSpPr>
          <p:spPr>
            <a:xfrm rot="10800000">
              <a:off x="416358" y="5961815"/>
              <a:ext cx="540069" cy="540069"/>
            </a:xfrm>
            <a:prstGeom prst="triangl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E2E997FD-DC93-ACB1-ADE0-D7EC7D46F037}"/>
                </a:ext>
              </a:extLst>
            </p:cNvPr>
            <p:cNvSpPr txBox="1"/>
            <p:nvPr/>
          </p:nvSpPr>
          <p:spPr>
            <a:xfrm>
              <a:off x="488291" y="5893295"/>
              <a:ext cx="275487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22BBDA4B-69B0-E293-6039-CD86E3B7669E}"/>
              </a:ext>
            </a:extLst>
          </p:cNvPr>
          <p:cNvGrpSpPr>
            <a:grpSpLocks noChangeAspect="1"/>
          </p:cNvGrpSpPr>
          <p:nvPr/>
        </p:nvGrpSpPr>
        <p:grpSpPr>
          <a:xfrm>
            <a:off x="1055370" y="5395840"/>
            <a:ext cx="378048" cy="426012"/>
            <a:chOff x="416358" y="5893295"/>
            <a:chExt cx="540069" cy="608589"/>
          </a:xfrm>
        </p:grpSpPr>
        <p:sp>
          <p:nvSpPr>
            <p:cNvPr id="21" name="Triangle 20">
              <a:extLst>
                <a:ext uri="{FF2B5EF4-FFF2-40B4-BE49-F238E27FC236}">
                  <a16:creationId xmlns:a16="http://schemas.microsoft.com/office/drawing/2014/main" id="{53B1E7A7-69F6-D967-4A0F-B74F2BC8120A}"/>
                </a:ext>
              </a:extLst>
            </p:cNvPr>
            <p:cNvSpPr/>
            <p:nvPr/>
          </p:nvSpPr>
          <p:spPr>
            <a:xfrm rot="10800000">
              <a:off x="416358" y="5961815"/>
              <a:ext cx="540069" cy="540069"/>
            </a:xfrm>
            <a:prstGeom prst="triangl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5C2DAAB-3691-477F-5983-FE7D6F0C6581}"/>
                </a:ext>
              </a:extLst>
            </p:cNvPr>
            <p:cNvSpPr txBox="1"/>
            <p:nvPr/>
          </p:nvSpPr>
          <p:spPr>
            <a:xfrm>
              <a:off x="488291" y="5893295"/>
              <a:ext cx="275487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6C74D5B7-E734-FF38-1F69-4F82482F06DA}"/>
              </a:ext>
            </a:extLst>
          </p:cNvPr>
          <p:cNvGrpSpPr>
            <a:grpSpLocks noChangeAspect="1"/>
          </p:cNvGrpSpPr>
          <p:nvPr/>
        </p:nvGrpSpPr>
        <p:grpSpPr>
          <a:xfrm>
            <a:off x="1055370" y="5395840"/>
            <a:ext cx="378048" cy="426012"/>
            <a:chOff x="416358" y="5893295"/>
            <a:chExt cx="540069" cy="608589"/>
          </a:xfrm>
        </p:grpSpPr>
        <p:sp>
          <p:nvSpPr>
            <p:cNvPr id="25" name="Triangle 24">
              <a:extLst>
                <a:ext uri="{FF2B5EF4-FFF2-40B4-BE49-F238E27FC236}">
                  <a16:creationId xmlns:a16="http://schemas.microsoft.com/office/drawing/2014/main" id="{F5C87923-2159-2A66-D392-8ADED609035E}"/>
                </a:ext>
              </a:extLst>
            </p:cNvPr>
            <p:cNvSpPr/>
            <p:nvPr/>
          </p:nvSpPr>
          <p:spPr>
            <a:xfrm rot="10800000">
              <a:off x="416358" y="5961815"/>
              <a:ext cx="540069" cy="540069"/>
            </a:xfrm>
            <a:prstGeom prst="triangl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52F10F5A-7B9E-A4C4-E754-7591B403224B}"/>
                </a:ext>
              </a:extLst>
            </p:cNvPr>
            <p:cNvSpPr txBox="1"/>
            <p:nvPr/>
          </p:nvSpPr>
          <p:spPr>
            <a:xfrm>
              <a:off x="488291" y="5893295"/>
              <a:ext cx="275487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C7206045-1BD0-B1DF-D686-A3421D8D13B4}"/>
              </a:ext>
            </a:extLst>
          </p:cNvPr>
          <p:cNvGrpSpPr>
            <a:grpSpLocks noChangeAspect="1"/>
          </p:cNvGrpSpPr>
          <p:nvPr/>
        </p:nvGrpSpPr>
        <p:grpSpPr>
          <a:xfrm>
            <a:off x="1055370" y="5395840"/>
            <a:ext cx="378048" cy="426012"/>
            <a:chOff x="416358" y="5893295"/>
            <a:chExt cx="540069" cy="608589"/>
          </a:xfrm>
        </p:grpSpPr>
        <p:sp>
          <p:nvSpPr>
            <p:cNvPr id="28" name="Triangle 27">
              <a:extLst>
                <a:ext uri="{FF2B5EF4-FFF2-40B4-BE49-F238E27FC236}">
                  <a16:creationId xmlns:a16="http://schemas.microsoft.com/office/drawing/2014/main" id="{F51C86DE-2ECA-9445-61C9-47F5E9B09E9D}"/>
                </a:ext>
              </a:extLst>
            </p:cNvPr>
            <p:cNvSpPr/>
            <p:nvPr/>
          </p:nvSpPr>
          <p:spPr>
            <a:xfrm rot="10800000">
              <a:off x="416358" y="5961815"/>
              <a:ext cx="540069" cy="540069"/>
            </a:xfrm>
            <a:prstGeom prst="triangl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1699016D-59EF-0881-0295-12902D7181BE}"/>
                </a:ext>
              </a:extLst>
            </p:cNvPr>
            <p:cNvSpPr txBox="1"/>
            <p:nvPr/>
          </p:nvSpPr>
          <p:spPr>
            <a:xfrm>
              <a:off x="488291" y="5893295"/>
              <a:ext cx="275487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918061B0-88CF-049B-EA17-2039DE2BE5E4}"/>
              </a:ext>
            </a:extLst>
          </p:cNvPr>
          <p:cNvGrpSpPr>
            <a:grpSpLocks noChangeAspect="1"/>
          </p:cNvGrpSpPr>
          <p:nvPr/>
        </p:nvGrpSpPr>
        <p:grpSpPr>
          <a:xfrm>
            <a:off x="1055370" y="5395840"/>
            <a:ext cx="378048" cy="426012"/>
            <a:chOff x="416358" y="5893295"/>
            <a:chExt cx="540069" cy="608589"/>
          </a:xfrm>
        </p:grpSpPr>
        <p:sp>
          <p:nvSpPr>
            <p:cNvPr id="33" name="Triangle 32">
              <a:extLst>
                <a:ext uri="{FF2B5EF4-FFF2-40B4-BE49-F238E27FC236}">
                  <a16:creationId xmlns:a16="http://schemas.microsoft.com/office/drawing/2014/main" id="{43067EFB-8B87-0968-1CF0-E21B5C1A26C8}"/>
                </a:ext>
              </a:extLst>
            </p:cNvPr>
            <p:cNvSpPr/>
            <p:nvPr/>
          </p:nvSpPr>
          <p:spPr>
            <a:xfrm rot="10800000">
              <a:off x="416358" y="5961815"/>
              <a:ext cx="540069" cy="540069"/>
            </a:xfrm>
            <a:prstGeom prst="triangl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26127AB7-FAB9-F607-4C87-FAB4CDAA92CC}"/>
                </a:ext>
              </a:extLst>
            </p:cNvPr>
            <p:cNvSpPr txBox="1"/>
            <p:nvPr/>
          </p:nvSpPr>
          <p:spPr>
            <a:xfrm>
              <a:off x="488291" y="5893295"/>
              <a:ext cx="275487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C318B580-1472-C010-7AEA-1F32C2222AAC}"/>
              </a:ext>
            </a:extLst>
          </p:cNvPr>
          <p:cNvSpPr>
            <a:spLocks noChangeAspect="1"/>
          </p:cNvSpPr>
          <p:nvPr/>
        </p:nvSpPr>
        <p:spPr>
          <a:xfrm>
            <a:off x="1850145" y="5419822"/>
            <a:ext cx="378048" cy="378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BC1D9D53-B5C2-652D-964D-15A461B1247A}"/>
              </a:ext>
            </a:extLst>
          </p:cNvPr>
          <p:cNvSpPr>
            <a:spLocks noChangeAspect="1"/>
          </p:cNvSpPr>
          <p:nvPr/>
        </p:nvSpPr>
        <p:spPr>
          <a:xfrm>
            <a:off x="1850145" y="5419822"/>
            <a:ext cx="378048" cy="378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32897562-49E9-0265-CF51-98ADCC60CB3D}"/>
              </a:ext>
            </a:extLst>
          </p:cNvPr>
          <p:cNvSpPr>
            <a:spLocks noChangeAspect="1"/>
          </p:cNvSpPr>
          <p:nvPr/>
        </p:nvSpPr>
        <p:spPr>
          <a:xfrm>
            <a:off x="1850145" y="5419822"/>
            <a:ext cx="378048" cy="378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6F7FA39E-5A9A-547C-91A8-B42A920C9B98}"/>
              </a:ext>
            </a:extLst>
          </p:cNvPr>
          <p:cNvSpPr>
            <a:spLocks noChangeAspect="1"/>
          </p:cNvSpPr>
          <p:nvPr/>
        </p:nvSpPr>
        <p:spPr>
          <a:xfrm>
            <a:off x="1850145" y="5419822"/>
            <a:ext cx="378048" cy="378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BAED99D-3FEC-D9E7-91DD-E8E43D04A72C}"/>
              </a:ext>
            </a:extLst>
          </p:cNvPr>
          <p:cNvSpPr>
            <a:spLocks noChangeAspect="1"/>
          </p:cNvSpPr>
          <p:nvPr/>
        </p:nvSpPr>
        <p:spPr>
          <a:xfrm>
            <a:off x="1850145" y="5419822"/>
            <a:ext cx="378048" cy="378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4FFE403D-679F-AA44-619E-BB60B489A039}"/>
              </a:ext>
            </a:extLst>
          </p:cNvPr>
          <p:cNvSpPr>
            <a:spLocks noChangeAspect="1"/>
          </p:cNvSpPr>
          <p:nvPr/>
        </p:nvSpPr>
        <p:spPr>
          <a:xfrm>
            <a:off x="1850145" y="5419822"/>
            <a:ext cx="378048" cy="378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8447B08E-E179-C686-E522-041B15C59AFF}"/>
              </a:ext>
            </a:extLst>
          </p:cNvPr>
          <p:cNvSpPr>
            <a:spLocks noChangeAspect="1"/>
          </p:cNvSpPr>
          <p:nvPr/>
        </p:nvSpPr>
        <p:spPr>
          <a:xfrm>
            <a:off x="1850145" y="5419822"/>
            <a:ext cx="378048" cy="378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78A8EF9-8D9F-3709-C986-FCD5D44CC6C1}"/>
              </a:ext>
            </a:extLst>
          </p:cNvPr>
          <p:cNvSpPr>
            <a:spLocks noChangeAspect="1"/>
          </p:cNvSpPr>
          <p:nvPr/>
        </p:nvSpPr>
        <p:spPr>
          <a:xfrm>
            <a:off x="1850145" y="5419822"/>
            <a:ext cx="378048" cy="378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DC197CEB-6902-D721-5F48-976D9DA2D360}"/>
              </a:ext>
            </a:extLst>
          </p:cNvPr>
          <p:cNvSpPr>
            <a:spLocks noChangeAspect="1"/>
          </p:cNvSpPr>
          <p:nvPr/>
        </p:nvSpPr>
        <p:spPr>
          <a:xfrm>
            <a:off x="1850145" y="5419822"/>
            <a:ext cx="378048" cy="378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1873192F-9AD6-E57C-1FC5-100B081AF8AC}"/>
              </a:ext>
            </a:extLst>
          </p:cNvPr>
          <p:cNvSpPr>
            <a:spLocks noChangeAspect="1"/>
          </p:cNvSpPr>
          <p:nvPr/>
        </p:nvSpPr>
        <p:spPr>
          <a:xfrm>
            <a:off x="2654992" y="5427805"/>
            <a:ext cx="378048" cy="37804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138D1CFA-A490-8335-3216-AC2F8AA751C8}"/>
              </a:ext>
            </a:extLst>
          </p:cNvPr>
          <p:cNvSpPr>
            <a:spLocks noChangeAspect="1"/>
          </p:cNvSpPr>
          <p:nvPr/>
        </p:nvSpPr>
        <p:spPr>
          <a:xfrm>
            <a:off x="2654992" y="5427805"/>
            <a:ext cx="378048" cy="37804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C8D88138-5024-7F6B-0186-806349C0DA84}"/>
              </a:ext>
            </a:extLst>
          </p:cNvPr>
          <p:cNvSpPr>
            <a:spLocks noChangeAspect="1"/>
          </p:cNvSpPr>
          <p:nvPr/>
        </p:nvSpPr>
        <p:spPr>
          <a:xfrm>
            <a:off x="2654992" y="5427805"/>
            <a:ext cx="378048" cy="37804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DCF26389-543D-9DC3-1252-6CA1A7D37CE2}"/>
              </a:ext>
            </a:extLst>
          </p:cNvPr>
          <p:cNvSpPr>
            <a:spLocks noChangeAspect="1"/>
          </p:cNvSpPr>
          <p:nvPr/>
        </p:nvSpPr>
        <p:spPr>
          <a:xfrm>
            <a:off x="2654992" y="5427805"/>
            <a:ext cx="378048" cy="37804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8324EC32-1762-8318-6970-2C55FD61776E}"/>
              </a:ext>
            </a:extLst>
          </p:cNvPr>
          <p:cNvSpPr>
            <a:spLocks noChangeAspect="1"/>
          </p:cNvSpPr>
          <p:nvPr/>
        </p:nvSpPr>
        <p:spPr>
          <a:xfrm>
            <a:off x="2654992" y="5427805"/>
            <a:ext cx="378048" cy="37804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093E0263-E667-43DF-B5B4-EA1E4F85088C}"/>
              </a:ext>
            </a:extLst>
          </p:cNvPr>
          <p:cNvSpPr>
            <a:spLocks noChangeAspect="1"/>
          </p:cNvSpPr>
          <p:nvPr/>
        </p:nvSpPr>
        <p:spPr>
          <a:xfrm>
            <a:off x="2654992" y="5427805"/>
            <a:ext cx="378048" cy="37804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ADACBAA4-CE23-D584-B688-745BCD036D6E}"/>
              </a:ext>
            </a:extLst>
          </p:cNvPr>
          <p:cNvSpPr>
            <a:spLocks noChangeAspect="1"/>
          </p:cNvSpPr>
          <p:nvPr/>
        </p:nvSpPr>
        <p:spPr>
          <a:xfrm>
            <a:off x="2654992" y="5427805"/>
            <a:ext cx="378048" cy="37804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36AD79EA-B85E-617D-33CB-C0F79F9A0199}"/>
              </a:ext>
            </a:extLst>
          </p:cNvPr>
          <p:cNvSpPr>
            <a:spLocks noChangeAspect="1"/>
          </p:cNvSpPr>
          <p:nvPr/>
        </p:nvSpPr>
        <p:spPr>
          <a:xfrm>
            <a:off x="2654992" y="5427805"/>
            <a:ext cx="378048" cy="37804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41539DB0-1D43-2A57-52AE-2C4210FF5EED}"/>
              </a:ext>
            </a:extLst>
          </p:cNvPr>
          <p:cNvSpPr>
            <a:spLocks noChangeAspect="1"/>
          </p:cNvSpPr>
          <p:nvPr/>
        </p:nvSpPr>
        <p:spPr>
          <a:xfrm>
            <a:off x="2654992" y="5427805"/>
            <a:ext cx="378048" cy="37804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</a:p>
        </p:txBody>
      </p:sp>
      <p:pic>
        <p:nvPicPr>
          <p:cNvPr id="59" name="Picture 58" descr="A black and white letter y&#10;&#10;AI-generated content may be incorrect.">
            <a:extLst>
              <a:ext uri="{FF2B5EF4-FFF2-40B4-BE49-F238E27FC236}">
                <a16:creationId xmlns:a16="http://schemas.microsoft.com/office/drawing/2014/main" id="{E1B325A0-5884-5A60-390F-8A7F11E33B61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l="21719" t="12244" r="24146" b="17954"/>
          <a:stretch>
            <a:fillRect/>
          </a:stretch>
        </p:blipFill>
        <p:spPr>
          <a:xfrm>
            <a:off x="5015865" y="5229225"/>
            <a:ext cx="508756" cy="806703"/>
          </a:xfrm>
          <a:prstGeom prst="rect">
            <a:avLst/>
          </a:prstGeom>
        </p:spPr>
      </p:pic>
      <p:pic>
        <p:nvPicPr>
          <p:cNvPr id="61" name="Picture 60" descr="A black and white football goal post&#10;&#10;AI-generated content may be incorrect.">
            <a:extLst>
              <a:ext uri="{FF2B5EF4-FFF2-40B4-BE49-F238E27FC236}">
                <a16:creationId xmlns:a16="http://schemas.microsoft.com/office/drawing/2014/main" id="{6426408A-5CDE-A6EE-4627-732ED70EF2C3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 t="10401" r="10999" b="16588"/>
          <a:stretch>
            <a:fillRect/>
          </a:stretch>
        </p:blipFill>
        <p:spPr>
          <a:xfrm>
            <a:off x="5667901" y="5248435"/>
            <a:ext cx="791224" cy="806704"/>
          </a:xfrm>
          <a:prstGeom prst="rect">
            <a:avLst/>
          </a:prstGeom>
        </p:spPr>
      </p:pic>
      <p:pic>
        <p:nvPicPr>
          <p:cNvPr id="65" name="Picture 64" descr="A black and white circle&#10;&#10;AI-generated content may be incorrect.">
            <a:extLst>
              <a:ext uri="{FF2B5EF4-FFF2-40B4-BE49-F238E27FC236}">
                <a16:creationId xmlns:a16="http://schemas.microsoft.com/office/drawing/2014/main" id="{C1D39FD8-C450-ABC8-7D05-4CAEE0B3C905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0782" t="9396" r="10998" b="11204"/>
          <a:stretch>
            <a:fillRect/>
          </a:stretch>
        </p:blipFill>
        <p:spPr>
          <a:xfrm>
            <a:off x="6504413" y="5297256"/>
            <a:ext cx="695368" cy="806703"/>
          </a:xfrm>
          <a:prstGeom prst="rect">
            <a:avLst/>
          </a:prstGeom>
        </p:spPr>
      </p:pic>
      <p:pic>
        <p:nvPicPr>
          <p:cNvPr id="66" name="Picture 65" descr="A black and white letter y&#10;&#10;AI-generated content may be incorrect.">
            <a:extLst>
              <a:ext uri="{FF2B5EF4-FFF2-40B4-BE49-F238E27FC236}">
                <a16:creationId xmlns:a16="http://schemas.microsoft.com/office/drawing/2014/main" id="{44ACC56B-CA3B-3BED-377C-EAF4BC076441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l="21719" t="12244" r="24146" b="17954"/>
          <a:stretch>
            <a:fillRect/>
          </a:stretch>
        </p:blipFill>
        <p:spPr>
          <a:xfrm>
            <a:off x="5066746" y="5310952"/>
            <a:ext cx="508756" cy="806703"/>
          </a:xfrm>
          <a:prstGeom prst="rect">
            <a:avLst/>
          </a:prstGeom>
        </p:spPr>
      </p:pic>
      <p:pic>
        <p:nvPicPr>
          <p:cNvPr id="67" name="Picture 66" descr="A black and white letter y&#10;&#10;AI-generated content may be incorrect.">
            <a:extLst>
              <a:ext uri="{FF2B5EF4-FFF2-40B4-BE49-F238E27FC236}">
                <a16:creationId xmlns:a16="http://schemas.microsoft.com/office/drawing/2014/main" id="{7C7D032C-9E1F-0F98-3897-B2A27CF8DD20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l="21719" t="12244" r="24146" b="17954"/>
          <a:stretch>
            <a:fillRect/>
          </a:stretch>
        </p:blipFill>
        <p:spPr>
          <a:xfrm>
            <a:off x="5066746" y="5310952"/>
            <a:ext cx="508756" cy="806703"/>
          </a:xfrm>
          <a:prstGeom prst="rect">
            <a:avLst/>
          </a:prstGeom>
        </p:spPr>
      </p:pic>
      <p:pic>
        <p:nvPicPr>
          <p:cNvPr id="68" name="Picture 67" descr="A black and white letter y&#10;&#10;AI-generated content may be incorrect.">
            <a:extLst>
              <a:ext uri="{FF2B5EF4-FFF2-40B4-BE49-F238E27FC236}">
                <a16:creationId xmlns:a16="http://schemas.microsoft.com/office/drawing/2014/main" id="{CC987985-91A4-4748-956A-93BF58A739E9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l="21719" t="12244" r="24146" b="17954"/>
          <a:stretch>
            <a:fillRect/>
          </a:stretch>
        </p:blipFill>
        <p:spPr>
          <a:xfrm>
            <a:off x="5066746" y="5310952"/>
            <a:ext cx="508756" cy="806703"/>
          </a:xfrm>
          <a:prstGeom prst="rect">
            <a:avLst/>
          </a:prstGeom>
        </p:spPr>
      </p:pic>
      <p:pic>
        <p:nvPicPr>
          <p:cNvPr id="69" name="Picture 68" descr="A black and white letter y&#10;&#10;AI-generated content may be incorrect.">
            <a:extLst>
              <a:ext uri="{FF2B5EF4-FFF2-40B4-BE49-F238E27FC236}">
                <a16:creationId xmlns:a16="http://schemas.microsoft.com/office/drawing/2014/main" id="{34A7FF0D-D871-BB40-FF3D-FAF940DD3173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l="21719" t="12244" r="24146" b="17954"/>
          <a:stretch>
            <a:fillRect/>
          </a:stretch>
        </p:blipFill>
        <p:spPr>
          <a:xfrm>
            <a:off x="5066746" y="5310952"/>
            <a:ext cx="508756" cy="806703"/>
          </a:xfrm>
          <a:prstGeom prst="rect">
            <a:avLst/>
          </a:prstGeom>
        </p:spPr>
      </p:pic>
      <p:pic>
        <p:nvPicPr>
          <p:cNvPr id="70" name="Picture 69" descr="A black and white letter y&#10;&#10;AI-generated content may be incorrect.">
            <a:extLst>
              <a:ext uri="{FF2B5EF4-FFF2-40B4-BE49-F238E27FC236}">
                <a16:creationId xmlns:a16="http://schemas.microsoft.com/office/drawing/2014/main" id="{7D124630-7008-7954-6818-E985CF721389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l="21719" t="12244" r="24146" b="17954"/>
          <a:stretch>
            <a:fillRect/>
          </a:stretch>
        </p:blipFill>
        <p:spPr>
          <a:xfrm>
            <a:off x="5066746" y="5310952"/>
            <a:ext cx="508756" cy="806703"/>
          </a:xfrm>
          <a:prstGeom prst="rect">
            <a:avLst/>
          </a:prstGeom>
        </p:spPr>
      </p:pic>
      <p:pic>
        <p:nvPicPr>
          <p:cNvPr id="93" name="Picture 92" descr="A black and white letter y&#10;&#10;AI-generated content may be incorrect.">
            <a:extLst>
              <a:ext uri="{FF2B5EF4-FFF2-40B4-BE49-F238E27FC236}">
                <a16:creationId xmlns:a16="http://schemas.microsoft.com/office/drawing/2014/main" id="{298BA341-B526-EDD5-B4D1-1943ABAC255C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l="21719" t="12244" r="24146" b="17954"/>
          <a:stretch>
            <a:fillRect/>
          </a:stretch>
        </p:blipFill>
        <p:spPr>
          <a:xfrm>
            <a:off x="5066746" y="5310952"/>
            <a:ext cx="508756" cy="806703"/>
          </a:xfrm>
          <a:prstGeom prst="rect">
            <a:avLst/>
          </a:prstGeom>
        </p:spPr>
      </p:pic>
      <p:pic>
        <p:nvPicPr>
          <p:cNvPr id="100" name="Picture 99" descr="A black and white letter y&#10;&#10;AI-generated content may be incorrect.">
            <a:extLst>
              <a:ext uri="{FF2B5EF4-FFF2-40B4-BE49-F238E27FC236}">
                <a16:creationId xmlns:a16="http://schemas.microsoft.com/office/drawing/2014/main" id="{60FFF927-BA0A-F41E-EB17-A093CB5DEEAA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l="21719" t="12244" r="24146" b="17954"/>
          <a:stretch>
            <a:fillRect/>
          </a:stretch>
        </p:blipFill>
        <p:spPr>
          <a:xfrm>
            <a:off x="5066746" y="5310952"/>
            <a:ext cx="508756" cy="806703"/>
          </a:xfrm>
          <a:prstGeom prst="rect">
            <a:avLst/>
          </a:prstGeom>
        </p:spPr>
      </p:pic>
      <p:pic>
        <p:nvPicPr>
          <p:cNvPr id="101" name="Picture 100" descr="A black and white letter y&#10;&#10;AI-generated content may be incorrect.">
            <a:extLst>
              <a:ext uri="{FF2B5EF4-FFF2-40B4-BE49-F238E27FC236}">
                <a16:creationId xmlns:a16="http://schemas.microsoft.com/office/drawing/2014/main" id="{D2734A4B-4E41-89E0-02F8-83696EBC0814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l="21719" t="12244" r="24146" b="17954"/>
          <a:stretch>
            <a:fillRect/>
          </a:stretch>
        </p:blipFill>
        <p:spPr>
          <a:xfrm>
            <a:off x="5066746" y="5310952"/>
            <a:ext cx="508756" cy="806703"/>
          </a:xfrm>
          <a:prstGeom prst="rect">
            <a:avLst/>
          </a:prstGeom>
        </p:spPr>
      </p:pic>
      <p:pic>
        <p:nvPicPr>
          <p:cNvPr id="102" name="Picture 101" descr="A black and white letter y&#10;&#10;AI-generated content may be incorrect.">
            <a:extLst>
              <a:ext uri="{FF2B5EF4-FFF2-40B4-BE49-F238E27FC236}">
                <a16:creationId xmlns:a16="http://schemas.microsoft.com/office/drawing/2014/main" id="{3F011999-D5F6-DDF8-E260-AF6606B7CE47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l="21719" t="12244" r="24146" b="17954"/>
          <a:stretch>
            <a:fillRect/>
          </a:stretch>
        </p:blipFill>
        <p:spPr>
          <a:xfrm>
            <a:off x="5066746" y="5310952"/>
            <a:ext cx="508756" cy="806703"/>
          </a:xfrm>
          <a:prstGeom prst="rect">
            <a:avLst/>
          </a:prstGeom>
        </p:spPr>
      </p:pic>
      <p:pic>
        <p:nvPicPr>
          <p:cNvPr id="103" name="Picture 102" descr="A black and white football goal post&#10;&#10;AI-generated content may be incorrect.">
            <a:extLst>
              <a:ext uri="{FF2B5EF4-FFF2-40B4-BE49-F238E27FC236}">
                <a16:creationId xmlns:a16="http://schemas.microsoft.com/office/drawing/2014/main" id="{3E32C84D-A128-2934-3C15-A675AAC1101F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 t="10401" r="10999" b="16588"/>
          <a:stretch>
            <a:fillRect/>
          </a:stretch>
        </p:blipFill>
        <p:spPr>
          <a:xfrm>
            <a:off x="5667901" y="5248435"/>
            <a:ext cx="791224" cy="806704"/>
          </a:xfrm>
          <a:prstGeom prst="rect">
            <a:avLst/>
          </a:prstGeom>
        </p:spPr>
      </p:pic>
      <p:pic>
        <p:nvPicPr>
          <p:cNvPr id="104" name="Picture 103" descr="A black and white football goal post&#10;&#10;AI-generated content may be incorrect.">
            <a:extLst>
              <a:ext uri="{FF2B5EF4-FFF2-40B4-BE49-F238E27FC236}">
                <a16:creationId xmlns:a16="http://schemas.microsoft.com/office/drawing/2014/main" id="{9E770565-3685-ACAA-67FF-6C1E0B4EEB65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 t="10401" r="10999" b="16588"/>
          <a:stretch>
            <a:fillRect/>
          </a:stretch>
        </p:blipFill>
        <p:spPr>
          <a:xfrm>
            <a:off x="5667901" y="5248435"/>
            <a:ext cx="791224" cy="806704"/>
          </a:xfrm>
          <a:prstGeom prst="rect">
            <a:avLst/>
          </a:prstGeom>
        </p:spPr>
      </p:pic>
      <p:pic>
        <p:nvPicPr>
          <p:cNvPr id="106" name="Picture 105" descr="A black and white football goal post&#10;&#10;AI-generated content may be incorrect.">
            <a:extLst>
              <a:ext uri="{FF2B5EF4-FFF2-40B4-BE49-F238E27FC236}">
                <a16:creationId xmlns:a16="http://schemas.microsoft.com/office/drawing/2014/main" id="{8BC617B0-7E10-BCC4-4BBC-7D32E839EC4E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 t="10401" r="10999" b="16588"/>
          <a:stretch>
            <a:fillRect/>
          </a:stretch>
        </p:blipFill>
        <p:spPr>
          <a:xfrm>
            <a:off x="5667901" y="5248435"/>
            <a:ext cx="791224" cy="806704"/>
          </a:xfrm>
          <a:prstGeom prst="rect">
            <a:avLst/>
          </a:prstGeom>
        </p:spPr>
      </p:pic>
      <p:pic>
        <p:nvPicPr>
          <p:cNvPr id="115" name="Picture 114" descr="A black and white football goal post&#10;&#10;AI-generated content may be incorrect.">
            <a:extLst>
              <a:ext uri="{FF2B5EF4-FFF2-40B4-BE49-F238E27FC236}">
                <a16:creationId xmlns:a16="http://schemas.microsoft.com/office/drawing/2014/main" id="{DEF7F57F-7E36-1433-672C-E61BB594C269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 t="10401" r="10999" b="16588"/>
          <a:stretch>
            <a:fillRect/>
          </a:stretch>
        </p:blipFill>
        <p:spPr>
          <a:xfrm>
            <a:off x="5667901" y="5248435"/>
            <a:ext cx="791224" cy="806704"/>
          </a:xfrm>
          <a:prstGeom prst="rect">
            <a:avLst/>
          </a:prstGeom>
        </p:spPr>
      </p:pic>
      <p:pic>
        <p:nvPicPr>
          <p:cNvPr id="116" name="Picture 115" descr="A black and white football goal post&#10;&#10;AI-generated content may be incorrect.">
            <a:extLst>
              <a:ext uri="{FF2B5EF4-FFF2-40B4-BE49-F238E27FC236}">
                <a16:creationId xmlns:a16="http://schemas.microsoft.com/office/drawing/2014/main" id="{E4460B4D-F08C-25FF-AAA4-D0B5E068D552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 t="10401" r="10999" b="16588"/>
          <a:stretch>
            <a:fillRect/>
          </a:stretch>
        </p:blipFill>
        <p:spPr>
          <a:xfrm>
            <a:off x="5667901" y="5248435"/>
            <a:ext cx="791224" cy="806704"/>
          </a:xfrm>
          <a:prstGeom prst="rect">
            <a:avLst/>
          </a:prstGeom>
        </p:spPr>
      </p:pic>
      <p:pic>
        <p:nvPicPr>
          <p:cNvPr id="117" name="Picture 116" descr="A black and white football goal post&#10;&#10;AI-generated content may be incorrect.">
            <a:extLst>
              <a:ext uri="{FF2B5EF4-FFF2-40B4-BE49-F238E27FC236}">
                <a16:creationId xmlns:a16="http://schemas.microsoft.com/office/drawing/2014/main" id="{7676D777-75A5-E538-A860-7E52D867AF88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 t="10401" r="10999" b="16588"/>
          <a:stretch>
            <a:fillRect/>
          </a:stretch>
        </p:blipFill>
        <p:spPr>
          <a:xfrm>
            <a:off x="5667901" y="5248435"/>
            <a:ext cx="791224" cy="806704"/>
          </a:xfrm>
          <a:prstGeom prst="rect">
            <a:avLst/>
          </a:prstGeom>
        </p:spPr>
      </p:pic>
      <p:pic>
        <p:nvPicPr>
          <p:cNvPr id="119" name="Picture 118" descr="A black and white football goal post&#10;&#10;AI-generated content may be incorrect.">
            <a:extLst>
              <a:ext uri="{FF2B5EF4-FFF2-40B4-BE49-F238E27FC236}">
                <a16:creationId xmlns:a16="http://schemas.microsoft.com/office/drawing/2014/main" id="{E8D7D5E4-71AA-D5A8-1598-C4152DF7712C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 t="10401" r="10999" b="16588"/>
          <a:stretch>
            <a:fillRect/>
          </a:stretch>
        </p:blipFill>
        <p:spPr>
          <a:xfrm>
            <a:off x="5667901" y="5248435"/>
            <a:ext cx="791224" cy="806704"/>
          </a:xfrm>
          <a:prstGeom prst="rect">
            <a:avLst/>
          </a:prstGeom>
        </p:spPr>
      </p:pic>
      <p:pic>
        <p:nvPicPr>
          <p:cNvPr id="120" name="Picture 119" descr="A black and white circle&#10;&#10;AI-generated content may be incorrect.">
            <a:extLst>
              <a:ext uri="{FF2B5EF4-FFF2-40B4-BE49-F238E27FC236}">
                <a16:creationId xmlns:a16="http://schemas.microsoft.com/office/drawing/2014/main" id="{BC7C6047-ED82-2CBE-8FE4-48F11EECEC21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0782" t="9396" r="10998" b="11204"/>
          <a:stretch>
            <a:fillRect/>
          </a:stretch>
        </p:blipFill>
        <p:spPr>
          <a:xfrm>
            <a:off x="6554216" y="5297256"/>
            <a:ext cx="695368" cy="806703"/>
          </a:xfrm>
          <a:prstGeom prst="rect">
            <a:avLst/>
          </a:prstGeom>
        </p:spPr>
      </p:pic>
      <p:pic>
        <p:nvPicPr>
          <p:cNvPr id="122" name="Picture 121" descr="A black and white circle&#10;&#10;AI-generated content may be incorrect.">
            <a:extLst>
              <a:ext uri="{FF2B5EF4-FFF2-40B4-BE49-F238E27FC236}">
                <a16:creationId xmlns:a16="http://schemas.microsoft.com/office/drawing/2014/main" id="{286D64E8-306F-6739-0D8A-6639902B1105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0782" t="9396" r="10998" b="11204"/>
          <a:stretch>
            <a:fillRect/>
          </a:stretch>
        </p:blipFill>
        <p:spPr>
          <a:xfrm>
            <a:off x="6504413" y="5297256"/>
            <a:ext cx="695368" cy="806703"/>
          </a:xfrm>
          <a:prstGeom prst="rect">
            <a:avLst/>
          </a:prstGeom>
        </p:spPr>
      </p:pic>
      <p:pic>
        <p:nvPicPr>
          <p:cNvPr id="127" name="Picture 126" descr="A black and white circle&#10;&#10;AI-generated content may be incorrect.">
            <a:extLst>
              <a:ext uri="{FF2B5EF4-FFF2-40B4-BE49-F238E27FC236}">
                <a16:creationId xmlns:a16="http://schemas.microsoft.com/office/drawing/2014/main" id="{A1F0263B-7970-CC3F-EFE7-0504614433C5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0782" t="9396" r="10998" b="11204"/>
          <a:stretch>
            <a:fillRect/>
          </a:stretch>
        </p:blipFill>
        <p:spPr>
          <a:xfrm>
            <a:off x="6554216" y="5297256"/>
            <a:ext cx="695368" cy="806703"/>
          </a:xfrm>
          <a:prstGeom prst="rect">
            <a:avLst/>
          </a:prstGeom>
        </p:spPr>
      </p:pic>
      <p:pic>
        <p:nvPicPr>
          <p:cNvPr id="128" name="Picture 127" descr="A black and white circle&#10;&#10;AI-generated content may be incorrect.">
            <a:extLst>
              <a:ext uri="{FF2B5EF4-FFF2-40B4-BE49-F238E27FC236}">
                <a16:creationId xmlns:a16="http://schemas.microsoft.com/office/drawing/2014/main" id="{2C2B9C52-D697-B09C-C17C-408D7A3174D6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0782" t="9396" r="10998" b="11204"/>
          <a:stretch>
            <a:fillRect/>
          </a:stretch>
        </p:blipFill>
        <p:spPr>
          <a:xfrm>
            <a:off x="6504265" y="5297256"/>
            <a:ext cx="695368" cy="806703"/>
          </a:xfrm>
          <a:prstGeom prst="rect">
            <a:avLst/>
          </a:prstGeom>
        </p:spPr>
      </p:pic>
      <p:pic>
        <p:nvPicPr>
          <p:cNvPr id="133" name="Picture 132" descr="A black and white circle&#10;&#10;AI-generated content may be incorrect.">
            <a:extLst>
              <a:ext uri="{FF2B5EF4-FFF2-40B4-BE49-F238E27FC236}">
                <a16:creationId xmlns:a16="http://schemas.microsoft.com/office/drawing/2014/main" id="{729B3DB5-030A-3AFE-A495-D639344A80D0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0782" t="9396" r="10998" b="11204"/>
          <a:stretch>
            <a:fillRect/>
          </a:stretch>
        </p:blipFill>
        <p:spPr>
          <a:xfrm>
            <a:off x="6554216" y="5297256"/>
            <a:ext cx="695368" cy="806703"/>
          </a:xfrm>
          <a:prstGeom prst="rect">
            <a:avLst/>
          </a:prstGeom>
        </p:spPr>
      </p:pic>
      <p:pic>
        <p:nvPicPr>
          <p:cNvPr id="134" name="Picture 133" descr="A black and white circle&#10;&#10;AI-generated content may be incorrect.">
            <a:extLst>
              <a:ext uri="{FF2B5EF4-FFF2-40B4-BE49-F238E27FC236}">
                <a16:creationId xmlns:a16="http://schemas.microsoft.com/office/drawing/2014/main" id="{D6251177-C5CE-9C75-3AEA-98E6F9736B3A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0782" t="9396" r="10998" b="11204"/>
          <a:stretch>
            <a:fillRect/>
          </a:stretch>
        </p:blipFill>
        <p:spPr>
          <a:xfrm>
            <a:off x="6504265" y="5297256"/>
            <a:ext cx="695368" cy="806703"/>
          </a:xfrm>
          <a:prstGeom prst="rect">
            <a:avLst/>
          </a:prstGeom>
        </p:spPr>
      </p:pic>
      <p:pic>
        <p:nvPicPr>
          <p:cNvPr id="135" name="Picture 134" descr="A black and white circle&#10;&#10;AI-generated content may be incorrect.">
            <a:extLst>
              <a:ext uri="{FF2B5EF4-FFF2-40B4-BE49-F238E27FC236}">
                <a16:creationId xmlns:a16="http://schemas.microsoft.com/office/drawing/2014/main" id="{BFBAEF56-698E-DB17-D6BF-64C3A0183E03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0782" t="9396" r="10998" b="11204"/>
          <a:stretch>
            <a:fillRect/>
          </a:stretch>
        </p:blipFill>
        <p:spPr>
          <a:xfrm>
            <a:off x="6504265" y="5297256"/>
            <a:ext cx="695368" cy="806703"/>
          </a:xfrm>
          <a:prstGeom prst="rect">
            <a:avLst/>
          </a:prstGeom>
        </p:spPr>
      </p:pic>
      <p:pic>
        <p:nvPicPr>
          <p:cNvPr id="137" name="Picture 136" descr="A black and white letter y&#10;&#10;AI-generated content may be incorrect.">
            <a:extLst>
              <a:ext uri="{FF2B5EF4-FFF2-40B4-BE49-F238E27FC236}">
                <a16:creationId xmlns:a16="http://schemas.microsoft.com/office/drawing/2014/main" id="{BED28924-CB35-A690-5A16-D681C2906491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l="21719" t="12244" r="24146" b="17954"/>
          <a:stretch>
            <a:fillRect/>
          </a:stretch>
        </p:blipFill>
        <p:spPr>
          <a:xfrm>
            <a:off x="5066746" y="5310952"/>
            <a:ext cx="508756" cy="806703"/>
          </a:xfrm>
          <a:prstGeom prst="rect">
            <a:avLst/>
          </a:prstGeom>
        </p:spPr>
      </p:pic>
      <p:pic>
        <p:nvPicPr>
          <p:cNvPr id="139" name="Picture 138" descr="A black and white football goal post&#10;&#10;AI-generated content may be incorrect.">
            <a:extLst>
              <a:ext uri="{FF2B5EF4-FFF2-40B4-BE49-F238E27FC236}">
                <a16:creationId xmlns:a16="http://schemas.microsoft.com/office/drawing/2014/main" id="{3EDD65CD-4631-C89F-517D-8B43DA2098B7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 t="10401" r="10999" b="16588"/>
          <a:stretch>
            <a:fillRect/>
          </a:stretch>
        </p:blipFill>
        <p:spPr>
          <a:xfrm>
            <a:off x="5629923" y="5308131"/>
            <a:ext cx="791224" cy="806704"/>
          </a:xfrm>
          <a:prstGeom prst="rect">
            <a:avLst/>
          </a:prstGeom>
        </p:spPr>
      </p:pic>
      <p:pic>
        <p:nvPicPr>
          <p:cNvPr id="141" name="Picture 140" descr="A black and white circle&#10;&#10;AI-generated content may be incorrect.">
            <a:extLst>
              <a:ext uri="{FF2B5EF4-FFF2-40B4-BE49-F238E27FC236}">
                <a16:creationId xmlns:a16="http://schemas.microsoft.com/office/drawing/2014/main" id="{19488E5F-A640-019B-DF13-B24E042E12FF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0782" t="9396" r="10998" b="11204"/>
          <a:stretch>
            <a:fillRect/>
          </a:stretch>
        </p:blipFill>
        <p:spPr>
          <a:xfrm>
            <a:off x="6554216" y="5297256"/>
            <a:ext cx="695368" cy="806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58528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43</Words>
  <Application>Microsoft Macintosh PowerPoint</Application>
  <PresentationFormat>Widescreen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Bilton, Natalia</dc:creator>
  <cp:lastModifiedBy>Bilton, Natalia</cp:lastModifiedBy>
  <cp:revision>8</cp:revision>
  <dcterms:created xsi:type="dcterms:W3CDTF">2025-12-01T02:14:22Z</dcterms:created>
  <dcterms:modified xsi:type="dcterms:W3CDTF">2025-12-02T01:37:19Z</dcterms:modified>
</cp:coreProperties>
</file>