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0" r:id="rId4"/>
    <p:sldId id="261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9A5"/>
    <a:srgbClr val="FF7E79"/>
    <a:srgbClr val="FFF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7"/>
    <p:restoredTop sz="94658"/>
  </p:normalViewPr>
  <p:slideViewPr>
    <p:cSldViewPr snapToGrid="0">
      <p:cViewPr varScale="1">
        <p:scale>
          <a:sx n="116" d="100"/>
          <a:sy n="116" d="100"/>
        </p:scale>
        <p:origin x="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F2694-249A-2643-93CC-A4811EB86EA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B8146-F86C-B74E-A5E1-3CED079A5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03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DB1A-6F2C-5D94-E8A2-A72D9F47C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04EE1-B833-38D6-C096-BBC6895D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F18D8-D803-6AF0-F57A-64985D8F0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BC6E-DE60-754D-9FDC-D07F4AA1499A}" type="datetime1">
              <a:rPr lang="en-AU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90FB-46F9-5A98-9988-C111E4FC0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530E1-38A9-3757-7EC5-C4B4E9BA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1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5AEF1-D9CC-2521-D33B-DC6FF584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E7AC1-CA4D-7251-05AC-E39A58B6D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F5289-1BF1-A64F-FE95-A277251A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9932-1052-6D4F-90E3-2FC3E438CD12}" type="datetime1">
              <a:rPr lang="en-AU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271E8-A89B-4DEF-66E0-D3461D57C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4FCF1-E978-6966-4F99-2106DF2F0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8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C97DC-4BEC-A9F2-D253-90155D66C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BA1CB-D7C9-4F3C-0EF9-D2216DA45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E071F-3C59-24C3-9109-49CDEC33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F59B-E8B4-7447-9485-658015E2F09B}" type="datetime1">
              <a:rPr lang="en-AU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61E6A-C334-8298-7313-24028846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6A746-F8B2-7850-5D81-32DC7CEB8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2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AFB03-4682-81B2-1339-D22A4DC1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611A6-4E59-EA5A-CF2A-079FF473B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26D36-2447-3B9A-5DCC-D9F35EAA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D20D-739A-AF41-94D4-62DA906BD682}" type="datetime1">
              <a:rPr lang="en-AU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7D595-8833-0287-0F7C-FFF05D6E4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406A8-38E7-2196-A247-A5A85516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8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721C-25E0-F96C-201F-A66734752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79FDB-BDB0-F5EC-46D7-6AD1FA1E6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F532C-7AED-22B7-EEDC-E10AD5B3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3275-10A5-E346-8B80-1A25B3C33D99}" type="datetime1">
              <a:rPr lang="en-AU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E1A8D-BE5D-0257-50F2-9CD215BBD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C6500-5235-2672-A378-31CA8248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F837-8A9E-566E-6B8A-75C0D8343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8CC84-0D35-8F20-F1A5-A14E102DB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75FF9-0F70-B82D-0E49-D7DF7ACE5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0DF63-7C37-C920-B1ED-0D5AD38E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E052E-0E3C-1F42-98DB-021095790D6C}" type="datetime1">
              <a:rPr lang="en-AU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26304-CCF4-B13A-63A2-F05B95346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89677-1F38-EEE1-676A-2A37CF41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9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31A59-1FE3-455D-2160-A47E301B9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827C4-8834-BAEE-1C49-54233F83F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93E36-BCE8-1D8A-F2A6-FDE5B4EDF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1B7372-39B7-2564-B18D-04E7CAF53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46B1F5-18F9-D7DE-0BA5-F0F3D1068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8AE028-56F7-0AD4-E95D-39461B4C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4104-79F9-A240-A922-38C1F2F21B79}" type="datetime1">
              <a:rPr lang="en-AU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EBD104-149D-152B-D903-95A2EAD1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E14DEA-6007-AAE4-E565-B72ACC52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4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357A-2E14-C140-3797-639195F18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9CC87C-5270-D058-FC84-7CECA080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3E20-E281-A547-85DA-BB9C782CA48F}" type="datetime1">
              <a:rPr lang="en-AU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D618C2-1945-E9BF-C4B2-5CD5D2D5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55B50E-FBC5-0106-AE37-D9E106EDF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0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B4F6E4-BC0C-7D60-135F-7D6304A8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9C5F-0530-904A-BFD1-17DBD234C45A}" type="datetime1">
              <a:rPr lang="en-AU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5350F1-2B80-B236-EE1B-CECB2F18F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D5B01-223E-9C12-685E-0B9527B7E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5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FE9BB-72EB-F84C-FF0A-F8A2A754B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5C65D-545D-3D97-3815-0E7F10B5C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A8CB3-8195-32FB-67A9-6356C4831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66F30-ADBF-840F-1963-40B73F33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B187-F0E4-A143-8ED5-B07DE3330D38}" type="datetime1">
              <a:rPr lang="en-AU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9FBC5-859D-3325-5B12-E178659C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01D2F-EE31-4186-C76C-8779D616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2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2F588-16AA-1ADF-5F7B-59974DC7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CD0B8-8541-38A4-06C1-4F42F7EAE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0D6D8-E20E-1BC1-AC9C-BE2A8DED1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DFE72-04BF-72CD-960A-D20D3BA8B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0885-3957-BF46-8ED0-9F138708834D}" type="datetime1">
              <a:rPr lang="en-AU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6FDE2-0154-82A0-18F7-3826C8EA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FCBFC-C6E8-F0FC-07D5-AFB160FEF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4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0DDFF-6C58-B190-1BF4-8FD7EF9B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DBC60-96C4-64AD-7128-22862DC54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C4C7B-FB98-5EB7-E223-50BC1A26B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B0CE14-FB03-D448-B0F1-F5276D8FA2F8}" type="datetime1">
              <a:rPr lang="en-AU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8F584-A87A-08AF-E3E7-075EDA6B5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215E6-66A1-0BA5-42E2-C24012517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9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books/NBK2269/" TargetMode="External"/><Relationship Id="rId2" Type="http://schemas.openxmlformats.org/officeDocument/2006/relationships/hyperlink" Target="mailto:nbilton@csu.edu.a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14C15B-D5ED-60D2-1B67-2CDEBF100083}"/>
              </a:ext>
            </a:extLst>
          </p:cNvPr>
          <p:cNvSpPr txBox="1"/>
          <p:nvPr/>
        </p:nvSpPr>
        <p:spPr>
          <a:xfrm>
            <a:off x="5526776" y="319088"/>
            <a:ext cx="1336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Instructions</a:t>
            </a: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6C054B-8283-F8D1-2539-B253E32D16A5}"/>
              </a:ext>
            </a:extLst>
          </p:cNvPr>
          <p:cNvSpPr txBox="1"/>
          <p:nvPr/>
        </p:nvSpPr>
        <p:spPr>
          <a:xfrm>
            <a:off x="532480" y="688420"/>
            <a:ext cx="11325340" cy="6702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1: Give students the Blood Typing Student Version PowerPoint file to open on their own devices. </a:t>
            </a:r>
            <a:b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2: Explain to the students the following: An antigen is a little protein that sticks out of a red blood cell. In humans, we have three types of antigens. An antibody is a little protein designed to latch onto and antigen. Anti-A antibody is designed to stick onto antigen A only (reiterate the same for the other two).  There are 3 kinds of antibodies, and they float around in the plasma.  </a:t>
            </a:r>
            <a:b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3: Show the students slide 2. Explain to the students that this activity is a drag and drop. What they have to do is, drag the antigens and antibodies to their correct locations to create the eight blood types in humans. Drag and drop a few things to show them. </a:t>
            </a:r>
            <a:b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4: Show the students slide 3. This slide shows the students two examples of correct placement of the elements. </a:t>
            </a:r>
            <a:b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5: Give the students time to complete the activity and then show them slide 4 to check their answers. </a:t>
            </a:r>
          </a:p>
          <a:p>
            <a:pPr>
              <a:lnSpc>
                <a:spcPct val="150000"/>
              </a:lnSpc>
            </a:pP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6: To finish, have students colour in each red blood cell red and the plasma yellow. </a:t>
            </a:r>
          </a:p>
          <a:p>
            <a:pPr>
              <a:lnSpc>
                <a:spcPct val="150000"/>
              </a:lnSpc>
            </a:pP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Step 7. Please send me a photo of your students doing this activity at 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nbilton@csu.edu.au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</a:rPr>
              <a:t> or fill out the feedback form on my website. Help me make this activity better, I would love to hear what you think of it and if you would like anything changed 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</a:t>
            </a:r>
          </a:p>
          <a:p>
            <a:pPr>
              <a:lnSpc>
                <a:spcPct val="150000"/>
              </a:lnSpc>
            </a:pP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I have added extra slides just in case you need them or if you want to make this a worksheet activity. Go for it. </a:t>
            </a:r>
          </a:p>
          <a:p>
            <a:pPr>
              <a:lnSpc>
                <a:spcPct val="150000"/>
              </a:lnSpc>
            </a:pP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Extension: No doubt you will get a question about why there are never normally any anti-D antibodies floating around in the plasma in the eight blood types. The take home message here is that a person only makes anti-D antibodies if they themselves are Rh negat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  <a:hlinkClick r:id="rId3"/>
              </a:rPr>
              <a:t>i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ve but happen to get a Rh positive red blood cell in their blood. You make anti-D antibodies to kill Rh positive red blood cells that should not be there.  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  <a:hlinkClick r:id="rId3"/>
              </a:rPr>
              <a:t>https://www.ncbi.nlm.nih.gov/books/NBK2269/</a:t>
            </a:r>
            <a:r>
              <a:rPr lang="en-AU" sz="16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Have fun with your students!</a:t>
            </a:r>
          </a:p>
          <a:p>
            <a:pPr>
              <a:lnSpc>
                <a:spcPct val="150000"/>
              </a:lnSpc>
            </a:pPr>
            <a:endParaRPr lang="en-AU" sz="1600" dirty="0">
              <a:latin typeface="Calibri" panose="020F0502020204030204" pitchFamily="34" charset="0"/>
              <a:cs typeface="Calibri" panose="020F0502020204030204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n-A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F7A5B9-8688-E5C0-D83B-4BF626D3F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43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A78203-5281-EB2F-4241-7E37A6E88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72CED320-8B78-1FBC-91E1-3505C272E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9320" y="5979215"/>
            <a:ext cx="787400" cy="590550"/>
          </a:xfrm>
          <a:prstGeom prst="rect">
            <a:avLst/>
          </a:prstGeom>
        </p:spPr>
      </p:pic>
      <p:pic>
        <p:nvPicPr>
          <p:cNvPr id="30" name="Picture 29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572A31B0-4E7E-FE5A-7C36-795E290FA1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202" y="5322657"/>
            <a:ext cx="787400" cy="558800"/>
          </a:xfrm>
          <a:prstGeom prst="rect">
            <a:avLst/>
          </a:prstGeom>
        </p:spPr>
      </p:pic>
      <p:pic>
        <p:nvPicPr>
          <p:cNvPr id="32" name="Picture 31" descr="A black letter with a black border&#10;&#10;AI-generated content may be incorrect.">
            <a:extLst>
              <a:ext uri="{FF2B5EF4-FFF2-40B4-BE49-F238E27FC236}">
                <a16:creationId xmlns:a16="http://schemas.microsoft.com/office/drawing/2014/main" id="{97378297-4B00-39BC-8285-C7F27E8B81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1635" y="5976040"/>
            <a:ext cx="635000" cy="596900"/>
          </a:xfrm>
          <a:prstGeom prst="rect">
            <a:avLst/>
          </a:prstGeom>
        </p:spPr>
      </p:pic>
      <p:pic>
        <p:nvPicPr>
          <p:cNvPr id="34" name="Picture 33" descr="A black and white text&#10;&#10;AI-generated content may be incorrect.">
            <a:extLst>
              <a:ext uri="{FF2B5EF4-FFF2-40B4-BE49-F238E27FC236}">
                <a16:creationId xmlns:a16="http://schemas.microsoft.com/office/drawing/2014/main" id="{12BEEDFC-28C1-2A08-86E4-6674CDE0DB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9602" y="5950640"/>
            <a:ext cx="736600" cy="647700"/>
          </a:xfrm>
          <a:prstGeom prst="rect">
            <a:avLst/>
          </a:prstGeom>
        </p:spPr>
      </p:pic>
      <p:pic>
        <p:nvPicPr>
          <p:cNvPr id="36" name="Picture 35" descr="A black number with a white background&#10;&#10;AI-generated content may be incorrect.">
            <a:extLst>
              <a:ext uri="{FF2B5EF4-FFF2-40B4-BE49-F238E27FC236}">
                <a16:creationId xmlns:a16="http://schemas.microsoft.com/office/drawing/2014/main" id="{8C6C97E4-50BB-380E-0BF7-23D9E49427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51870" y="5297257"/>
            <a:ext cx="622300" cy="609600"/>
          </a:xfrm>
          <a:prstGeom prst="rect">
            <a:avLst/>
          </a:prstGeom>
        </p:spPr>
      </p:pic>
      <p:pic>
        <p:nvPicPr>
          <p:cNvPr id="38" name="Picture 37" descr="A black letter with a white background&#10;&#10;AI-generated content may be incorrect.">
            <a:extLst>
              <a:ext uri="{FF2B5EF4-FFF2-40B4-BE49-F238E27FC236}">
                <a16:creationId xmlns:a16="http://schemas.microsoft.com/office/drawing/2014/main" id="{B0F61623-3C24-E009-BA46-C869703BC7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4293" y="5969690"/>
            <a:ext cx="635000" cy="609600"/>
          </a:xfrm>
          <a:prstGeom prst="rect">
            <a:avLst/>
          </a:prstGeom>
        </p:spPr>
      </p:pic>
      <p:pic>
        <p:nvPicPr>
          <p:cNvPr id="40" name="Picture 39" descr="A black text with a plus on a white background&#10;&#10;AI-generated content may be incorrect.">
            <a:extLst>
              <a:ext uri="{FF2B5EF4-FFF2-40B4-BE49-F238E27FC236}">
                <a16:creationId xmlns:a16="http://schemas.microsoft.com/office/drawing/2014/main" id="{5A631FDA-4A06-E2AD-E4A5-FC8948D16E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79085" y="5316307"/>
            <a:ext cx="800100" cy="571500"/>
          </a:xfrm>
          <a:prstGeom prst="rect">
            <a:avLst/>
          </a:prstGeom>
        </p:spPr>
      </p:pic>
      <p:pic>
        <p:nvPicPr>
          <p:cNvPr id="42" name="Picture 41" descr="A black and white symbol&#10;&#10;AI-generated content may be incorrect.">
            <a:extLst>
              <a:ext uri="{FF2B5EF4-FFF2-40B4-BE49-F238E27FC236}">
                <a16:creationId xmlns:a16="http://schemas.microsoft.com/office/drawing/2014/main" id="{386713AB-7CFC-72DE-ED69-E37CDA4A794F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18182"/>
          <a:stretch>
            <a:fillRect/>
          </a:stretch>
        </p:blipFill>
        <p:spPr>
          <a:xfrm>
            <a:off x="8537143" y="5252807"/>
            <a:ext cx="749300" cy="571500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77D9F82B-4C65-B41E-C681-CA963A76C7C5}"/>
              </a:ext>
            </a:extLst>
          </p:cNvPr>
          <p:cNvSpPr txBox="1"/>
          <p:nvPr/>
        </p:nvSpPr>
        <p:spPr>
          <a:xfrm>
            <a:off x="9520522" y="4869180"/>
            <a:ext cx="1162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blood types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B67287-39EF-D8F2-B1CB-252ECA30445D}"/>
              </a:ext>
            </a:extLst>
          </p:cNvPr>
          <p:cNvSpPr txBox="1"/>
          <p:nvPr/>
        </p:nvSpPr>
        <p:spPr>
          <a:xfrm>
            <a:off x="1571047" y="4869180"/>
            <a:ext cx="887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antigens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FCD978-5031-69FA-448A-6856622FB367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C6F27B5-A283-3BB3-FE01-5297624E9E1A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F9C29F1-3516-F95A-22C0-87AD712FFFA0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F410648A-10B1-F885-72DA-C32B2A3EBCB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7CB4725B-A319-B772-603A-F78B034C6B0C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B20D701C-8E50-E13C-9341-B63D92FFFA98}"/>
              </a:ext>
            </a:extLst>
          </p:cNvPr>
          <p:cNvSpPr txBox="1"/>
          <p:nvPr/>
        </p:nvSpPr>
        <p:spPr>
          <a:xfrm>
            <a:off x="3725516" y="188587"/>
            <a:ext cx="4207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There are eight possible blood types in humans.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B51A61B-4150-47BC-6AA0-FB831472CA0E}"/>
              </a:ext>
            </a:extLst>
          </p:cNvPr>
          <p:cNvSpPr txBox="1"/>
          <p:nvPr/>
        </p:nvSpPr>
        <p:spPr>
          <a:xfrm>
            <a:off x="5507890" y="4869180"/>
            <a:ext cx="1056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antibodies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CE17E24-8C78-BA25-6D1D-190E282720D2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270F59F7-9DCA-6AC3-93A0-0496718AEC0A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EC9499F-83AF-2D63-9124-D4CCB17D0D82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4405554-F8B6-4103-54D6-E3EFE1B7EFD1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DEC85D17-9683-3945-DC3E-745A431FB2B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DBF80AF-5FE0-3E3D-D398-D9FC11109349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9F24709-57BB-56D3-2546-4351B0EBEB7F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2" name="Triangle 11">
              <a:extLst>
                <a:ext uri="{FF2B5EF4-FFF2-40B4-BE49-F238E27FC236}">
                  <a16:creationId xmlns:a16="http://schemas.microsoft.com/office/drawing/2014/main" id="{18334F5D-1DCB-964D-E3DB-3C22C414AD74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6512498-E0A9-7CC3-D3AD-A770304EDA18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21F1D54-72BB-8D12-D527-968C552EDF25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E1B6AC1C-3041-4F24-7813-DBFBD7128A50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8345B76-878A-D57A-E948-7935D15A0ADB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ADD0B5C-3273-74C0-84F4-3C23EF56E6E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8" name="Triangle 17">
              <a:extLst>
                <a:ext uri="{FF2B5EF4-FFF2-40B4-BE49-F238E27FC236}">
                  <a16:creationId xmlns:a16="http://schemas.microsoft.com/office/drawing/2014/main" id="{756BCC78-053F-442A-BBB5-AB0DB4F0EA4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2E997FD-DC93-ACB1-ADE0-D7EC7D46F037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2BBDA4B-69B0-E293-6039-CD86E3B7669E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53B1E7A7-69F6-D967-4A0F-B74F2BC8120A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C2DAAB-3691-477F-5983-FE7D6F0C6581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C74D5B7-E734-FF38-1F69-4F82482F06DA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F5C87923-2159-2A66-D392-8ADED609035E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F10F5A-7B9E-A4C4-E754-7591B403224B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206045-1BD0-B1DF-D686-A3421D8D13B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F51C86DE-2ECA-9445-61C9-47F5E9B09E9D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699016D-59EF-0881-0295-12902D7181BE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18061B0-88CF-049B-EA17-2039DE2BE5E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33" name="Triangle 32">
              <a:extLst>
                <a:ext uri="{FF2B5EF4-FFF2-40B4-BE49-F238E27FC236}">
                  <a16:creationId xmlns:a16="http://schemas.microsoft.com/office/drawing/2014/main" id="{43067EFB-8B87-0968-1CF0-E21B5C1A26C8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6127AB7-FAB9-F607-4C87-FAB4CDAA92CC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318B580-1472-C010-7AEA-1F32C2222AAC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C1D9D53-B5C2-652D-964D-15A461B1247A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897562-49E9-0265-CF51-98ADCC60CB3D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F7FA39E-5A9A-547C-91A8-B42A920C9B98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BAED99D-3FEC-D9E7-91DD-E8E43D04A72C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FFE403D-679F-AA44-619E-BB60B489A039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447B08E-E179-C686-E522-041B15C59AFF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78A8EF9-8D9F-3709-C986-FCD5D44CC6C1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C197CEB-6902-D721-5F48-976D9DA2D360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873192F-9AD6-E57C-1FC5-100B081AF8AC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38D1CFA-A490-8335-3216-AC2F8AA751C8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8D88138-5024-7F6B-0186-806349C0DA84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CF26389-543D-9DC3-1252-6CA1A7D37CE2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324EC32-1762-8318-6970-2C55FD61776E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93E0263-E667-43DF-B5B4-EA1E4F85088C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DACBAA4-CE23-D584-B688-745BCD036D6E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6AD79EA-B85E-617D-33CB-C0F79F9A0199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1539DB0-1D43-2A57-52AE-2C4210FF5EED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pic>
        <p:nvPicPr>
          <p:cNvPr id="59" name="Picture 5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E1B325A0-5884-5A60-390F-8A7F11E33B6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15865" y="5229225"/>
            <a:ext cx="508756" cy="806703"/>
          </a:xfrm>
          <a:prstGeom prst="rect">
            <a:avLst/>
          </a:prstGeom>
        </p:spPr>
      </p:pic>
      <p:pic>
        <p:nvPicPr>
          <p:cNvPr id="61" name="Picture 60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6426408A-5CDE-A6EE-4627-732ED70EF2C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65" name="Picture 64" descr="A black and white circle&#10;&#10;AI-generated content may be incorrect.">
            <a:extLst>
              <a:ext uri="{FF2B5EF4-FFF2-40B4-BE49-F238E27FC236}">
                <a16:creationId xmlns:a16="http://schemas.microsoft.com/office/drawing/2014/main" id="{C1D39FD8-C450-ABC8-7D05-4CAEE0B3C90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66" name="Picture 65" descr="A black and white letter y&#10;&#10;AI-generated content may be incorrect.">
            <a:extLst>
              <a:ext uri="{FF2B5EF4-FFF2-40B4-BE49-F238E27FC236}">
                <a16:creationId xmlns:a16="http://schemas.microsoft.com/office/drawing/2014/main" id="{44ACC56B-CA3B-3BED-377C-EAF4BC07644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7" name="Picture 6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7C7D032C-9E1F-0F98-3897-B2A27CF8DD2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8" name="Picture 67" descr="A black and white letter y&#10;&#10;AI-generated content may be incorrect.">
            <a:extLst>
              <a:ext uri="{FF2B5EF4-FFF2-40B4-BE49-F238E27FC236}">
                <a16:creationId xmlns:a16="http://schemas.microsoft.com/office/drawing/2014/main" id="{CC987985-91A4-4748-956A-93BF58A739E9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9" name="Picture 6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4A7FF0D-D871-BB40-FF3D-FAF940DD3173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70" name="Picture 6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7D124630-7008-7954-6818-E985CF721389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93" name="Picture 92" descr="A black and white letter y&#10;&#10;AI-generated content may be incorrect.">
            <a:extLst>
              <a:ext uri="{FF2B5EF4-FFF2-40B4-BE49-F238E27FC236}">
                <a16:creationId xmlns:a16="http://schemas.microsoft.com/office/drawing/2014/main" id="{298BA341-B526-EDD5-B4D1-1943ABAC255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0" name="Picture 9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60FFF927-BA0A-F41E-EB17-A093CB5DEEAA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1" name="Picture 100" descr="A black and white letter y&#10;&#10;AI-generated content may be incorrect.">
            <a:extLst>
              <a:ext uri="{FF2B5EF4-FFF2-40B4-BE49-F238E27FC236}">
                <a16:creationId xmlns:a16="http://schemas.microsoft.com/office/drawing/2014/main" id="{D2734A4B-4E41-89E0-02F8-83696EBC081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2" name="Picture 101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F011999-D5F6-DDF8-E260-AF6606B7CE47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3" name="Picture 102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3E32C84D-A128-2934-3C15-A675AAC1101F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4" name="Picture 103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9E770565-3685-ACAA-67FF-6C1E0B4EEB6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6" name="Picture 10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8BC617B0-7E10-BCC4-4BBC-7D32E839EC4E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5" name="Picture 114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DEF7F57F-7E36-1433-672C-E61BB594C269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6" name="Picture 11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E4460B4D-F08C-25FF-AAA4-D0B5E068D55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7" name="Picture 116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7676D777-75A5-E538-A860-7E52D867AF88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9" name="Picture 11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E8D7D5E4-71AA-D5A8-1598-C4152DF7712C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20" name="Picture 119" descr="A black and white circle&#10;&#10;AI-generated content may be incorrect.">
            <a:extLst>
              <a:ext uri="{FF2B5EF4-FFF2-40B4-BE49-F238E27FC236}">
                <a16:creationId xmlns:a16="http://schemas.microsoft.com/office/drawing/2014/main" id="{BC7C6047-ED82-2CBE-8FE4-48F11EECEC2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2" name="Picture 121" descr="A black and white circle&#10;&#10;AI-generated content may be incorrect.">
            <a:extLst>
              <a:ext uri="{FF2B5EF4-FFF2-40B4-BE49-F238E27FC236}">
                <a16:creationId xmlns:a16="http://schemas.microsoft.com/office/drawing/2014/main" id="{286D64E8-306F-6739-0D8A-6639902B110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127" name="Picture 126" descr="A black and white circle&#10;&#10;AI-generated content may be incorrect.">
            <a:extLst>
              <a:ext uri="{FF2B5EF4-FFF2-40B4-BE49-F238E27FC236}">
                <a16:creationId xmlns:a16="http://schemas.microsoft.com/office/drawing/2014/main" id="{A1F0263B-7970-CC3F-EFE7-0504614433C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8" name="Picture 127" descr="A black and white circle&#10;&#10;AI-generated content may be incorrect.">
            <a:extLst>
              <a:ext uri="{FF2B5EF4-FFF2-40B4-BE49-F238E27FC236}">
                <a16:creationId xmlns:a16="http://schemas.microsoft.com/office/drawing/2014/main" id="{2C2B9C52-D697-B09C-C17C-408D7A3174D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3" name="Picture 132" descr="A black and white circle&#10;&#10;AI-generated content may be incorrect.">
            <a:extLst>
              <a:ext uri="{FF2B5EF4-FFF2-40B4-BE49-F238E27FC236}">
                <a16:creationId xmlns:a16="http://schemas.microsoft.com/office/drawing/2014/main" id="{729B3DB5-030A-3AFE-A495-D639344A80D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34" name="Picture 133" descr="A black and white circle&#10;&#10;AI-generated content may be incorrect.">
            <a:extLst>
              <a:ext uri="{FF2B5EF4-FFF2-40B4-BE49-F238E27FC236}">
                <a16:creationId xmlns:a16="http://schemas.microsoft.com/office/drawing/2014/main" id="{D6251177-C5CE-9C75-3AEA-98E6F9736B3A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5" name="Picture 134" descr="A black and white circle&#10;&#10;AI-generated content may be incorrect.">
            <a:extLst>
              <a:ext uri="{FF2B5EF4-FFF2-40B4-BE49-F238E27FC236}">
                <a16:creationId xmlns:a16="http://schemas.microsoft.com/office/drawing/2014/main" id="{BFBAEF56-698E-DB17-D6BF-64C3A0183E03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7" name="Picture 13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BED28924-CB35-A690-5A16-D681C290649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39" name="Picture 13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3EDD65CD-4631-C89F-517D-8B43DA2098B7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29923" y="5308131"/>
            <a:ext cx="791224" cy="806704"/>
          </a:xfrm>
          <a:prstGeom prst="rect">
            <a:avLst/>
          </a:prstGeom>
        </p:spPr>
      </p:pic>
      <p:pic>
        <p:nvPicPr>
          <p:cNvPr id="141" name="Picture 140" descr="A black and white circle&#10;&#10;AI-generated content may be incorrect.">
            <a:extLst>
              <a:ext uri="{FF2B5EF4-FFF2-40B4-BE49-F238E27FC236}">
                <a16:creationId xmlns:a16="http://schemas.microsoft.com/office/drawing/2014/main" id="{19488E5F-A640-019B-DF13-B24E042E12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sp>
        <p:nvSpPr>
          <p:cNvPr id="58" name="Slide Number Placeholder 57">
            <a:extLst>
              <a:ext uri="{FF2B5EF4-FFF2-40B4-BE49-F238E27FC236}">
                <a16:creationId xmlns:a16="http://schemas.microsoft.com/office/drawing/2014/main" id="{994D0FF3-95BA-9583-AA14-71EFA3C12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5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DD7149-949C-935C-9322-91887A2FA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7193DA1B-DB62-11EB-D86C-E8AFBAEF82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320" y="3832915"/>
            <a:ext cx="787400" cy="590550"/>
          </a:xfrm>
          <a:prstGeom prst="rect">
            <a:avLst/>
          </a:prstGeom>
        </p:spPr>
      </p:pic>
      <p:pic>
        <p:nvPicPr>
          <p:cNvPr id="30" name="Picture 29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CE2AC5B0-9D1F-9ACB-7F57-FE559CC90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202" y="5322657"/>
            <a:ext cx="787400" cy="558800"/>
          </a:xfrm>
          <a:prstGeom prst="rect">
            <a:avLst/>
          </a:prstGeom>
        </p:spPr>
      </p:pic>
      <p:pic>
        <p:nvPicPr>
          <p:cNvPr id="32" name="Picture 31" descr="A black letter with a black border&#10;&#10;AI-generated content may be incorrect.">
            <a:extLst>
              <a:ext uri="{FF2B5EF4-FFF2-40B4-BE49-F238E27FC236}">
                <a16:creationId xmlns:a16="http://schemas.microsoft.com/office/drawing/2014/main" id="{E1DF63F1-0A7F-75A8-2720-8B75C28005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5014" y="3877365"/>
            <a:ext cx="635000" cy="596900"/>
          </a:xfrm>
          <a:prstGeom prst="rect">
            <a:avLst/>
          </a:prstGeom>
        </p:spPr>
      </p:pic>
      <p:pic>
        <p:nvPicPr>
          <p:cNvPr id="34" name="Picture 33" descr="A black and white text&#10;&#10;AI-generated content may be incorrect.">
            <a:extLst>
              <a:ext uri="{FF2B5EF4-FFF2-40B4-BE49-F238E27FC236}">
                <a16:creationId xmlns:a16="http://schemas.microsoft.com/office/drawing/2014/main" id="{2A2F3A50-74A1-64C1-4F50-EFE2F51172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9602" y="5950640"/>
            <a:ext cx="736600" cy="647700"/>
          </a:xfrm>
          <a:prstGeom prst="rect">
            <a:avLst/>
          </a:prstGeom>
        </p:spPr>
      </p:pic>
      <p:pic>
        <p:nvPicPr>
          <p:cNvPr id="36" name="Picture 35" descr="A black number with a white background&#10;&#10;AI-generated content may be incorrect.">
            <a:extLst>
              <a:ext uri="{FF2B5EF4-FFF2-40B4-BE49-F238E27FC236}">
                <a16:creationId xmlns:a16="http://schemas.microsoft.com/office/drawing/2014/main" id="{683F54F5-6AF2-7743-389A-960C5F21F1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51870" y="5297257"/>
            <a:ext cx="622300" cy="609600"/>
          </a:xfrm>
          <a:prstGeom prst="rect">
            <a:avLst/>
          </a:prstGeom>
        </p:spPr>
      </p:pic>
      <p:pic>
        <p:nvPicPr>
          <p:cNvPr id="38" name="Picture 37" descr="A black letter with a white background&#10;&#10;AI-generated content may be incorrect.">
            <a:extLst>
              <a:ext uri="{FF2B5EF4-FFF2-40B4-BE49-F238E27FC236}">
                <a16:creationId xmlns:a16="http://schemas.microsoft.com/office/drawing/2014/main" id="{3D7988FB-BEBF-111F-E8E0-3352740DEC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4293" y="5969690"/>
            <a:ext cx="635000" cy="609600"/>
          </a:xfrm>
          <a:prstGeom prst="rect">
            <a:avLst/>
          </a:prstGeom>
        </p:spPr>
      </p:pic>
      <p:pic>
        <p:nvPicPr>
          <p:cNvPr id="40" name="Picture 39" descr="A black text with a plus on a white background&#10;&#10;AI-generated content may be incorrect.">
            <a:extLst>
              <a:ext uri="{FF2B5EF4-FFF2-40B4-BE49-F238E27FC236}">
                <a16:creationId xmlns:a16="http://schemas.microsoft.com/office/drawing/2014/main" id="{27F55128-A5B8-821E-D429-C54F9BC459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79085" y="5316307"/>
            <a:ext cx="800100" cy="571500"/>
          </a:xfrm>
          <a:prstGeom prst="rect">
            <a:avLst/>
          </a:prstGeom>
        </p:spPr>
      </p:pic>
      <p:pic>
        <p:nvPicPr>
          <p:cNvPr id="42" name="Picture 41" descr="A black and white symbol&#10;&#10;AI-generated content may be incorrect.">
            <a:extLst>
              <a:ext uri="{FF2B5EF4-FFF2-40B4-BE49-F238E27FC236}">
                <a16:creationId xmlns:a16="http://schemas.microsoft.com/office/drawing/2014/main" id="{379BD894-0F1C-C857-F95B-753C21652B6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18182"/>
          <a:stretch>
            <a:fillRect/>
          </a:stretch>
        </p:blipFill>
        <p:spPr>
          <a:xfrm>
            <a:off x="8537143" y="5252807"/>
            <a:ext cx="749300" cy="571500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2285A593-9223-4EFD-F500-84CAC48916F1}"/>
              </a:ext>
            </a:extLst>
          </p:cNvPr>
          <p:cNvSpPr txBox="1"/>
          <p:nvPr/>
        </p:nvSpPr>
        <p:spPr>
          <a:xfrm>
            <a:off x="9520522" y="4869180"/>
            <a:ext cx="1162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blood types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801ED9E-C209-9E0D-5168-ADE7CC398E69}"/>
              </a:ext>
            </a:extLst>
          </p:cNvPr>
          <p:cNvSpPr txBox="1"/>
          <p:nvPr/>
        </p:nvSpPr>
        <p:spPr>
          <a:xfrm>
            <a:off x="1571047" y="4869180"/>
            <a:ext cx="887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antigens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A5961F-059A-2343-34D4-AA9D9E100327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ECD31B2-E629-77F5-20B1-57A43CD1BD87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2DFF6B8C-3A42-C888-E40E-6CB2C239F1D7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88AA774D-C264-5F9E-B117-822886008B04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9238B51-4D63-6325-2194-9D8CE34232AF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0ABC9DDD-594A-C2FD-077D-7AEB8B613113}"/>
              </a:ext>
            </a:extLst>
          </p:cNvPr>
          <p:cNvSpPr txBox="1"/>
          <p:nvPr/>
        </p:nvSpPr>
        <p:spPr>
          <a:xfrm>
            <a:off x="3725516" y="188587"/>
            <a:ext cx="4207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There are eight possible blood types in humans.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8332DD2-7417-BD99-6957-18DBCB290A2B}"/>
              </a:ext>
            </a:extLst>
          </p:cNvPr>
          <p:cNvSpPr txBox="1"/>
          <p:nvPr/>
        </p:nvSpPr>
        <p:spPr>
          <a:xfrm>
            <a:off x="5507890" y="4869180"/>
            <a:ext cx="1056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antibodies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CA63E27-0602-ECA5-D174-C3E0980CA0A8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A245935D-33AD-2D0F-6777-0151B5E4A9C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3CEB82-3AA1-ACE6-A988-BE115222F068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49A6450-6207-70F4-A498-A41E6CDC1462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F1C140C1-35C8-A4E7-8AF7-ABC69EFA5BB9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CBD1FDA-8F9C-B605-8B67-113CF3D407B2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9CFC686-4647-3BC6-1CDD-BB82F3D9B866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2" name="Triangle 11">
              <a:extLst>
                <a:ext uri="{FF2B5EF4-FFF2-40B4-BE49-F238E27FC236}">
                  <a16:creationId xmlns:a16="http://schemas.microsoft.com/office/drawing/2014/main" id="{B27548A9-DE64-CA46-2BBB-B3993B3D3995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D028F44-8FF3-F629-5199-B35F38DF0ED0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D1A884D-3A59-57FE-367E-03A92CD3003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B49CAF8F-DF2B-D51D-E50D-794AD73CE933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A7C749B-AD03-805A-23CC-796FF3C6AFD4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B797138-EA9E-FDA8-9CE7-E17851BCED09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8" name="Triangle 17">
              <a:extLst>
                <a:ext uri="{FF2B5EF4-FFF2-40B4-BE49-F238E27FC236}">
                  <a16:creationId xmlns:a16="http://schemas.microsoft.com/office/drawing/2014/main" id="{ECD0A885-5857-E9C4-64AD-48235DDB970F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B1D88EC-4F11-B265-9590-08C4641013A7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95BD56E-AE74-1AA0-DE4B-F89AF2FE58D2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BD5048DB-1944-634B-BFC8-8311E268445B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734E5B8-A9B4-15EB-3660-297B7E8A4CDD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73474CE-DDC1-009F-D7DF-F1092B9F0981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DCED5238-39E3-1857-DDA0-144092E187BF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4B15B14-79CD-EEFB-3071-E65E5B38AA0E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BA4F988-669C-39FA-D733-D34CDE40E03C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54B3CA10-0C0B-C040-D20F-0B3535EFF735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4FF4D9E-C4A2-7E36-B413-6CC7B50DC41F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4292E43-8270-BE8F-5112-31DFD2381D60}"/>
              </a:ext>
            </a:extLst>
          </p:cNvPr>
          <p:cNvGrpSpPr>
            <a:grpSpLocks noChangeAspect="1"/>
          </p:cNvGrpSpPr>
          <p:nvPr/>
        </p:nvGrpSpPr>
        <p:grpSpPr>
          <a:xfrm rot="2673004">
            <a:off x="364694" y="1700140"/>
            <a:ext cx="378048" cy="426012"/>
            <a:chOff x="416358" y="5893295"/>
            <a:chExt cx="540069" cy="608589"/>
          </a:xfrm>
        </p:grpSpPr>
        <p:sp>
          <p:nvSpPr>
            <p:cNvPr id="33" name="Triangle 32">
              <a:extLst>
                <a:ext uri="{FF2B5EF4-FFF2-40B4-BE49-F238E27FC236}">
                  <a16:creationId xmlns:a16="http://schemas.microsoft.com/office/drawing/2014/main" id="{CE2023C8-8085-64A1-2788-BCC77A538AFD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3C71A9E-AF58-0B4D-758F-B37623917BEE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0F89B49D-E279-4878-9472-E03757EA7B7B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BB8790A-F7FB-2FEE-A242-86F4AB3D0DD6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4182D8B-B27A-AA40-17CC-8D79B533E9D9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09D80AB-5B47-1489-4B70-D84D94F9A0E8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64D669B-7879-475B-46C2-B1245858A745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FC57614-9FBE-0659-6B55-52929B548607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684464-FD0F-3533-A38E-DAC512294FF7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79C1B95-86D5-11E8-2F1F-2177ED9ADD22}"/>
              </a:ext>
            </a:extLst>
          </p:cNvPr>
          <p:cNvSpPr>
            <a:spLocks noChangeAspect="1"/>
          </p:cNvSpPr>
          <p:nvPr/>
        </p:nvSpPr>
        <p:spPr>
          <a:xfrm>
            <a:off x="2269245" y="19146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E74BD52-7B00-E416-F38E-8C07F9FC81AD}"/>
              </a:ext>
            </a:extLst>
          </p:cNvPr>
          <p:cNvSpPr>
            <a:spLocks noChangeAspect="1"/>
          </p:cNvSpPr>
          <p:nvPr/>
        </p:nvSpPr>
        <p:spPr>
          <a:xfrm>
            <a:off x="783345" y="19019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D24510B-46B0-4343-26B1-8634A229E3D3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C31116D6-33D6-96D9-824D-0992852AEA9B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BC7D9C3-8DDD-7724-D6BA-432F5835CC5D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3898CFD-4B7B-EFEC-AC08-7246C22B86CE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C537963-A928-BCF6-7DDB-D452ED3212B0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C1C738D-8339-16FC-4519-64D927B66DE9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314D64CD-7207-164B-7B64-2987122839A2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6F2EA03-451D-DDE5-A36E-D1460AF47E76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090352C-DF2C-AAB3-7F1B-6C09C4A94B99}"/>
              </a:ext>
            </a:extLst>
          </p:cNvPr>
          <p:cNvSpPr>
            <a:spLocks noChangeAspect="1"/>
          </p:cNvSpPr>
          <p:nvPr/>
        </p:nvSpPr>
        <p:spPr>
          <a:xfrm>
            <a:off x="1167599" y="1733136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pic>
        <p:nvPicPr>
          <p:cNvPr id="59" name="Picture 5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AB3280B0-C165-A66D-BBA1-71986203C486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15865" y="5229225"/>
            <a:ext cx="508756" cy="806703"/>
          </a:xfrm>
          <a:prstGeom prst="rect">
            <a:avLst/>
          </a:prstGeom>
        </p:spPr>
      </p:pic>
      <p:pic>
        <p:nvPicPr>
          <p:cNvPr id="61" name="Picture 60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E50FEA6C-1BF5-9061-005C-E655A65BB5F8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65" name="Picture 64" descr="A black and white circle&#10;&#10;AI-generated content may be incorrect.">
            <a:extLst>
              <a:ext uri="{FF2B5EF4-FFF2-40B4-BE49-F238E27FC236}">
                <a16:creationId xmlns:a16="http://schemas.microsoft.com/office/drawing/2014/main" id="{3AC8867B-36D5-2F87-5FB9-F6E575913724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66" name="Picture 65" descr="A black and white letter y&#10;&#10;AI-generated content may be incorrect.">
            <a:extLst>
              <a:ext uri="{FF2B5EF4-FFF2-40B4-BE49-F238E27FC236}">
                <a16:creationId xmlns:a16="http://schemas.microsoft.com/office/drawing/2014/main" id="{E0BE0BBB-3121-F8B4-5FBC-B8C41D36EF4F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7" name="Picture 6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22F2635A-F324-A7F7-093A-CC1B20442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8" name="Picture 67" descr="A black and white letter y&#10;&#10;AI-generated content may be incorrect.">
            <a:extLst>
              <a:ext uri="{FF2B5EF4-FFF2-40B4-BE49-F238E27FC236}">
                <a16:creationId xmlns:a16="http://schemas.microsoft.com/office/drawing/2014/main" id="{8138D018-D87C-65DC-A7DB-5FBC8F9D3DF9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9" name="Picture 6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B64A93E9-6043-6AB3-2DCD-DF6E37327C1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70" name="Picture 6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DF824EF4-EF1D-A3DC-32BE-91E0F959858E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93" name="Picture 92" descr="A black and white letter y&#10;&#10;AI-generated content may be incorrect.">
            <a:extLst>
              <a:ext uri="{FF2B5EF4-FFF2-40B4-BE49-F238E27FC236}">
                <a16:creationId xmlns:a16="http://schemas.microsoft.com/office/drawing/2014/main" id="{5E202E50-5550-E152-AACF-CC5B4FB8956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0" name="Picture 9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1D62BD56-02D2-FAD2-CA46-1AE260E452D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1" name="Picture 100" descr="A black and white letter y&#10;&#10;AI-generated content may be incorrect.">
            <a:extLst>
              <a:ext uri="{FF2B5EF4-FFF2-40B4-BE49-F238E27FC236}">
                <a16:creationId xmlns:a16="http://schemas.microsoft.com/office/drawing/2014/main" id="{CCC1E280-6BC8-44A5-CB63-C9EE455B0F4F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2" name="Picture 101" descr="A black and white letter y&#10;&#10;AI-generated content may be incorrect.">
            <a:extLst>
              <a:ext uri="{FF2B5EF4-FFF2-40B4-BE49-F238E27FC236}">
                <a16:creationId xmlns:a16="http://schemas.microsoft.com/office/drawing/2014/main" id="{B81DC289-42B2-D305-74C8-FB25231C7CF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3" name="Picture 102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BCB75594-1A27-65BC-A6A2-6DC1D443BC7F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4" name="Picture 103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1F4CA317-D8DF-DBB0-E7F0-4B3A9DE7FA80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6" name="Picture 10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BC893B7C-2976-95F8-8677-D7D188F85A0C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5" name="Picture 114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9227C199-CAD0-FA1F-EB3D-FBFC835CE19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6" name="Picture 11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03207416-940F-E80C-1C68-04A58D08858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7" name="Picture 116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E51F46CE-6567-FD34-E773-751E298E528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9" name="Picture 11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781E5124-C053-E4A5-EF4A-51A811F49FC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20" name="Picture 119" descr="A black and white circle&#10;&#10;AI-generated content may be incorrect.">
            <a:extLst>
              <a:ext uri="{FF2B5EF4-FFF2-40B4-BE49-F238E27FC236}">
                <a16:creationId xmlns:a16="http://schemas.microsoft.com/office/drawing/2014/main" id="{04E78719-9480-BF00-30F3-66F53A3D5F2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2" name="Picture 121" descr="A black and white circle&#10;&#10;AI-generated content may be incorrect.">
            <a:extLst>
              <a:ext uri="{FF2B5EF4-FFF2-40B4-BE49-F238E27FC236}">
                <a16:creationId xmlns:a16="http://schemas.microsoft.com/office/drawing/2014/main" id="{9605076C-858F-2F58-E033-9F880AA01CFA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127" name="Picture 126" descr="A black and white circle&#10;&#10;AI-generated content may be incorrect.">
            <a:extLst>
              <a:ext uri="{FF2B5EF4-FFF2-40B4-BE49-F238E27FC236}">
                <a16:creationId xmlns:a16="http://schemas.microsoft.com/office/drawing/2014/main" id="{5EFCE63A-A406-8C9D-3757-89FAAD4236B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8" name="Picture 127" descr="A black and white circle&#10;&#10;AI-generated content may be incorrect.">
            <a:extLst>
              <a:ext uri="{FF2B5EF4-FFF2-40B4-BE49-F238E27FC236}">
                <a16:creationId xmlns:a16="http://schemas.microsoft.com/office/drawing/2014/main" id="{E0D985E2-2C6F-9890-E2DC-707AF91B894E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3" name="Picture 132" descr="A black and white circle&#10;&#10;AI-generated content may be incorrect.">
            <a:extLst>
              <a:ext uri="{FF2B5EF4-FFF2-40B4-BE49-F238E27FC236}">
                <a16:creationId xmlns:a16="http://schemas.microsoft.com/office/drawing/2014/main" id="{13F0E2BD-0E7E-F2C8-D3C9-FF234116054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34" name="Picture 133" descr="A black and white circle&#10;&#10;AI-generated content may be incorrect.">
            <a:extLst>
              <a:ext uri="{FF2B5EF4-FFF2-40B4-BE49-F238E27FC236}">
                <a16:creationId xmlns:a16="http://schemas.microsoft.com/office/drawing/2014/main" id="{0E31B3A0-3A1D-5A24-186F-E479C553E2A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5" name="Picture 134" descr="A black and white circle&#10;&#10;AI-generated content may be incorrect.">
            <a:extLst>
              <a:ext uri="{FF2B5EF4-FFF2-40B4-BE49-F238E27FC236}">
                <a16:creationId xmlns:a16="http://schemas.microsoft.com/office/drawing/2014/main" id="{45C9731A-1594-7935-CBFB-BB787E3F3E2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7" name="Picture 13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26C3E044-0978-38FA-D109-2B7C1A3DA51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2203891" y="2683479"/>
            <a:ext cx="508756" cy="806703"/>
          </a:xfrm>
          <a:prstGeom prst="rect">
            <a:avLst/>
          </a:prstGeom>
        </p:spPr>
      </p:pic>
      <p:pic>
        <p:nvPicPr>
          <p:cNvPr id="139" name="Picture 13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AE8D00F4-2F46-1451-7BF0-56969537896D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29923" y="5308131"/>
            <a:ext cx="791224" cy="806704"/>
          </a:xfrm>
          <a:prstGeom prst="rect">
            <a:avLst/>
          </a:prstGeom>
        </p:spPr>
      </p:pic>
      <p:pic>
        <p:nvPicPr>
          <p:cNvPr id="141" name="Picture 140" descr="A black and white circle&#10;&#10;AI-generated content may be incorrect.">
            <a:extLst>
              <a:ext uri="{FF2B5EF4-FFF2-40B4-BE49-F238E27FC236}">
                <a16:creationId xmlns:a16="http://schemas.microsoft.com/office/drawing/2014/main" id="{B77DA430-99FE-626B-6DAA-153CF5876458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sp>
        <p:nvSpPr>
          <p:cNvPr id="58" name="Slide Number Placeholder 57">
            <a:extLst>
              <a:ext uri="{FF2B5EF4-FFF2-40B4-BE49-F238E27FC236}">
                <a16:creationId xmlns:a16="http://schemas.microsoft.com/office/drawing/2014/main" id="{C9B97A3D-13FA-3EDB-BB10-1824FA73D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8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BB04BF-97D6-EA35-3E85-A44C44A31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7630E4C8-7CC4-988B-CB4A-61D94DE28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320" y="3838022"/>
            <a:ext cx="787400" cy="590550"/>
          </a:xfrm>
          <a:prstGeom prst="rect">
            <a:avLst/>
          </a:prstGeom>
        </p:spPr>
      </p:pic>
      <p:pic>
        <p:nvPicPr>
          <p:cNvPr id="30" name="Picture 29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E6DFE0F8-5311-FD43-513B-6546446BF9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1242" y="3879297"/>
            <a:ext cx="787400" cy="558800"/>
          </a:xfrm>
          <a:prstGeom prst="rect">
            <a:avLst/>
          </a:prstGeom>
        </p:spPr>
      </p:pic>
      <p:pic>
        <p:nvPicPr>
          <p:cNvPr id="32" name="Picture 31" descr="A black letter with a black border&#10;&#10;AI-generated content may be incorrect.">
            <a:extLst>
              <a:ext uri="{FF2B5EF4-FFF2-40B4-BE49-F238E27FC236}">
                <a16:creationId xmlns:a16="http://schemas.microsoft.com/office/drawing/2014/main" id="{313CE74C-8645-C46E-B9BC-C78AFEC36F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0769" y="3860247"/>
            <a:ext cx="635000" cy="596900"/>
          </a:xfrm>
          <a:prstGeom prst="rect">
            <a:avLst/>
          </a:prstGeom>
        </p:spPr>
      </p:pic>
      <p:pic>
        <p:nvPicPr>
          <p:cNvPr id="34" name="Picture 33" descr="A black and white text&#10;&#10;AI-generated content may be incorrect.">
            <a:extLst>
              <a:ext uri="{FF2B5EF4-FFF2-40B4-BE49-F238E27FC236}">
                <a16:creationId xmlns:a16="http://schemas.microsoft.com/office/drawing/2014/main" id="{6E693E0B-7035-04A6-8B10-B1C0DBB308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2385" y="3834847"/>
            <a:ext cx="736600" cy="647700"/>
          </a:xfrm>
          <a:prstGeom prst="rect">
            <a:avLst/>
          </a:prstGeom>
        </p:spPr>
      </p:pic>
      <p:pic>
        <p:nvPicPr>
          <p:cNvPr id="36" name="Picture 35" descr="A black number with a white background&#10;&#10;AI-generated content may be incorrect.">
            <a:extLst>
              <a:ext uri="{FF2B5EF4-FFF2-40B4-BE49-F238E27FC236}">
                <a16:creationId xmlns:a16="http://schemas.microsoft.com/office/drawing/2014/main" id="{D169C7E3-7AD1-D141-37EF-C80FB60C0F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7334" y="3853897"/>
            <a:ext cx="622300" cy="609600"/>
          </a:xfrm>
          <a:prstGeom prst="rect">
            <a:avLst/>
          </a:prstGeom>
        </p:spPr>
      </p:pic>
      <p:pic>
        <p:nvPicPr>
          <p:cNvPr id="38" name="Picture 37" descr="A black letter with a white background&#10;&#10;AI-generated content may be incorrect.">
            <a:extLst>
              <a:ext uri="{FF2B5EF4-FFF2-40B4-BE49-F238E27FC236}">
                <a16:creationId xmlns:a16="http://schemas.microsoft.com/office/drawing/2014/main" id="{DB201A0E-F550-E146-BBA4-2E1866F909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50250" y="3853897"/>
            <a:ext cx="635000" cy="609600"/>
          </a:xfrm>
          <a:prstGeom prst="rect">
            <a:avLst/>
          </a:prstGeom>
        </p:spPr>
      </p:pic>
      <p:pic>
        <p:nvPicPr>
          <p:cNvPr id="40" name="Picture 39" descr="A black text with a plus on a white background&#10;&#10;AI-generated content may be incorrect.">
            <a:extLst>
              <a:ext uri="{FF2B5EF4-FFF2-40B4-BE49-F238E27FC236}">
                <a16:creationId xmlns:a16="http://schemas.microsoft.com/office/drawing/2014/main" id="{495DD19F-20D2-7CF0-54AE-DBA6FB90E2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62710" y="3898347"/>
            <a:ext cx="800100" cy="571500"/>
          </a:xfrm>
          <a:prstGeom prst="rect">
            <a:avLst/>
          </a:prstGeom>
        </p:spPr>
      </p:pic>
      <p:pic>
        <p:nvPicPr>
          <p:cNvPr id="42" name="Picture 41" descr="A black and white symbol&#10;&#10;AI-generated content may be incorrect.">
            <a:extLst>
              <a:ext uri="{FF2B5EF4-FFF2-40B4-BE49-F238E27FC236}">
                <a16:creationId xmlns:a16="http://schemas.microsoft.com/office/drawing/2014/main" id="{76520B36-BC3F-E8C0-87F9-4A5C54C1AFFE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12727"/>
          <a:stretch>
            <a:fillRect/>
          </a:stretch>
        </p:blipFill>
        <p:spPr>
          <a:xfrm>
            <a:off x="10832281" y="3815797"/>
            <a:ext cx="749300" cy="609600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35BEB0B3-A57D-72C3-B88F-1E3AAD87E65F}"/>
              </a:ext>
            </a:extLst>
          </p:cNvPr>
          <p:cNvSpPr txBox="1"/>
          <p:nvPr/>
        </p:nvSpPr>
        <p:spPr>
          <a:xfrm>
            <a:off x="9520522" y="4869180"/>
            <a:ext cx="1162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blood types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4890F26-5527-3ED2-4D0E-7275240EBB10}"/>
              </a:ext>
            </a:extLst>
          </p:cNvPr>
          <p:cNvSpPr txBox="1"/>
          <p:nvPr/>
        </p:nvSpPr>
        <p:spPr>
          <a:xfrm>
            <a:off x="1571047" y="4869180"/>
            <a:ext cx="887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antigens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7126AE-1458-A405-2FF7-898BE0D001BA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000BCA3-A652-843A-748D-C5C108F13541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95106353-8248-C192-B397-0C0417695367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69D5E6D0-4501-CBEC-DECD-68B964601CA9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657EF28-60B0-A09F-6B1F-F7366AA828B8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F2B408C1-F933-2941-BECE-3FBE37E00B3E}"/>
              </a:ext>
            </a:extLst>
          </p:cNvPr>
          <p:cNvSpPr txBox="1"/>
          <p:nvPr/>
        </p:nvSpPr>
        <p:spPr>
          <a:xfrm>
            <a:off x="5426584" y="201287"/>
            <a:ext cx="482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Key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EFE809D-C029-14E9-FC65-BEA9D8AA8E95}"/>
              </a:ext>
            </a:extLst>
          </p:cNvPr>
          <p:cNvSpPr txBox="1"/>
          <p:nvPr/>
        </p:nvSpPr>
        <p:spPr>
          <a:xfrm>
            <a:off x="5507890" y="4869180"/>
            <a:ext cx="1056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antibodies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69DD759-160C-77E8-5DE9-2682F7184017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0658AE0A-5C08-E6AD-A5CD-963856331D1F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E484143-B4EF-89EA-C0DC-15F133D3F978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EC7042F-2A99-7CAB-A5E9-899FA492AF63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9242C52B-E649-7C70-EF40-B709761BBC8F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83BF14B-3D55-A376-A53F-AB11E57ED403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8E21D18-9D79-68B8-3048-225C361B4DB9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2" name="Triangle 11">
              <a:extLst>
                <a:ext uri="{FF2B5EF4-FFF2-40B4-BE49-F238E27FC236}">
                  <a16:creationId xmlns:a16="http://schemas.microsoft.com/office/drawing/2014/main" id="{85FFAC7F-6B04-15B0-ED85-9AE3457E6259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7679830-2D4D-A7A6-FCC7-EB4FF5C18E77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F156A11-4510-99EC-097C-439CE153AE67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ABCD7363-24FA-E8E8-85BA-E5B150911FEF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1DB38B0-1DB5-8839-C62F-203B03B67E99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D4880A5-CBC4-D603-F24B-794483FC6C79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8" name="Triangle 17">
              <a:extLst>
                <a:ext uri="{FF2B5EF4-FFF2-40B4-BE49-F238E27FC236}">
                  <a16:creationId xmlns:a16="http://schemas.microsoft.com/office/drawing/2014/main" id="{3F766630-1B9C-03E0-F10F-B63DE3428C9D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63D5EA0-3A72-9735-B6C4-7B7E5F1A7C6A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B262A36-C0FD-71C0-8A73-F3B0988AE03D}"/>
              </a:ext>
            </a:extLst>
          </p:cNvPr>
          <p:cNvGrpSpPr>
            <a:grpSpLocks noChangeAspect="1"/>
          </p:cNvGrpSpPr>
          <p:nvPr/>
        </p:nvGrpSpPr>
        <p:grpSpPr>
          <a:xfrm>
            <a:off x="9565027" y="1925747"/>
            <a:ext cx="378048" cy="426012"/>
            <a:chOff x="416358" y="5893295"/>
            <a:chExt cx="540069" cy="608589"/>
          </a:xfrm>
        </p:grpSpPr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3DA458E7-5564-589F-8B91-EC86FEB22537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6E46C5E-0CCB-73BC-B773-045C7001056B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A036FA3-B899-CAF5-FC74-6B5ADE6455EF}"/>
              </a:ext>
            </a:extLst>
          </p:cNvPr>
          <p:cNvGrpSpPr>
            <a:grpSpLocks noChangeAspect="1"/>
          </p:cNvGrpSpPr>
          <p:nvPr/>
        </p:nvGrpSpPr>
        <p:grpSpPr>
          <a:xfrm>
            <a:off x="8094347" y="1901922"/>
            <a:ext cx="378048" cy="426012"/>
            <a:chOff x="416358" y="5893295"/>
            <a:chExt cx="540069" cy="608589"/>
          </a:xfrm>
        </p:grpSpPr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DDEBB44C-84B7-86C9-6A95-683EC0A755F2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D1EEAFA-6DE5-4903-FE56-18EAB2C00826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7FE8C7E-5B64-2AE8-9484-F436735A4472}"/>
              </a:ext>
            </a:extLst>
          </p:cNvPr>
          <p:cNvGrpSpPr>
            <a:grpSpLocks noChangeAspect="1"/>
          </p:cNvGrpSpPr>
          <p:nvPr/>
        </p:nvGrpSpPr>
        <p:grpSpPr>
          <a:xfrm rot="2735284">
            <a:off x="6217825" y="1715882"/>
            <a:ext cx="378048" cy="426012"/>
            <a:chOff x="416358" y="5893295"/>
            <a:chExt cx="540069" cy="608589"/>
          </a:xfrm>
        </p:grpSpPr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B41D8215-667F-A75B-037E-C5EF1B849CC9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AA0A968-5487-3945-E6FB-289D7EBD4647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561E0C9-A430-D3C0-A8DC-2FD06EFE03EC}"/>
              </a:ext>
            </a:extLst>
          </p:cNvPr>
          <p:cNvGrpSpPr>
            <a:grpSpLocks noChangeAspect="1"/>
          </p:cNvGrpSpPr>
          <p:nvPr/>
        </p:nvGrpSpPr>
        <p:grpSpPr>
          <a:xfrm rot="2673004">
            <a:off x="364694" y="1700140"/>
            <a:ext cx="378048" cy="426012"/>
            <a:chOff x="416358" y="5893295"/>
            <a:chExt cx="540069" cy="608589"/>
          </a:xfrm>
        </p:grpSpPr>
        <p:sp>
          <p:nvSpPr>
            <p:cNvPr id="33" name="Triangle 32">
              <a:extLst>
                <a:ext uri="{FF2B5EF4-FFF2-40B4-BE49-F238E27FC236}">
                  <a16:creationId xmlns:a16="http://schemas.microsoft.com/office/drawing/2014/main" id="{5E768706-E09F-6D6B-2DA7-D6B675FC3E9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52AE7E2-3F80-5028-C39B-99FD61C82325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069C2C40-349E-95CE-7BC6-46E651C0A623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8BACFC-3DE9-6AE4-69A9-4B415A9F1BF1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BCD62C-C2BB-DEA0-C3CD-304095A947C7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4D8ECE7-A8EC-74B3-B9BE-D226CA567CE2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295DF1E-A957-0AAE-8E1F-15B60EEAF486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4D742AE-4E40-E968-4D2D-18386695E4D6}"/>
              </a:ext>
            </a:extLst>
          </p:cNvPr>
          <p:cNvSpPr>
            <a:spLocks noChangeAspect="1"/>
          </p:cNvSpPr>
          <p:nvPr/>
        </p:nvSpPr>
        <p:spPr>
          <a:xfrm>
            <a:off x="6655918" y="1924329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258376E-0861-FB17-F894-1A35B6B423D5}"/>
              </a:ext>
            </a:extLst>
          </p:cNvPr>
          <p:cNvSpPr>
            <a:spLocks noChangeAspect="1"/>
          </p:cNvSpPr>
          <p:nvPr/>
        </p:nvSpPr>
        <p:spPr>
          <a:xfrm>
            <a:off x="3719607" y="1937029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1DE6F39-B17D-BD79-A686-99E5DD3DFB24}"/>
              </a:ext>
            </a:extLst>
          </p:cNvPr>
          <p:cNvSpPr>
            <a:spLocks noChangeAspect="1"/>
          </p:cNvSpPr>
          <p:nvPr/>
        </p:nvSpPr>
        <p:spPr>
          <a:xfrm>
            <a:off x="2269245" y="19146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FDD9D0C-53B4-096D-A6B1-A82C7F411A2D}"/>
              </a:ext>
            </a:extLst>
          </p:cNvPr>
          <p:cNvSpPr>
            <a:spLocks noChangeAspect="1"/>
          </p:cNvSpPr>
          <p:nvPr/>
        </p:nvSpPr>
        <p:spPr>
          <a:xfrm>
            <a:off x="783345" y="19146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E61F3AD-EE83-4852-2C77-8AA226AEB97C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FFAA6E0-5EF0-9B83-BFC9-82CF8C950DD9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558C62A7-9C94-C63B-E47A-A74D5BC34322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99DC0C4-DD5C-1D2A-1A0D-B4F2F6A995D6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4A16DF36-CF55-A269-D96C-4AC1C2226EE1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C1A0AEF1-7C05-1017-233A-545B2F9E5873}"/>
              </a:ext>
            </a:extLst>
          </p:cNvPr>
          <p:cNvSpPr>
            <a:spLocks noChangeAspect="1"/>
          </p:cNvSpPr>
          <p:nvPr/>
        </p:nvSpPr>
        <p:spPr>
          <a:xfrm>
            <a:off x="11017907" y="1947560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796C837-74BE-4763-4A28-526B53F16AF6}"/>
              </a:ext>
            </a:extLst>
          </p:cNvPr>
          <p:cNvSpPr>
            <a:spLocks noChangeAspect="1"/>
          </p:cNvSpPr>
          <p:nvPr/>
        </p:nvSpPr>
        <p:spPr>
          <a:xfrm>
            <a:off x="9922755" y="1883151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525CBBE-4E9C-FEBE-DD2A-ABB2075534C0}"/>
              </a:ext>
            </a:extLst>
          </p:cNvPr>
          <p:cNvSpPr>
            <a:spLocks noChangeAspect="1"/>
          </p:cNvSpPr>
          <p:nvPr/>
        </p:nvSpPr>
        <p:spPr>
          <a:xfrm>
            <a:off x="4100144" y="1801980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2FD586C-7B0C-39FC-126D-386687C2FCE6}"/>
              </a:ext>
            </a:extLst>
          </p:cNvPr>
          <p:cNvSpPr>
            <a:spLocks noChangeAspect="1"/>
          </p:cNvSpPr>
          <p:nvPr/>
        </p:nvSpPr>
        <p:spPr>
          <a:xfrm>
            <a:off x="1167599" y="1771236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pic>
        <p:nvPicPr>
          <p:cNvPr id="59" name="Picture 5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F171795-A1C0-AB0E-D03A-92F2711B986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15865" y="5229225"/>
            <a:ext cx="508756" cy="806703"/>
          </a:xfrm>
          <a:prstGeom prst="rect">
            <a:avLst/>
          </a:prstGeom>
        </p:spPr>
      </p:pic>
      <p:pic>
        <p:nvPicPr>
          <p:cNvPr id="61" name="Picture 60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F85D0133-5237-6F1A-7853-3CD8BA6B117F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65" name="Picture 64" descr="A black and white circle&#10;&#10;AI-generated content may be incorrect.">
            <a:extLst>
              <a:ext uri="{FF2B5EF4-FFF2-40B4-BE49-F238E27FC236}">
                <a16:creationId xmlns:a16="http://schemas.microsoft.com/office/drawing/2014/main" id="{E040502F-E0D4-B5A6-B565-7AEA9EE401B8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66" name="Picture 65" descr="A black and white letter y&#10;&#10;AI-generated content may be incorrect.">
            <a:extLst>
              <a:ext uri="{FF2B5EF4-FFF2-40B4-BE49-F238E27FC236}">
                <a16:creationId xmlns:a16="http://schemas.microsoft.com/office/drawing/2014/main" id="{0F6FE9BA-A76D-0C2D-6ABC-E601FEE8F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7" name="Picture 6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84CC5950-7D16-ED31-779D-0C149B293462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8" name="Picture 67" descr="A black and white letter y&#10;&#10;AI-generated content may be incorrect.">
            <a:extLst>
              <a:ext uri="{FF2B5EF4-FFF2-40B4-BE49-F238E27FC236}">
                <a16:creationId xmlns:a16="http://schemas.microsoft.com/office/drawing/2014/main" id="{69B5FB95-8377-ED16-B702-B3748515A91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9" name="Picture 6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A0294F96-0A77-DC36-5F47-A20987A41B46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70" name="Picture 6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8461A29C-ED82-F5B5-10B5-DC51608D0EA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93" name="Picture 92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A4BE851-2352-876F-D50E-A0D1BDA2AF8B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0" name="Picture 9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1A15405-4B72-1BF1-3AD4-551EC8E3AA1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10647302" y="2714499"/>
            <a:ext cx="508756" cy="806703"/>
          </a:xfrm>
          <a:prstGeom prst="rect">
            <a:avLst/>
          </a:prstGeom>
        </p:spPr>
      </p:pic>
      <p:pic>
        <p:nvPicPr>
          <p:cNvPr id="101" name="Picture 100" descr="A black and white letter y&#10;&#10;AI-generated content may be incorrect.">
            <a:extLst>
              <a:ext uri="{FF2B5EF4-FFF2-40B4-BE49-F238E27FC236}">
                <a16:creationId xmlns:a16="http://schemas.microsoft.com/office/drawing/2014/main" id="{71B4D059-6462-D135-51CE-5513DEECB5E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4791223" y="2680953"/>
            <a:ext cx="508756" cy="806703"/>
          </a:xfrm>
          <a:prstGeom prst="rect">
            <a:avLst/>
          </a:prstGeom>
        </p:spPr>
      </p:pic>
      <p:pic>
        <p:nvPicPr>
          <p:cNvPr id="102" name="Picture 101" descr="A black and white letter y&#10;&#10;AI-generated content may be incorrect.">
            <a:extLst>
              <a:ext uri="{FF2B5EF4-FFF2-40B4-BE49-F238E27FC236}">
                <a16:creationId xmlns:a16="http://schemas.microsoft.com/office/drawing/2014/main" id="{7C28F000-2DEE-0B47-BF09-ACBDABDB531A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3655672" y="2702394"/>
            <a:ext cx="508756" cy="806703"/>
          </a:xfrm>
          <a:prstGeom prst="rect">
            <a:avLst/>
          </a:prstGeom>
        </p:spPr>
      </p:pic>
      <p:pic>
        <p:nvPicPr>
          <p:cNvPr id="103" name="Picture 102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D6524D99-793A-3672-69D2-9C69996031B0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4" name="Picture 103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BD72ABA9-2CAC-00DB-E5A4-9A679A95687E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6" name="Picture 10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4654718D-55AD-350A-F055-D857963844C4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5" name="Picture 114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7890F174-DD23-43CC-7091-B5AB818F277A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6" name="Picture 11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9BE0B3D6-8271-803B-98B9-7027D7929AA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11017907" y="2714499"/>
            <a:ext cx="791224" cy="806704"/>
          </a:xfrm>
          <a:prstGeom prst="rect">
            <a:avLst/>
          </a:prstGeom>
        </p:spPr>
      </p:pic>
      <p:pic>
        <p:nvPicPr>
          <p:cNvPr id="117" name="Picture 116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6AC9A98E-96C5-5E41-5E85-E35FBAE698C6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9333255" y="2699315"/>
            <a:ext cx="791224" cy="806704"/>
          </a:xfrm>
          <a:prstGeom prst="rect">
            <a:avLst/>
          </a:prstGeom>
        </p:spPr>
      </p:pic>
      <p:pic>
        <p:nvPicPr>
          <p:cNvPr id="119" name="Picture 11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A27147DE-3797-0EA3-DD48-744238B860F4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7871350" y="2702393"/>
            <a:ext cx="791224" cy="806704"/>
          </a:xfrm>
          <a:prstGeom prst="rect">
            <a:avLst/>
          </a:prstGeom>
        </p:spPr>
      </p:pic>
      <p:pic>
        <p:nvPicPr>
          <p:cNvPr id="120" name="Picture 119" descr="A black and white circle&#10;&#10;AI-generated content may be incorrect.">
            <a:extLst>
              <a:ext uri="{FF2B5EF4-FFF2-40B4-BE49-F238E27FC236}">
                <a16:creationId xmlns:a16="http://schemas.microsoft.com/office/drawing/2014/main" id="{9E39FD58-DA1F-6D0C-2D49-5F9A02B387A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2" name="Picture 121" descr="A black and white circle&#10;&#10;AI-generated content may be incorrect.">
            <a:extLst>
              <a:ext uri="{FF2B5EF4-FFF2-40B4-BE49-F238E27FC236}">
                <a16:creationId xmlns:a16="http://schemas.microsoft.com/office/drawing/2014/main" id="{05B0B146-C4BA-00D6-358A-3616D230478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127" name="Picture 126" descr="A black and white circle&#10;&#10;AI-generated content may be incorrect.">
            <a:extLst>
              <a:ext uri="{FF2B5EF4-FFF2-40B4-BE49-F238E27FC236}">
                <a16:creationId xmlns:a16="http://schemas.microsoft.com/office/drawing/2014/main" id="{648AFB73-712C-B951-FE92-DA7DAED7ED4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8" name="Picture 127" descr="A black and white circle&#10;&#10;AI-generated content may be incorrect.">
            <a:extLst>
              <a:ext uri="{FF2B5EF4-FFF2-40B4-BE49-F238E27FC236}">
                <a16:creationId xmlns:a16="http://schemas.microsoft.com/office/drawing/2014/main" id="{6A4B5C95-7B78-0EB9-C31D-4D3846B40B3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3" name="Picture 132" descr="A black and white circle&#10;&#10;AI-generated content may be incorrect.">
            <a:extLst>
              <a:ext uri="{FF2B5EF4-FFF2-40B4-BE49-F238E27FC236}">
                <a16:creationId xmlns:a16="http://schemas.microsoft.com/office/drawing/2014/main" id="{F11E14E2-9F11-30AD-AAFE-D02A45D7E75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34" name="Picture 133" descr="A black and white circle&#10;&#10;AI-generated content may be incorrect.">
            <a:extLst>
              <a:ext uri="{FF2B5EF4-FFF2-40B4-BE49-F238E27FC236}">
                <a16:creationId xmlns:a16="http://schemas.microsoft.com/office/drawing/2014/main" id="{DBC8C2EC-06E5-1CDA-EA3D-15E386F43B53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5" name="Picture 134" descr="A black and white circle&#10;&#10;AI-generated content may be incorrect.">
            <a:extLst>
              <a:ext uri="{FF2B5EF4-FFF2-40B4-BE49-F238E27FC236}">
                <a16:creationId xmlns:a16="http://schemas.microsoft.com/office/drawing/2014/main" id="{5F718DB0-E09A-824A-35F8-4D36913ACF7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7" name="Picture 13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4ED523DE-E35F-611E-184B-62FB85713F65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2203891" y="2683479"/>
            <a:ext cx="508756" cy="806703"/>
          </a:xfrm>
          <a:prstGeom prst="rect">
            <a:avLst/>
          </a:prstGeom>
        </p:spPr>
      </p:pic>
      <p:pic>
        <p:nvPicPr>
          <p:cNvPr id="139" name="Picture 13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7E7A113C-2F95-606B-F34B-E75DB15261A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179890" y="2680953"/>
            <a:ext cx="791224" cy="806704"/>
          </a:xfrm>
          <a:prstGeom prst="rect">
            <a:avLst/>
          </a:prstGeom>
        </p:spPr>
      </p:pic>
      <p:pic>
        <p:nvPicPr>
          <p:cNvPr id="141" name="Picture 140" descr="A black and white circle&#10;&#10;AI-generated content may be incorrect.">
            <a:extLst>
              <a:ext uri="{FF2B5EF4-FFF2-40B4-BE49-F238E27FC236}">
                <a16:creationId xmlns:a16="http://schemas.microsoft.com/office/drawing/2014/main" id="{ACCD26C7-9E02-396B-0215-6F219BEF78D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sp>
        <p:nvSpPr>
          <p:cNvPr id="58" name="Slide Number Placeholder 57">
            <a:extLst>
              <a:ext uri="{FF2B5EF4-FFF2-40B4-BE49-F238E27FC236}">
                <a16:creationId xmlns:a16="http://schemas.microsoft.com/office/drawing/2014/main" id="{DF787E5A-563C-27F6-44B4-516D3147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FB97091F-0D7A-63FA-2207-066A1EB271E8}"/>
              </a:ext>
            </a:extLst>
          </p:cNvPr>
          <p:cNvSpPr/>
          <p:nvPr/>
        </p:nvSpPr>
        <p:spPr>
          <a:xfrm>
            <a:off x="358575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349115EF-2DD9-6EB1-C061-5E8AF07AE821}"/>
              </a:ext>
            </a:extLst>
          </p:cNvPr>
          <p:cNvSpPr/>
          <p:nvPr/>
        </p:nvSpPr>
        <p:spPr>
          <a:xfrm>
            <a:off x="1817816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BE4712CB-7575-0A2D-F1ED-742DF4B9FE00}"/>
              </a:ext>
            </a:extLst>
          </p:cNvPr>
          <p:cNvSpPr/>
          <p:nvPr/>
        </p:nvSpPr>
        <p:spPr>
          <a:xfrm>
            <a:off x="3277057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453F803D-4F0B-697D-7BB0-64EB6EC7CAF4}"/>
              </a:ext>
            </a:extLst>
          </p:cNvPr>
          <p:cNvSpPr/>
          <p:nvPr/>
        </p:nvSpPr>
        <p:spPr>
          <a:xfrm>
            <a:off x="4736298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B8F45791-B259-0AD7-B400-264FF0F49398}"/>
              </a:ext>
            </a:extLst>
          </p:cNvPr>
          <p:cNvSpPr/>
          <p:nvPr/>
        </p:nvSpPr>
        <p:spPr>
          <a:xfrm>
            <a:off x="6195539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CB7A04B0-5634-4F8D-587D-AD9896DF39F7}"/>
              </a:ext>
            </a:extLst>
          </p:cNvPr>
          <p:cNvSpPr/>
          <p:nvPr/>
        </p:nvSpPr>
        <p:spPr>
          <a:xfrm>
            <a:off x="7654780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781635BF-65E1-B769-02C2-209AB49C1453}"/>
              </a:ext>
            </a:extLst>
          </p:cNvPr>
          <p:cNvSpPr/>
          <p:nvPr/>
        </p:nvSpPr>
        <p:spPr>
          <a:xfrm>
            <a:off x="9114021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36F99F28-832C-6461-6666-C25029CE71A8}"/>
              </a:ext>
            </a:extLst>
          </p:cNvPr>
          <p:cNvSpPr/>
          <p:nvPr/>
        </p:nvSpPr>
        <p:spPr>
          <a:xfrm>
            <a:off x="10573264" y="908677"/>
            <a:ext cx="1260161" cy="2880000"/>
          </a:xfrm>
          <a:prstGeom prst="roundRect">
            <a:avLst/>
          </a:prstGeom>
          <a:solidFill>
            <a:srgbClr val="FFFD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2BAAA6BB-8B49-18CF-DB6F-41356774D480}"/>
              </a:ext>
            </a:extLst>
          </p:cNvPr>
          <p:cNvSpPr/>
          <p:nvPr/>
        </p:nvSpPr>
        <p:spPr>
          <a:xfrm>
            <a:off x="8234793" y="4869181"/>
            <a:ext cx="3656233" cy="1774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F48FB2EF-2A87-A5B9-61EF-D8E28F354715}"/>
              </a:ext>
            </a:extLst>
          </p:cNvPr>
          <p:cNvSpPr/>
          <p:nvPr/>
        </p:nvSpPr>
        <p:spPr>
          <a:xfrm>
            <a:off x="4285724" y="4869181"/>
            <a:ext cx="3656233" cy="1774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0A481563-82F2-7801-D952-F03BBCE9B7E1}"/>
              </a:ext>
            </a:extLst>
          </p:cNvPr>
          <p:cNvSpPr/>
          <p:nvPr/>
        </p:nvSpPr>
        <p:spPr>
          <a:xfrm>
            <a:off x="319765" y="4869185"/>
            <a:ext cx="3656233" cy="1774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AA2E7B1-41A8-081D-93FD-C3CD439DD9CF}"/>
              </a:ext>
            </a:extLst>
          </p:cNvPr>
          <p:cNvGrpSpPr/>
          <p:nvPr/>
        </p:nvGrpSpPr>
        <p:grpSpPr>
          <a:xfrm>
            <a:off x="8537143" y="5252807"/>
            <a:ext cx="3319577" cy="1345533"/>
            <a:chOff x="8389312" y="5177785"/>
            <a:chExt cx="3319577" cy="1345533"/>
          </a:xfrm>
        </p:grpSpPr>
        <p:pic>
          <p:nvPicPr>
            <p:cNvPr id="22" name="Picture 21" descr="A black text on a white background&#10;&#10;AI-generated content may be incorrect.">
              <a:extLst>
                <a:ext uri="{FF2B5EF4-FFF2-40B4-BE49-F238E27FC236}">
                  <a16:creationId xmlns:a16="http://schemas.microsoft.com/office/drawing/2014/main" id="{3E67C91B-1852-3018-34F5-ABB03994DE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921489" y="5904193"/>
              <a:ext cx="787400" cy="590550"/>
            </a:xfrm>
            <a:prstGeom prst="rect">
              <a:avLst/>
            </a:prstGeom>
          </p:spPr>
        </p:pic>
        <p:pic>
          <p:nvPicPr>
            <p:cNvPr id="30" name="Picture 29" descr="A black text on a white background&#10;&#10;AI-generated content may be incorrect.">
              <a:extLst>
                <a:ext uri="{FF2B5EF4-FFF2-40B4-BE49-F238E27FC236}">
                  <a16:creationId xmlns:a16="http://schemas.microsoft.com/office/drawing/2014/main" id="{2CD6F2E0-FEBE-7AEF-B666-D1FB4D78E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76371" y="5247635"/>
              <a:ext cx="787400" cy="558800"/>
            </a:xfrm>
            <a:prstGeom prst="rect">
              <a:avLst/>
            </a:prstGeom>
          </p:spPr>
        </p:pic>
        <p:pic>
          <p:nvPicPr>
            <p:cNvPr id="32" name="Picture 31" descr="A black letter with a black border&#10;&#10;AI-generated content may be incorrect.">
              <a:extLst>
                <a:ext uri="{FF2B5EF4-FFF2-40B4-BE49-F238E27FC236}">
                  <a16:creationId xmlns:a16="http://schemas.microsoft.com/office/drawing/2014/main" id="{8E2C1D58-BF8C-0C95-C6B9-C1DBDC35A9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13804" y="5901018"/>
              <a:ext cx="635000" cy="596900"/>
            </a:xfrm>
            <a:prstGeom prst="rect">
              <a:avLst/>
            </a:prstGeom>
          </p:spPr>
        </p:pic>
        <p:pic>
          <p:nvPicPr>
            <p:cNvPr id="34" name="Picture 33" descr="A black and white text&#10;&#10;AI-generated content may be incorrect.">
              <a:extLst>
                <a:ext uri="{FF2B5EF4-FFF2-40B4-BE49-F238E27FC236}">
                  <a16:creationId xmlns:a16="http://schemas.microsoft.com/office/drawing/2014/main" id="{47085DD1-338F-4FE2-9374-4534E5A238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101771" y="5875618"/>
              <a:ext cx="736600" cy="647700"/>
            </a:xfrm>
            <a:prstGeom prst="rect">
              <a:avLst/>
            </a:prstGeom>
          </p:spPr>
        </p:pic>
        <p:pic>
          <p:nvPicPr>
            <p:cNvPr id="36" name="Picture 35" descr="A black number with a white background&#10;&#10;AI-generated content may be incorrect.">
              <a:extLst>
                <a:ext uri="{FF2B5EF4-FFF2-40B4-BE49-F238E27FC236}">
                  <a16:creationId xmlns:a16="http://schemas.microsoft.com/office/drawing/2014/main" id="{BB355859-69DF-2AC4-7C75-99A8273DC24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004039" y="5222235"/>
              <a:ext cx="622300" cy="609600"/>
            </a:xfrm>
            <a:prstGeom prst="rect">
              <a:avLst/>
            </a:prstGeom>
          </p:spPr>
        </p:pic>
        <p:pic>
          <p:nvPicPr>
            <p:cNvPr id="38" name="Picture 37" descr="A black letter with a white background&#10;&#10;AI-generated content may be incorrect.">
              <a:extLst>
                <a:ext uri="{FF2B5EF4-FFF2-40B4-BE49-F238E27FC236}">
                  <a16:creationId xmlns:a16="http://schemas.microsoft.com/office/drawing/2014/main" id="{1F86B5EE-962E-23FD-C3A3-953013691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446462" y="5894668"/>
              <a:ext cx="635000" cy="609600"/>
            </a:xfrm>
            <a:prstGeom prst="rect">
              <a:avLst/>
            </a:prstGeom>
          </p:spPr>
        </p:pic>
        <p:pic>
          <p:nvPicPr>
            <p:cNvPr id="40" name="Picture 39" descr="A black text with a plus on a white background&#10;&#10;AI-generated content may be incorrect.">
              <a:extLst>
                <a:ext uri="{FF2B5EF4-FFF2-40B4-BE49-F238E27FC236}">
                  <a16:creationId xmlns:a16="http://schemas.microsoft.com/office/drawing/2014/main" id="{B5E57F19-6BE8-8DF7-4AB3-A5E91565A28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231254" y="5241285"/>
              <a:ext cx="800100" cy="571500"/>
            </a:xfrm>
            <a:prstGeom prst="rect">
              <a:avLst/>
            </a:prstGeom>
          </p:spPr>
        </p:pic>
        <p:pic>
          <p:nvPicPr>
            <p:cNvPr id="42" name="Picture 41" descr="A black and white symbol&#10;&#10;AI-generated content may be incorrect.">
              <a:extLst>
                <a:ext uri="{FF2B5EF4-FFF2-40B4-BE49-F238E27FC236}">
                  <a16:creationId xmlns:a16="http://schemas.microsoft.com/office/drawing/2014/main" id="{52CEF473-7114-B83D-DF41-75BA45E68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389312" y="5177785"/>
              <a:ext cx="749300" cy="698500"/>
            </a:xfrm>
            <a:prstGeom prst="rect">
              <a:avLst/>
            </a:prstGeom>
          </p:spPr>
        </p:pic>
      </p:grpSp>
      <p:sp>
        <p:nvSpPr>
          <p:cNvPr id="62" name="Oval 61">
            <a:extLst>
              <a:ext uri="{FF2B5EF4-FFF2-40B4-BE49-F238E27FC236}">
                <a16:creationId xmlns:a16="http://schemas.microsoft.com/office/drawing/2014/main" id="{DD3A4D7C-1AF2-6455-3E13-2E000A73CCB6}"/>
              </a:ext>
            </a:extLst>
          </p:cNvPr>
          <p:cNvSpPr/>
          <p:nvPr/>
        </p:nvSpPr>
        <p:spPr>
          <a:xfrm>
            <a:off x="516728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06A40506-795E-DF4B-41E0-659BAF136733}"/>
              </a:ext>
            </a:extLst>
          </p:cNvPr>
          <p:cNvSpPr/>
          <p:nvPr/>
        </p:nvSpPr>
        <p:spPr>
          <a:xfrm>
            <a:off x="1975969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6FFD1EC9-24C1-5DE4-1E7C-F91AF32FCBDE}"/>
              </a:ext>
            </a:extLst>
          </p:cNvPr>
          <p:cNvSpPr/>
          <p:nvPr/>
        </p:nvSpPr>
        <p:spPr>
          <a:xfrm>
            <a:off x="3435210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390D59CE-86DD-4A0B-93C0-740B51954BA1}"/>
              </a:ext>
            </a:extLst>
          </p:cNvPr>
          <p:cNvSpPr/>
          <p:nvPr/>
        </p:nvSpPr>
        <p:spPr>
          <a:xfrm>
            <a:off x="4894451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EB20F456-9971-8E7D-E904-31E197BA273B}"/>
              </a:ext>
            </a:extLst>
          </p:cNvPr>
          <p:cNvSpPr/>
          <p:nvPr/>
        </p:nvSpPr>
        <p:spPr>
          <a:xfrm>
            <a:off x="6353692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9AA5A8E-C02E-D2A1-893B-4085B5660600}"/>
              </a:ext>
            </a:extLst>
          </p:cNvPr>
          <p:cNvSpPr/>
          <p:nvPr/>
        </p:nvSpPr>
        <p:spPr>
          <a:xfrm>
            <a:off x="7812933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8FA6C9E0-F910-B2A4-AA44-6A2C4B3F5678}"/>
              </a:ext>
            </a:extLst>
          </p:cNvPr>
          <p:cNvSpPr/>
          <p:nvPr/>
        </p:nvSpPr>
        <p:spPr>
          <a:xfrm>
            <a:off x="9272174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3C87CDE5-50B9-1E48-B550-1BAD9692F4D4}"/>
              </a:ext>
            </a:extLst>
          </p:cNvPr>
          <p:cNvSpPr/>
          <p:nvPr/>
        </p:nvSpPr>
        <p:spPr>
          <a:xfrm>
            <a:off x="10731417" y="1090877"/>
            <a:ext cx="943853" cy="90011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6AC3EF2-9FB0-660E-1857-A51732935C89}"/>
              </a:ext>
            </a:extLst>
          </p:cNvPr>
          <p:cNvCxnSpPr/>
          <p:nvPr/>
        </p:nvCxnSpPr>
        <p:spPr>
          <a:xfrm>
            <a:off x="358575" y="4509135"/>
            <a:ext cx="114748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64063607-4073-5EED-1F0B-E78BD5A767A6}"/>
              </a:ext>
            </a:extLst>
          </p:cNvPr>
          <p:cNvSpPr txBox="1"/>
          <p:nvPr/>
        </p:nvSpPr>
        <p:spPr>
          <a:xfrm>
            <a:off x="9520522" y="4869180"/>
            <a:ext cx="1162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blood types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A0B9248-971B-DFB7-0202-3C0A6D2824F1}"/>
              </a:ext>
            </a:extLst>
          </p:cNvPr>
          <p:cNvSpPr txBox="1"/>
          <p:nvPr/>
        </p:nvSpPr>
        <p:spPr>
          <a:xfrm>
            <a:off x="1571047" y="4869180"/>
            <a:ext cx="887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antigens</a:t>
            </a: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9EBCCFDE-4D85-5B13-237A-7DDDF0847F31}"/>
              </a:ext>
            </a:extLst>
          </p:cNvPr>
          <p:cNvGrpSpPr/>
          <p:nvPr/>
        </p:nvGrpSpPr>
        <p:grpSpPr>
          <a:xfrm>
            <a:off x="1046154" y="5395840"/>
            <a:ext cx="1923560" cy="426012"/>
            <a:chOff x="1053234" y="5508481"/>
            <a:chExt cx="1923560" cy="42601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ACCF268-9DA3-9003-23BA-68F0ABCCDAD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990" y="5532463"/>
              <a:ext cx="378048" cy="37804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B7C9107-F3B2-CC51-AB55-C6F02C1A71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8746" y="5532463"/>
              <a:ext cx="378048" cy="37804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A9C3A5F8-73EC-C60F-7308-BB9B9A5DADB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3234" y="5508481"/>
              <a:ext cx="378048" cy="426012"/>
              <a:chOff x="416358" y="5893295"/>
              <a:chExt cx="540069" cy="608589"/>
            </a:xfrm>
          </p:grpSpPr>
          <p:sp>
            <p:nvSpPr>
              <p:cNvPr id="7" name="Triangle 6">
                <a:extLst>
                  <a:ext uri="{FF2B5EF4-FFF2-40B4-BE49-F238E27FC236}">
                    <a16:creationId xmlns:a16="http://schemas.microsoft.com/office/drawing/2014/main" id="{9472F976-E8D9-E8E7-3C8B-675AFADEC7A4}"/>
                  </a:ext>
                </a:extLst>
              </p:cNvPr>
              <p:cNvSpPr/>
              <p:nvPr/>
            </p:nvSpPr>
            <p:spPr>
              <a:xfrm rot="10800000">
                <a:off x="416358" y="5961815"/>
                <a:ext cx="540069" cy="540069"/>
              </a:xfrm>
              <a:prstGeom prst="triangl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72002438-C27F-87C8-4157-D1D1232AD668}"/>
                  </a:ext>
                </a:extLst>
              </p:cNvPr>
              <p:cNvSpPr txBox="1"/>
              <p:nvPr/>
            </p:nvSpPr>
            <p:spPr>
              <a:xfrm>
                <a:off x="488291" y="5893295"/>
                <a:ext cx="275487" cy="338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</a:p>
            </p:txBody>
          </p:sp>
        </p:grp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F60C4814-753C-CC9A-CDDF-EFB18110F5B1}"/>
              </a:ext>
            </a:extLst>
          </p:cNvPr>
          <p:cNvSpPr txBox="1"/>
          <p:nvPr/>
        </p:nvSpPr>
        <p:spPr>
          <a:xfrm>
            <a:off x="3725516" y="188587"/>
            <a:ext cx="4207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There are eight possible blood types in humans.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51490BD-CA3C-76CF-8FB3-6D138098A458}"/>
              </a:ext>
            </a:extLst>
          </p:cNvPr>
          <p:cNvSpPr txBox="1"/>
          <p:nvPr/>
        </p:nvSpPr>
        <p:spPr>
          <a:xfrm>
            <a:off x="5507890" y="4869180"/>
            <a:ext cx="1056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antibodies</a:t>
            </a: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B8620151-9351-7427-8B9E-A7728183FE28}"/>
              </a:ext>
            </a:extLst>
          </p:cNvPr>
          <p:cNvGrpSpPr/>
          <p:nvPr/>
        </p:nvGrpSpPr>
        <p:grpSpPr>
          <a:xfrm>
            <a:off x="5003275" y="5229225"/>
            <a:ext cx="2083789" cy="744313"/>
            <a:chOff x="4994185" y="5495765"/>
            <a:chExt cx="2083789" cy="744313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53169E73-4401-A025-FCE4-7DCB54D4D2A6}"/>
                </a:ext>
              </a:extLst>
            </p:cNvPr>
            <p:cNvGrpSpPr/>
            <p:nvPr/>
          </p:nvGrpSpPr>
          <p:grpSpPr>
            <a:xfrm>
              <a:off x="5820079" y="5495765"/>
              <a:ext cx="432000" cy="744313"/>
              <a:chOff x="3408235" y="3789045"/>
              <a:chExt cx="432000" cy="744313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33F15E01-12AD-9DC0-9BAC-E6CF914B4328}"/>
                  </a:ext>
                </a:extLst>
              </p:cNvPr>
              <p:cNvGrpSpPr/>
              <p:nvPr/>
            </p:nvGrpSpPr>
            <p:grpSpPr>
              <a:xfrm>
                <a:off x="3408235" y="3789045"/>
                <a:ext cx="432000" cy="378048"/>
                <a:chOff x="3408235" y="3789045"/>
                <a:chExt cx="432000" cy="378048"/>
              </a:xfrm>
            </p:grpSpPr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D6F1339D-FDE6-4037-9291-DDC59FF03219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3435210" y="3789045"/>
                  <a:ext cx="378048" cy="378048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0195A0B-AA39-8302-209D-D6852D75441A}"/>
                    </a:ext>
                  </a:extLst>
                </p:cNvPr>
                <p:cNvSpPr/>
                <p:nvPr/>
              </p:nvSpPr>
              <p:spPr>
                <a:xfrm>
                  <a:off x="3408235" y="3789045"/>
                  <a:ext cx="432000" cy="18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4BE404F4-B35E-A0C1-A18B-DF8A4300FE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24234" y="4171251"/>
                <a:ext cx="0" cy="362107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19B498CE-4840-68CB-D645-5548E4276165}"/>
                </a:ext>
              </a:extLst>
            </p:cNvPr>
            <p:cNvGrpSpPr/>
            <p:nvPr/>
          </p:nvGrpSpPr>
          <p:grpSpPr>
            <a:xfrm>
              <a:off x="4994185" y="5505321"/>
              <a:ext cx="432000" cy="725200"/>
              <a:chOff x="2436662" y="7680370"/>
              <a:chExt cx="432000" cy="725200"/>
            </a:xfrm>
          </p:grpSpPr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0FA1984B-9FD2-BD3E-B4D1-BB285B99CEBB}"/>
                  </a:ext>
                </a:extLst>
              </p:cNvPr>
              <p:cNvGrpSpPr/>
              <p:nvPr/>
            </p:nvGrpSpPr>
            <p:grpSpPr>
              <a:xfrm>
                <a:off x="2436662" y="7680370"/>
                <a:ext cx="432000" cy="378048"/>
                <a:chOff x="2780845" y="3837009"/>
                <a:chExt cx="432000" cy="378048"/>
              </a:xfrm>
            </p:grpSpPr>
            <p:sp>
              <p:nvSpPr>
                <p:cNvPr id="105" name="Triangle 104">
                  <a:extLst>
                    <a:ext uri="{FF2B5EF4-FFF2-40B4-BE49-F238E27FC236}">
                      <a16:creationId xmlns:a16="http://schemas.microsoft.com/office/drawing/2014/main" id="{C3C2E2FD-B74F-B36B-4FC9-99B1416E956A}"/>
                    </a:ext>
                  </a:extLst>
                </p:cNvPr>
                <p:cNvSpPr/>
                <p:nvPr/>
              </p:nvSpPr>
              <p:spPr>
                <a:xfrm rot="10800000">
                  <a:off x="2807822" y="3837009"/>
                  <a:ext cx="378048" cy="378048"/>
                </a:xfrm>
                <a:prstGeom prst="triangl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9B69D13E-83B7-A15C-7F69-80C19BC1ECE1}"/>
                    </a:ext>
                  </a:extLst>
                </p:cNvPr>
                <p:cNvSpPr/>
                <p:nvPr/>
              </p:nvSpPr>
              <p:spPr>
                <a:xfrm>
                  <a:off x="2780845" y="3837009"/>
                  <a:ext cx="432000" cy="18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16A97A04-B26C-47E0-480D-9E46E7AAB3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52662" y="8059740"/>
                <a:ext cx="0" cy="34583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2A67B7A0-4DFC-6093-5E86-D90FDE78454D}"/>
                </a:ext>
              </a:extLst>
            </p:cNvPr>
            <p:cNvGrpSpPr/>
            <p:nvPr/>
          </p:nvGrpSpPr>
          <p:grpSpPr>
            <a:xfrm>
              <a:off x="6645974" y="5505321"/>
              <a:ext cx="432000" cy="725200"/>
              <a:chOff x="3680441" y="7667916"/>
              <a:chExt cx="432000" cy="725200"/>
            </a:xfrm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899548D2-B7E9-47A7-7CCA-A8B9521575C1}"/>
                  </a:ext>
                </a:extLst>
              </p:cNvPr>
              <p:cNvGrpSpPr/>
              <p:nvPr/>
            </p:nvGrpSpPr>
            <p:grpSpPr>
              <a:xfrm>
                <a:off x="3680441" y="7667916"/>
                <a:ext cx="432000" cy="378048"/>
                <a:chOff x="4268799" y="3789045"/>
                <a:chExt cx="432000" cy="378048"/>
              </a:xfrm>
            </p:grpSpPr>
            <p:sp>
              <p:nvSpPr>
                <p:cNvPr id="111" name="Oval 110">
                  <a:extLst>
                    <a:ext uri="{FF2B5EF4-FFF2-40B4-BE49-F238E27FC236}">
                      <a16:creationId xmlns:a16="http://schemas.microsoft.com/office/drawing/2014/main" id="{A251DE96-2144-54C2-6C90-41B7B0EA975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295775" y="3789045"/>
                  <a:ext cx="378048" cy="378048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2DF643D2-539F-5102-8620-9D3901C5003A}"/>
                    </a:ext>
                  </a:extLst>
                </p:cNvPr>
                <p:cNvSpPr/>
                <p:nvPr/>
              </p:nvSpPr>
              <p:spPr>
                <a:xfrm>
                  <a:off x="4268799" y="3789045"/>
                  <a:ext cx="432000" cy="180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494FC35D-23C3-4D74-940E-CE5CE7A52C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96441" y="8045964"/>
                <a:ext cx="0" cy="34715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41BA85-F611-2ACD-3B1F-FE5E3450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55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65DD0-8FCC-DBF2-D200-9E3D516E4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 125">
            <a:extLst>
              <a:ext uri="{FF2B5EF4-FFF2-40B4-BE49-F238E27FC236}">
                <a16:creationId xmlns:a16="http://schemas.microsoft.com/office/drawing/2014/main" id="{C7C9C6EC-3D4C-A7C3-13F9-8EC164843CD1}"/>
              </a:ext>
            </a:extLst>
          </p:cNvPr>
          <p:cNvSpPr/>
          <p:nvPr/>
        </p:nvSpPr>
        <p:spPr>
          <a:xfrm>
            <a:off x="8234793" y="4869181"/>
            <a:ext cx="3656233" cy="1774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E591FE6-E51A-1850-9A40-4FF287CCFD74}"/>
              </a:ext>
            </a:extLst>
          </p:cNvPr>
          <p:cNvSpPr/>
          <p:nvPr/>
        </p:nvSpPr>
        <p:spPr>
          <a:xfrm>
            <a:off x="4285724" y="4869181"/>
            <a:ext cx="3656233" cy="1774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F1E8086F-F162-FE78-6684-3CA8D3265F3F}"/>
              </a:ext>
            </a:extLst>
          </p:cNvPr>
          <p:cNvSpPr/>
          <p:nvPr/>
        </p:nvSpPr>
        <p:spPr>
          <a:xfrm>
            <a:off x="319765" y="4869185"/>
            <a:ext cx="3656233" cy="17742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39E207B-C699-B2B6-711D-C06F9803BC60}"/>
              </a:ext>
            </a:extLst>
          </p:cNvPr>
          <p:cNvGrpSpPr/>
          <p:nvPr/>
        </p:nvGrpSpPr>
        <p:grpSpPr>
          <a:xfrm>
            <a:off x="358575" y="908677"/>
            <a:ext cx="1260161" cy="2880368"/>
            <a:chOff x="201515" y="3246800"/>
            <a:chExt cx="1260161" cy="2880368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1319D60F-5532-FC73-7A24-930C039C9E76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A4AFE94A-843C-970A-E6BF-B6C21E7D02C6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51703FE6-D219-FB42-5BB7-DC030BB529A3}"/>
              </a:ext>
            </a:extLst>
          </p:cNvPr>
          <p:cNvGrpSpPr/>
          <p:nvPr/>
        </p:nvGrpSpPr>
        <p:grpSpPr>
          <a:xfrm>
            <a:off x="1817816" y="908677"/>
            <a:ext cx="1260161" cy="2880368"/>
            <a:chOff x="201515" y="3246800"/>
            <a:chExt cx="1260161" cy="2880368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23A0F2BC-8990-D47C-D17D-EB1ED4AB5E45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ounded Rectangle 73">
              <a:extLst>
                <a:ext uri="{FF2B5EF4-FFF2-40B4-BE49-F238E27FC236}">
                  <a16:creationId xmlns:a16="http://schemas.microsoft.com/office/drawing/2014/main" id="{2B125334-AEAF-C7FB-3237-5B5E6CB895A3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9D1650CA-C3B2-21B3-B017-D1A26E382961}"/>
              </a:ext>
            </a:extLst>
          </p:cNvPr>
          <p:cNvGrpSpPr/>
          <p:nvPr/>
        </p:nvGrpSpPr>
        <p:grpSpPr>
          <a:xfrm>
            <a:off x="3277057" y="908677"/>
            <a:ext cx="1260161" cy="2880368"/>
            <a:chOff x="201515" y="3246800"/>
            <a:chExt cx="1260161" cy="2880368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5EEF4CE2-D181-BEC3-1118-0A77C8A50047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ounded Rectangle 76">
              <a:extLst>
                <a:ext uri="{FF2B5EF4-FFF2-40B4-BE49-F238E27FC236}">
                  <a16:creationId xmlns:a16="http://schemas.microsoft.com/office/drawing/2014/main" id="{54E4CF8D-A0F6-1C3B-09D1-7E5B2EA249DD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97985053-B493-0F51-1C85-DCFD4DDAA63F}"/>
              </a:ext>
            </a:extLst>
          </p:cNvPr>
          <p:cNvGrpSpPr/>
          <p:nvPr/>
        </p:nvGrpSpPr>
        <p:grpSpPr>
          <a:xfrm>
            <a:off x="4736298" y="908677"/>
            <a:ext cx="1260161" cy="2880368"/>
            <a:chOff x="201515" y="3246800"/>
            <a:chExt cx="1260161" cy="2880368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5A2DB8F2-D83A-4787-44B9-3DC5379DC371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ounded Rectangle 79">
              <a:extLst>
                <a:ext uri="{FF2B5EF4-FFF2-40B4-BE49-F238E27FC236}">
                  <a16:creationId xmlns:a16="http://schemas.microsoft.com/office/drawing/2014/main" id="{81825BA9-123D-06A7-6A95-50F8C754A289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C35AEC5C-F140-1647-A851-8BFCE1055BA2}"/>
              </a:ext>
            </a:extLst>
          </p:cNvPr>
          <p:cNvGrpSpPr/>
          <p:nvPr/>
        </p:nvGrpSpPr>
        <p:grpSpPr>
          <a:xfrm>
            <a:off x="6195539" y="908677"/>
            <a:ext cx="1260161" cy="2880368"/>
            <a:chOff x="201515" y="3246800"/>
            <a:chExt cx="1260161" cy="2880368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C59312C3-D5FD-FA9B-26E8-840BAAA78D16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ounded Rectangle 82">
              <a:extLst>
                <a:ext uri="{FF2B5EF4-FFF2-40B4-BE49-F238E27FC236}">
                  <a16:creationId xmlns:a16="http://schemas.microsoft.com/office/drawing/2014/main" id="{1A683464-F947-15CA-5A3A-FE92FBB9B9C7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4377821-ED85-1539-B475-D9B8D746E597}"/>
              </a:ext>
            </a:extLst>
          </p:cNvPr>
          <p:cNvGrpSpPr/>
          <p:nvPr/>
        </p:nvGrpSpPr>
        <p:grpSpPr>
          <a:xfrm>
            <a:off x="7654780" y="908677"/>
            <a:ext cx="1260161" cy="2880368"/>
            <a:chOff x="201515" y="3246800"/>
            <a:chExt cx="1260161" cy="2880368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75E32F63-EB77-AE29-6F23-C958E2CD413C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ounded Rectangle 85">
              <a:extLst>
                <a:ext uri="{FF2B5EF4-FFF2-40B4-BE49-F238E27FC236}">
                  <a16:creationId xmlns:a16="http://schemas.microsoft.com/office/drawing/2014/main" id="{D2FB2A9E-8BF9-3902-3FAA-7DBE814C116F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C091067-555E-19CB-D4A2-986526C27BDC}"/>
              </a:ext>
            </a:extLst>
          </p:cNvPr>
          <p:cNvGrpSpPr/>
          <p:nvPr/>
        </p:nvGrpSpPr>
        <p:grpSpPr>
          <a:xfrm>
            <a:off x="9114021" y="908677"/>
            <a:ext cx="1260161" cy="2880368"/>
            <a:chOff x="201515" y="3246800"/>
            <a:chExt cx="1260161" cy="2880368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B322B84B-AA34-CE73-9AF0-E7F13190DB97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709856F6-CD14-18FC-7BC1-536367A134A4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9C976F53-3D3F-67FD-0589-1EACEF425190}"/>
              </a:ext>
            </a:extLst>
          </p:cNvPr>
          <p:cNvGrpSpPr/>
          <p:nvPr/>
        </p:nvGrpSpPr>
        <p:grpSpPr>
          <a:xfrm>
            <a:off x="10573264" y="908677"/>
            <a:ext cx="1260161" cy="2880368"/>
            <a:chOff x="201515" y="3246800"/>
            <a:chExt cx="1260161" cy="2880368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9C3E6AA3-A286-1730-B7B5-053336C56639}"/>
                </a:ext>
              </a:extLst>
            </p:cNvPr>
            <p:cNvSpPr/>
            <p:nvPr/>
          </p:nvSpPr>
          <p:spPr>
            <a:xfrm>
              <a:off x="359668" y="3429000"/>
              <a:ext cx="943853" cy="90011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id="{18988F20-5DC1-9C1B-4F12-819646D2E5B1}"/>
                </a:ext>
              </a:extLst>
            </p:cNvPr>
            <p:cNvSpPr/>
            <p:nvPr/>
          </p:nvSpPr>
          <p:spPr>
            <a:xfrm>
              <a:off x="201515" y="3246800"/>
              <a:ext cx="1260161" cy="2880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27FAFA3-73EC-6D58-390F-96917330A401}"/>
              </a:ext>
            </a:extLst>
          </p:cNvPr>
          <p:cNvCxnSpPr/>
          <p:nvPr/>
        </p:nvCxnSpPr>
        <p:spPr>
          <a:xfrm>
            <a:off x="358575" y="4509135"/>
            <a:ext cx="11474850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8B40D0-6D3C-88E1-E098-1EE65AE0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56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555</Words>
  <Application>Microsoft Macintosh PowerPoint</Application>
  <PresentationFormat>Widescreen</PresentationFormat>
  <Paragraphs>121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Bilton, Natalia</dc:creator>
  <cp:lastModifiedBy>Bilton, Natalia</cp:lastModifiedBy>
  <cp:revision>10</cp:revision>
  <dcterms:created xsi:type="dcterms:W3CDTF">2025-12-01T02:14:22Z</dcterms:created>
  <dcterms:modified xsi:type="dcterms:W3CDTF">2025-12-02T02:07:00Z</dcterms:modified>
</cp:coreProperties>
</file>