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60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aypal.com/paypalme/my/profile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pal.com/paypalme/my/profile" TargetMode="External"/><Relationship Id="rId2" Type="http://schemas.openxmlformats.org/officeDocument/2006/relationships/hyperlink" Target="https://www.paypal.com/ncp/payment/L7SDCLCPLK5NC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ararbombainyectora.es/" TargetMode="External"/><Relationship Id="rId2" Type="http://schemas.openxmlformats.org/officeDocument/2006/relationships/hyperlink" Target="https://electroniksystem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6BE2B-751F-9C1F-04BD-A195A9E75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Electronik Systems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DCB91-3E51-E708-017F-95A8C0979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Intercambio inyectores </a:t>
            </a:r>
          </a:p>
        </p:txBody>
      </p:sp>
    </p:spTree>
    <p:extLst>
      <p:ext uri="{BB962C8B-B14F-4D97-AF65-F5344CB8AC3E}">
        <p14:creationId xmlns:p14="http://schemas.microsoft.com/office/powerpoint/2010/main" val="278571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E07FD-0637-43F1-FEAB-16B13465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 intercambio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88AE85-CBDD-3935-0A2A-3BA7D7EF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101" y="1402016"/>
            <a:ext cx="4745736" cy="4050792"/>
          </a:xfrm>
        </p:spPr>
      </p:pic>
    </p:spTree>
    <p:extLst>
      <p:ext uri="{BB962C8B-B14F-4D97-AF65-F5344CB8AC3E}">
        <p14:creationId xmlns:p14="http://schemas.microsoft.com/office/powerpoint/2010/main" val="306706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F35D2-22F4-A72C-9519-001F3B38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Paso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B6276-5B18-26CB-B1EB-1958A8A6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anose="020F0502020204030204" pitchFamily="2" charset="0"/>
              </a:rPr>
              <a:t>Paso 1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anose="020F0502020204030204" pitchFamily="2" charset="0"/>
              </a:rPr>
              <a:t>Nos está comprando un artículo de depósito, como una tobera de inyección.</a:t>
            </a: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0BFB70-3872-6E30-2DC1-D06287F36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Compras nuestro producto</a:t>
            </a:r>
          </a:p>
        </p:txBody>
      </p:sp>
    </p:spTree>
    <p:extLst>
      <p:ext uri="{BB962C8B-B14F-4D97-AF65-F5344CB8AC3E}">
        <p14:creationId xmlns:p14="http://schemas.microsoft.com/office/powerpoint/2010/main" val="78047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FE65B-BAA9-7FB4-6995-0A96514B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4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puede transferir el importe del deposito a cuenta PayPal.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PayPal Deposito: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</a:rPr>
              <a:t>https://www.paypal.com/ncp/payment/KGFF24E34RY72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</a:rPr>
              <a:t> </a:t>
            </a:r>
            <a:r>
              <a:rPr lang="es-ES" b="0" i="0" u="sng" dirty="0" err="1">
                <a:solidFill>
                  <a:srgbClr val="003087"/>
                </a:solidFill>
                <a:effectLst/>
                <a:latin typeface="PayPal-Sans"/>
                <a:hlinkClick r:id="rId2"/>
              </a:rPr>
              <a:t>paypal.me</a:t>
            </a:r>
            <a:r>
              <a:rPr lang="es-ES" b="0" i="0" u="sng" dirty="0">
                <a:solidFill>
                  <a:srgbClr val="003087"/>
                </a:solidFill>
                <a:effectLst/>
                <a:latin typeface="PayPal-Sans"/>
                <a:hlinkClick r:id="rId2"/>
              </a:rPr>
              <a:t>/</a:t>
            </a:r>
            <a:r>
              <a:rPr lang="es-ES" b="0" i="0" u="sng" dirty="0" err="1">
                <a:solidFill>
                  <a:srgbClr val="003087"/>
                </a:solidFill>
                <a:effectLst/>
                <a:latin typeface="PayPal-Sans"/>
                <a:hlinkClick r:id="rId2"/>
              </a:rPr>
              <a:t>TourAutoAutomocion</a:t>
            </a:r>
            <a:endParaRPr lang="es-ES" dirty="0"/>
          </a:p>
          <a:p>
            <a:r>
              <a:rPr lang="es-ES" dirty="0"/>
              <a:t>tourautoautomocion@gmail.com</a:t>
            </a:r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63007-2D36-2DF7-A492-797BFF21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Pago deposito</a:t>
            </a:r>
          </a:p>
          <a:p>
            <a:endParaRPr lang="es-ES" dirty="0"/>
          </a:p>
        </p:txBody>
      </p:sp>
      <p:pic>
        <p:nvPicPr>
          <p:cNvPr id="6" name="Imagen 5" descr="Código QR">
            <a:extLst>
              <a:ext uri="{FF2B5EF4-FFF2-40B4-BE49-F238E27FC236}">
                <a16:creationId xmlns:a16="http://schemas.microsoft.com/office/drawing/2014/main" id="{B6D73BAF-81E3-1FD8-4013-71172F601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9" y="703536"/>
            <a:ext cx="47625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FE65B-BAA9-7FB4-6995-0A96514B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6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puede transferir el importe del deposito a cuenta PayPal.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PayPal Deposito: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  <a:hlinkClick r:id="rId2"/>
              </a:rPr>
              <a:t>https://www.paypal.com/ncp/payment/L7SDCLCPLK5NC</a:t>
            </a:r>
            <a:endParaRPr lang="es-ES" b="0" i="0" dirty="0">
              <a:solidFill>
                <a:srgbClr val="000000"/>
              </a:solidFill>
              <a:effectLst/>
              <a:latin typeface="PayPalPlain-Regular"/>
            </a:endParaRP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</a:rPr>
              <a:t> </a:t>
            </a:r>
            <a:r>
              <a:rPr lang="es-ES" b="0" i="0" u="sng" dirty="0" err="1">
                <a:solidFill>
                  <a:srgbClr val="003087"/>
                </a:solidFill>
                <a:effectLst/>
                <a:latin typeface="PayPal-Sans"/>
                <a:hlinkClick r:id="rId3"/>
              </a:rPr>
              <a:t>paypal.me</a:t>
            </a:r>
            <a:r>
              <a:rPr lang="es-ES" b="0" i="0" u="sng" dirty="0">
                <a:solidFill>
                  <a:srgbClr val="003087"/>
                </a:solidFill>
                <a:effectLst/>
                <a:latin typeface="PayPal-Sans"/>
                <a:hlinkClick r:id="rId3"/>
              </a:rPr>
              <a:t>/</a:t>
            </a:r>
            <a:r>
              <a:rPr lang="es-ES" b="0" i="0" u="sng" dirty="0" err="1">
                <a:solidFill>
                  <a:srgbClr val="003087"/>
                </a:solidFill>
                <a:effectLst/>
                <a:latin typeface="PayPal-Sans"/>
                <a:hlinkClick r:id="rId3"/>
              </a:rPr>
              <a:t>TourAutoAutomocion</a:t>
            </a:r>
            <a:endParaRPr lang="es-ES" dirty="0"/>
          </a:p>
          <a:p>
            <a:r>
              <a:rPr lang="es-ES" dirty="0"/>
              <a:t>tourautoautomocion@gmail.com</a:t>
            </a:r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63007-2D36-2DF7-A492-797BFF21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Pago deposito</a:t>
            </a:r>
          </a:p>
          <a:p>
            <a:endParaRPr lang="es-ES" dirty="0"/>
          </a:p>
        </p:txBody>
      </p:sp>
      <p:pic>
        <p:nvPicPr>
          <p:cNvPr id="11" name="Imagen 10" descr="Código QR">
            <a:extLst>
              <a:ext uri="{FF2B5EF4-FFF2-40B4-BE49-F238E27FC236}">
                <a16:creationId xmlns:a16="http://schemas.microsoft.com/office/drawing/2014/main" id="{A476BF07-2C2A-9B4A-887C-8A9BDDD70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0" y="703536"/>
            <a:ext cx="47625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FA9DC-4426-A015-4568-0A08FB64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18320-1277-F9E2-264A-4F63A131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Para clientes fuera de Castellón</a:t>
            </a:r>
          </a:p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Junto con la entrega de su pedido recibirá un albarán de devolución. La dirección de devolución, etc., está etiquetada.</a:t>
            </a:r>
          </a:p>
          <a:p>
            <a:r>
              <a:rPr lang="es-ES" dirty="0">
                <a:solidFill>
                  <a:srgbClr val="2A2B2A"/>
                </a:solidFill>
                <a:latin typeface="DM Sans" pitchFamily="2" charset="0"/>
              </a:rPr>
              <a:t>Para clientes de Castellón</a:t>
            </a:r>
          </a:p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Una vez que hayamos recibido su pieza antigua, normalmente recibirá la devolución del depósito en un plazo de 4-5 días laborables.</a:t>
            </a:r>
            <a:endParaRPr lang="es-ES" dirty="0">
              <a:solidFill>
                <a:srgbClr val="2A2B2A"/>
              </a:solidFill>
              <a:latin typeface="DM Sans" pitchFamily="2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5ED931-1304-2D7C-BF85-ADF0683D4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/>
              <a:t>Devolucion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974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EBB9784-DB39-DB9C-FA31-B0380F81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 </a:t>
            </a:r>
            <a:r>
              <a:rPr lang="es-ES" dirty="0" err="1"/>
              <a:t>Garantia</a:t>
            </a:r>
            <a:endParaRPr lang="es-E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5C2C04-44EE-022B-20C0-0BA73896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38" y="1885370"/>
            <a:ext cx="1373998" cy="13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7F07FF-648C-2319-00BF-F58F4EBD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80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69BCA1-502C-AD0A-9967-E6CD8F049C88}"/>
              </a:ext>
            </a:extLst>
          </p:cNvPr>
          <p:cNvSpPr txBox="1"/>
          <p:nvPr/>
        </p:nvSpPr>
        <p:spPr>
          <a:xfrm>
            <a:off x="7211684" y="3295615"/>
            <a:ext cx="4373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1" i="0" u="none" strike="noStrike" cap="none" normalizeH="0" baseline="0" dirty="0">
                <a:ln>
                  <a:noFill/>
                </a:ln>
                <a:solidFill>
                  <a:srgbClr val="2A2B2A"/>
                </a:solidFill>
                <a:effectLst/>
                <a:latin typeface="DM Sans" pitchFamily="2" charset="0"/>
              </a:rPr>
              <a:t>1 Año de Garantía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rgbClr val="2A2B2A"/>
              </a:solidFill>
              <a:effectLst/>
              <a:latin typeface="DM San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2A2B2A"/>
                </a:solidFill>
                <a:effectLst/>
                <a:latin typeface="DM Sans" pitchFamily="2" charset="0"/>
              </a:rPr>
              <a:t>Seguridad total en todo producto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9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EB821-D306-C7A9-B589-73CA23C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Nuestras otras marcas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4B1FDB-4AAA-0267-2A17-3ACEE00D06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https://electroniksystems.com</a:t>
            </a:r>
            <a:endParaRPr lang="es-ES" dirty="0"/>
          </a:p>
          <a:p>
            <a:r>
              <a:rPr lang="es-ES" dirty="0">
                <a:hlinkClick r:id="rId3"/>
              </a:rPr>
              <a:t>https://www.repararbombainyectora.es</a:t>
            </a:r>
            <a:endParaRPr lang="es-ES" dirty="0"/>
          </a:p>
          <a:p>
            <a:endParaRPr lang="es-ES" dirty="0"/>
          </a:p>
        </p:txBody>
      </p:sp>
      <p:pic>
        <p:nvPicPr>
          <p:cNvPr id="10" name="Marcador de contenido 9" descr="Imagen que contiene horno, coche, cámara, motor&#10;&#10;El contenido generado por IA puede ser incorrecto.">
            <a:extLst>
              <a:ext uri="{FF2B5EF4-FFF2-40B4-BE49-F238E27FC236}">
                <a16:creationId xmlns:a16="http://schemas.microsoft.com/office/drawing/2014/main" id="{51DBF081-4E94-8B74-D8EE-A377A3C5A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42199" y="802252"/>
            <a:ext cx="2051602" cy="2382838"/>
          </a:xfrm>
        </p:spPr>
      </p:pic>
      <p:pic>
        <p:nvPicPr>
          <p:cNvPr id="12" name="Imagen 11" descr="motoresdImagen de la pantalla de un videojuego">
            <a:extLst>
              <a:ext uri="{FF2B5EF4-FFF2-40B4-BE49-F238E27FC236}">
                <a16:creationId xmlns:a16="http://schemas.microsoft.com/office/drawing/2014/main" id="{8A831154-C1AA-3296-D736-F60AB4828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925" y="802252"/>
            <a:ext cx="1908431" cy="1301851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21E5DF-2A11-755A-87C8-A475965C5B3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3526" y="2259398"/>
            <a:ext cx="1169228" cy="1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117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{F4C05508-122C-4C1B-A19B-FF027DDE903E}TF84f8bd34-e664-4dff-80e6-54cad708313b33b3f4d8-21ab98af4ec7</Template>
  <TotalTime>815</TotalTime>
  <Words>337</Words>
  <Application>Microsoft Office PowerPoint</Application>
  <PresentationFormat>Panorámica</PresentationFormat>
  <Paragraphs>46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 Light</vt:lpstr>
      <vt:lpstr>DM Sans</vt:lpstr>
      <vt:lpstr>Inter-Regular</vt:lpstr>
      <vt:lpstr>PayPalPlain-Regular</vt:lpstr>
      <vt:lpstr>PayPal-Sans</vt:lpstr>
      <vt:lpstr>Rockwell</vt:lpstr>
      <vt:lpstr>Wingdings</vt:lpstr>
      <vt:lpstr>Atlas</vt:lpstr>
      <vt:lpstr>Electronik Systems </vt:lpstr>
      <vt:lpstr>Sistema intercambio</vt:lpstr>
      <vt:lpstr> Paso 1</vt:lpstr>
      <vt:lpstr>Paso 2</vt:lpstr>
      <vt:lpstr>Paso 2</vt:lpstr>
      <vt:lpstr>Paso 3</vt:lpstr>
      <vt:lpstr>Nuestra Garantia</vt:lpstr>
      <vt:lpstr>Nuestras otras marcas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Electronik Systems</dc:creator>
  <cp:lastModifiedBy>Electronik Systems</cp:lastModifiedBy>
  <cp:revision>9</cp:revision>
  <dcterms:created xsi:type="dcterms:W3CDTF">2026-03-19T08:46:48Z</dcterms:created>
  <dcterms:modified xsi:type="dcterms:W3CDTF">2026-03-19T22:22:47Z</dcterms:modified>
</cp:coreProperties>
</file>