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3" r:id="rId6"/>
    <p:sldId id="260" r:id="rId7"/>
    <p:sldId id="262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lectroniksystems.com" TargetMode="External"/><Relationship Id="rId2" Type="http://schemas.openxmlformats.org/officeDocument/2006/relationships/hyperlink" Target="https://buy.stripe.com/9B6aEXcdFdNS1M5bHx8bS08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lectroniksystems.com" TargetMode="External"/><Relationship Id="rId2" Type="http://schemas.openxmlformats.org/officeDocument/2006/relationships/hyperlink" Target="https://buy.stripe.com/28E00jgtV4di9ex3b18bS09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ararbombainyectora.es/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electroniksystems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fixpoint.compan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6BE2B-751F-9C1F-04BD-A195A9E75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Electronik Systems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DCB91-3E51-E708-017F-95A8C09794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Intercambio inyectores </a:t>
            </a:r>
          </a:p>
        </p:txBody>
      </p:sp>
    </p:spTree>
    <p:extLst>
      <p:ext uri="{BB962C8B-B14F-4D97-AF65-F5344CB8AC3E}">
        <p14:creationId xmlns:p14="http://schemas.microsoft.com/office/powerpoint/2010/main" val="278571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E07FD-0637-43F1-FEAB-16B13465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Sistema intercambio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288AE85-CBDD-3935-0A2A-3BA7D7EF8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6101" y="1402016"/>
            <a:ext cx="4745736" cy="4050792"/>
          </a:xfrm>
        </p:spPr>
      </p:pic>
    </p:spTree>
    <p:extLst>
      <p:ext uri="{BB962C8B-B14F-4D97-AF65-F5344CB8AC3E}">
        <p14:creationId xmlns:p14="http://schemas.microsoft.com/office/powerpoint/2010/main" val="306706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F35D2-22F4-A72C-9519-001F3B380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Paso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BB6276-5B18-26CB-B1EB-1958A8A6E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anose="020F0502020204030204" pitchFamily="2" charset="0"/>
              </a:rPr>
              <a:t>Paso 1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anose="020F0502020204030204" pitchFamily="2" charset="0"/>
              </a:rPr>
              <a:t>Nos está comprando un artículo de intercambio, como un inyector</a:t>
            </a:r>
            <a:r>
              <a:rPr lang="es-ES" dirty="0">
                <a:solidFill>
                  <a:srgbClr val="2A2B2A"/>
                </a:solidFill>
                <a:latin typeface="DM Sans" panose="020F0502020204030204" pitchFamily="2" charset="0"/>
              </a:rPr>
              <a:t>, bomba de inyección, inyector bomba etc..</a:t>
            </a:r>
            <a:endParaRPr lang="es-ES" b="0" i="0" dirty="0">
              <a:solidFill>
                <a:srgbClr val="2A2B2A"/>
              </a:solidFill>
              <a:effectLst/>
              <a:latin typeface="DM Sans" panose="020F0502020204030204" pitchFamily="2" charset="0"/>
            </a:endParaRPr>
          </a:p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0BFB70-3872-6E30-2DC1-D06287F36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Compras nuestro producto</a:t>
            </a:r>
          </a:p>
        </p:txBody>
      </p:sp>
    </p:spTree>
    <p:extLst>
      <p:ext uri="{BB962C8B-B14F-4D97-AF65-F5344CB8AC3E}">
        <p14:creationId xmlns:p14="http://schemas.microsoft.com/office/powerpoint/2010/main" val="78047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FE65B-BAA9-7FB4-6995-0A96514B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Paso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F52A5A-A904-099E-41C2-D9D6E6CD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itchFamily="2" charset="0"/>
              </a:rPr>
              <a:t>Paso 2</a:t>
            </a:r>
          </a:p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itchFamily="2" charset="0"/>
              </a:rPr>
              <a:t>Escanee el código QR y pague deposito 4 Inyectores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Primero pague sólo el importe de la compra. A continuación, transfiera el importe del deposito a la cuenta </a:t>
            </a:r>
            <a:r>
              <a:rPr lang="es-ES" dirty="0" err="1">
                <a:solidFill>
                  <a:srgbClr val="2A2B2A"/>
                </a:solidFill>
                <a:latin typeface="DM Sans" pitchFamily="2" charset="0"/>
              </a:rPr>
              <a:t>Stripe</a:t>
            </a:r>
            <a:r>
              <a:rPr lang="es-ES" dirty="0">
                <a:solidFill>
                  <a:srgbClr val="2A2B2A"/>
                </a:solidFill>
                <a:latin typeface="DM Sans" pitchFamily="2" charset="0"/>
              </a:rPr>
              <a:t> deposito</a:t>
            </a:r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. Estaremos encantados de facilitarle los datos .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¿El importe del depósito de 50 euros es por artículo o por juego?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El importe del depósito de 50 euros se aplica a cada pieza.</a:t>
            </a:r>
          </a:p>
          <a:p>
            <a:r>
              <a:rPr lang="es-ES" dirty="0"/>
              <a:t>Cuenta </a:t>
            </a:r>
            <a:r>
              <a:rPr lang="es-ES" dirty="0" err="1"/>
              <a:t>Stripe</a:t>
            </a:r>
            <a:r>
              <a:rPr lang="es-ES" dirty="0"/>
              <a:t> Deposito:</a:t>
            </a:r>
          </a:p>
          <a:p>
            <a:r>
              <a:rPr lang="es-ES" dirty="0">
                <a:hlinkClick r:id="rId2"/>
              </a:rPr>
              <a:t>https://buy.stripe.com/9B6aEXcdFdNS1M5bHx8bS08</a:t>
            </a:r>
            <a:endParaRPr lang="es-ES" dirty="0"/>
          </a:p>
          <a:p>
            <a:r>
              <a:rPr lang="es-ES" dirty="0">
                <a:hlinkClick r:id="rId3"/>
              </a:rPr>
              <a:t>info@electroniksystems.com</a:t>
            </a:r>
            <a:endParaRPr lang="es-ES" dirty="0"/>
          </a:p>
          <a:p>
            <a:r>
              <a:rPr lang="es-ES" dirty="0"/>
              <a:t>Cuenta Transferencia bancaria:</a:t>
            </a:r>
          </a:p>
          <a:p>
            <a:r>
              <a:rPr lang="es-ES" sz="1800" b="0" i="0" u="none" strike="noStrike" baseline="0" dirty="0">
                <a:solidFill>
                  <a:srgbClr val="454745"/>
                </a:solidFill>
                <a:latin typeface="Inter-Regular"/>
              </a:rPr>
              <a:t>BE22 9676 8932 8947 (</a:t>
            </a:r>
            <a:r>
              <a:rPr lang="es-ES" dirty="0">
                <a:solidFill>
                  <a:srgbClr val="454745"/>
                </a:solidFill>
                <a:latin typeface="Inter-Regular"/>
              </a:rPr>
              <a:t>Euro transferencia)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363007-2D36-2DF7-A492-797BFF21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Pago deposito</a:t>
            </a:r>
          </a:p>
          <a:p>
            <a:endParaRPr lang="es-ES" dirty="0"/>
          </a:p>
        </p:txBody>
      </p:sp>
      <p:pic>
        <p:nvPicPr>
          <p:cNvPr id="7" name="Imagen 6" descr="Pagar deposito cuatro  inyectores">
            <a:extLst>
              <a:ext uri="{FF2B5EF4-FFF2-40B4-BE49-F238E27FC236}">
                <a16:creationId xmlns:a16="http://schemas.microsoft.com/office/drawing/2014/main" id="{FF2C2043-AA87-454D-B5CC-5C8251801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64" y="886472"/>
            <a:ext cx="4239526" cy="50826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3447B78-3A9D-58EA-0E3D-73749541EAA1}"/>
              </a:ext>
            </a:extLst>
          </p:cNvPr>
          <p:cNvSpPr txBox="1"/>
          <p:nvPr/>
        </p:nvSpPr>
        <p:spPr>
          <a:xfrm>
            <a:off x="1404434" y="310633"/>
            <a:ext cx="246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Deposito 4 inyectores</a:t>
            </a:r>
          </a:p>
        </p:txBody>
      </p:sp>
    </p:spTree>
    <p:extLst>
      <p:ext uri="{BB962C8B-B14F-4D97-AF65-F5344CB8AC3E}">
        <p14:creationId xmlns:p14="http://schemas.microsoft.com/office/powerpoint/2010/main" val="231590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FE65B-BAA9-7FB4-6995-0A96514B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Paso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F52A5A-A904-099E-41C2-D9D6E6CD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itchFamily="2" charset="0"/>
              </a:rPr>
              <a:t>Paso 2</a:t>
            </a:r>
          </a:p>
          <a:p>
            <a:pPr algn="l"/>
            <a:r>
              <a:rPr lang="es-ES" b="1" i="0" dirty="0">
                <a:solidFill>
                  <a:srgbClr val="2A2B2A"/>
                </a:solidFill>
                <a:effectLst/>
                <a:latin typeface="DM Sans" pitchFamily="2" charset="0"/>
              </a:rPr>
              <a:t>Escanee el código QR y pague deposito 6 Inyectores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Primero pague sólo el importe de la compra. A continuación, puede transferir el importe del deposito a cuenta PayPal. Estaremos encantados de facilitarle los datos .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¿El importe del depósito de 50 euros es por artículo o por juego?</a:t>
            </a:r>
          </a:p>
          <a:p>
            <a:pPr algn="l"/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El importe del depósito de 50 euros se aplica a cada pieza.</a:t>
            </a:r>
          </a:p>
          <a:p>
            <a:r>
              <a:rPr lang="es-ES" dirty="0"/>
              <a:t>Cuenta </a:t>
            </a:r>
            <a:r>
              <a:rPr lang="es-ES" dirty="0" err="1"/>
              <a:t>Stripe</a:t>
            </a:r>
            <a:r>
              <a:rPr lang="es-ES" dirty="0"/>
              <a:t> Deposito:</a:t>
            </a: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PayPalPlain-Regular"/>
                <a:hlinkClick r:id="rId2"/>
              </a:rPr>
              <a:t>https://buy.stripe.com/28E00jgtV4di9ex3b18bS09</a:t>
            </a:r>
            <a:endParaRPr lang="es-ES" b="0" i="0" dirty="0">
              <a:solidFill>
                <a:srgbClr val="000000"/>
              </a:solidFill>
              <a:effectLst/>
              <a:latin typeface="PayPalPlain-Regular"/>
            </a:endParaRPr>
          </a:p>
          <a:p>
            <a:r>
              <a:rPr lang="es-ES" b="0" i="0" dirty="0">
                <a:solidFill>
                  <a:srgbClr val="000000"/>
                </a:solidFill>
                <a:effectLst/>
                <a:latin typeface="PayPalPlain-Regular"/>
              </a:rPr>
              <a:t> </a:t>
            </a:r>
            <a:r>
              <a:rPr lang="es-ES" b="0" i="0" u="sng" dirty="0">
                <a:solidFill>
                  <a:srgbClr val="003087"/>
                </a:solidFill>
                <a:effectLst/>
                <a:latin typeface="PayPal-Sans"/>
                <a:hlinkClick r:id="rId3"/>
              </a:rPr>
              <a:t>info@electroniksystems.com</a:t>
            </a:r>
            <a:endParaRPr lang="es-ES" dirty="0"/>
          </a:p>
          <a:p>
            <a:r>
              <a:rPr lang="es-ES" dirty="0"/>
              <a:t>Cuenta Transferencia bancaria:</a:t>
            </a:r>
          </a:p>
          <a:p>
            <a:r>
              <a:rPr lang="es-ES" sz="1800" b="0" i="0" u="none" strike="noStrike" baseline="0" dirty="0">
                <a:solidFill>
                  <a:srgbClr val="454745"/>
                </a:solidFill>
                <a:latin typeface="Inter-Regular"/>
              </a:rPr>
              <a:t>BE22 9676 8932 8947 (</a:t>
            </a:r>
            <a:r>
              <a:rPr lang="es-ES" dirty="0">
                <a:solidFill>
                  <a:srgbClr val="454745"/>
                </a:solidFill>
                <a:latin typeface="Inter-Regular"/>
              </a:rPr>
              <a:t>Euro transferencia)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363007-2D36-2DF7-A492-797BFF21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/>
              <a:t>Pago deposito</a:t>
            </a:r>
          </a:p>
          <a:p>
            <a:endParaRPr lang="es-ES" dirty="0"/>
          </a:p>
        </p:txBody>
      </p:sp>
      <p:pic>
        <p:nvPicPr>
          <p:cNvPr id="8" name="Imagen 7" descr="Pago Deposito 6 inyectores cuenta stripe deposito">
            <a:extLst>
              <a:ext uri="{FF2B5EF4-FFF2-40B4-BE49-F238E27FC236}">
                <a16:creationId xmlns:a16="http://schemas.microsoft.com/office/drawing/2014/main" id="{363B8450-9938-EB8F-FC78-DB6D3476C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18" y="971701"/>
            <a:ext cx="4238220" cy="508104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4BAA9EF-7E8F-8D3D-75F6-4676C334D2CB}"/>
              </a:ext>
            </a:extLst>
          </p:cNvPr>
          <p:cNvSpPr txBox="1"/>
          <p:nvPr/>
        </p:nvSpPr>
        <p:spPr>
          <a:xfrm>
            <a:off x="1123716" y="433477"/>
            <a:ext cx="303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Pago deposito 6 Inyectores</a:t>
            </a:r>
          </a:p>
        </p:txBody>
      </p:sp>
    </p:spTree>
    <p:extLst>
      <p:ext uri="{BB962C8B-B14F-4D97-AF65-F5344CB8AC3E}">
        <p14:creationId xmlns:p14="http://schemas.microsoft.com/office/powerpoint/2010/main" val="107969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FA9DC-4426-A015-4568-0A08FB64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Paso 3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18320-1277-F9E2-264A-4F63A1310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Para clientes fuera de Castellón</a:t>
            </a:r>
          </a:p>
          <a:p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Junto con la entrega de su pedido recibirá un albarán de devolución. La dirección de devolución, etc., está etiquetada.</a:t>
            </a:r>
          </a:p>
          <a:p>
            <a:r>
              <a:rPr lang="es-ES" dirty="0">
                <a:solidFill>
                  <a:srgbClr val="2A2B2A"/>
                </a:solidFill>
                <a:latin typeface="DM Sans" pitchFamily="2" charset="0"/>
              </a:rPr>
              <a:t>Para clientes de Castellón</a:t>
            </a:r>
          </a:p>
          <a:p>
            <a:r>
              <a:rPr lang="es-ES" b="0" i="0" dirty="0">
                <a:solidFill>
                  <a:srgbClr val="2A2B2A"/>
                </a:solidFill>
                <a:effectLst/>
                <a:latin typeface="DM Sans" pitchFamily="2" charset="0"/>
              </a:rPr>
              <a:t>Una vez que hayamos recibido su pieza antigua, normalmente recibirá la devolución del depósito en un plazo de 4-5 días laborables.</a:t>
            </a:r>
            <a:endParaRPr lang="es-ES" dirty="0">
              <a:solidFill>
                <a:srgbClr val="2A2B2A"/>
              </a:solidFill>
              <a:latin typeface="DM Sans" pitchFamily="2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5ED931-1304-2D7C-BF85-ADF0683D4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err="1"/>
              <a:t>Devolucion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974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EBB9784-DB39-DB9C-FA31-B0380F811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Nuestra </a:t>
            </a:r>
            <a:r>
              <a:rPr lang="es-ES" dirty="0" err="1"/>
              <a:t>Garantia</a:t>
            </a:r>
            <a:endParaRPr lang="es-E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B5C2C04-44EE-022B-20C0-0BA73896F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38" y="1885370"/>
            <a:ext cx="1373998" cy="137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17F07FF-648C-2319-00BF-F58F4EBD6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1610"/>
            <a:ext cx="8098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69BCA1-502C-AD0A-9967-E6CD8F049C88}"/>
              </a:ext>
            </a:extLst>
          </p:cNvPr>
          <p:cNvSpPr txBox="1"/>
          <p:nvPr/>
        </p:nvSpPr>
        <p:spPr>
          <a:xfrm>
            <a:off x="7211684" y="3295615"/>
            <a:ext cx="43735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1" i="0" u="none" strike="noStrike" cap="none" normalizeH="0" baseline="0" dirty="0">
                <a:ln>
                  <a:noFill/>
                </a:ln>
                <a:solidFill>
                  <a:srgbClr val="2A2B2A"/>
                </a:solidFill>
                <a:effectLst/>
                <a:latin typeface="DM Sans" pitchFamily="2" charset="0"/>
              </a:rPr>
              <a:t>1 Año de Garantía</a:t>
            </a: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rgbClr val="2A2B2A"/>
              </a:solidFill>
              <a:effectLst/>
              <a:latin typeface="DM Sans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2A2B2A"/>
                </a:solidFill>
                <a:effectLst/>
                <a:latin typeface="DM Sans" pitchFamily="2" charset="0"/>
              </a:rPr>
              <a:t>Seguridad total en todo producto</a:t>
            </a: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9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EB821-D306-C7A9-B589-73CA23C6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Nuestras otras marcas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4B1FDB-4AAA-0267-2A17-3ACEE00D0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1437166"/>
          </a:xfrm>
        </p:spPr>
        <p:txBody>
          <a:bodyPr/>
          <a:lstStyle/>
          <a:p>
            <a:r>
              <a:rPr lang="es-ES" dirty="0">
                <a:hlinkClick r:id="rId2"/>
              </a:rPr>
              <a:t>https://electroniksystems.com</a:t>
            </a:r>
            <a:endParaRPr lang="es-ES" dirty="0"/>
          </a:p>
          <a:p>
            <a:r>
              <a:rPr lang="es-ES" dirty="0">
                <a:hlinkClick r:id="rId3"/>
              </a:rPr>
              <a:t>https://www.repararbombainyectora.es</a:t>
            </a:r>
            <a:endParaRPr lang="es-ES" dirty="0"/>
          </a:p>
          <a:p>
            <a:r>
              <a:rPr lang="es-ES" dirty="0">
                <a:hlinkClick r:id="rId4" action="ppaction://hlinkfile"/>
              </a:rPr>
              <a:t>https://fixpoint.company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" name="Marcador de contenido 9" descr="Imagen que contiene horno, coche, cámara, motor&#10;&#10;El contenido generado por IA puede ser incorrecto.">
            <a:extLst>
              <a:ext uri="{FF2B5EF4-FFF2-40B4-BE49-F238E27FC236}">
                <a16:creationId xmlns:a16="http://schemas.microsoft.com/office/drawing/2014/main" id="{51DBF081-4E94-8B74-D8EE-A377A3C5AE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342199" y="802252"/>
            <a:ext cx="2051602" cy="2382838"/>
          </a:xfrm>
        </p:spPr>
      </p:pic>
      <p:pic>
        <p:nvPicPr>
          <p:cNvPr id="12" name="Imagen 11" descr="motoresdImagen de la pantalla de un videojuego">
            <a:extLst>
              <a:ext uri="{FF2B5EF4-FFF2-40B4-BE49-F238E27FC236}">
                <a16:creationId xmlns:a16="http://schemas.microsoft.com/office/drawing/2014/main" id="{8A831154-C1AA-3296-D736-F60AB4828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3925" y="802252"/>
            <a:ext cx="1908431" cy="1301851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21E5DF-2A11-755A-87C8-A475965C5B3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33526" y="2259398"/>
            <a:ext cx="1169228" cy="11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4117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{F4C05508-122C-4C1B-A19B-FF027DDE903E}TF84f8bd34-e664-4dff-80e6-54cad708313b33b3f4d8-21ab98af4ec7</Template>
  <TotalTime>846</TotalTime>
  <Words>337</Words>
  <Application>Microsoft Office PowerPoint</Application>
  <PresentationFormat>Panorámica</PresentationFormat>
  <Paragraphs>47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Calibri Light</vt:lpstr>
      <vt:lpstr>DM Sans</vt:lpstr>
      <vt:lpstr>Inter-Regular</vt:lpstr>
      <vt:lpstr>PayPalPlain-Regular</vt:lpstr>
      <vt:lpstr>PayPal-Sans</vt:lpstr>
      <vt:lpstr>Rockwell</vt:lpstr>
      <vt:lpstr>Wingdings</vt:lpstr>
      <vt:lpstr>Atlas</vt:lpstr>
      <vt:lpstr>Electronik Systems </vt:lpstr>
      <vt:lpstr>Sistema intercambio</vt:lpstr>
      <vt:lpstr> Paso 1</vt:lpstr>
      <vt:lpstr>Paso 2</vt:lpstr>
      <vt:lpstr>Paso 2</vt:lpstr>
      <vt:lpstr>Paso 3</vt:lpstr>
      <vt:lpstr>Nuestra Garantia</vt:lpstr>
      <vt:lpstr>Nuestras otras marcas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Electronik Systems</dc:creator>
  <cp:lastModifiedBy>Electronik Systems</cp:lastModifiedBy>
  <cp:revision>11</cp:revision>
  <dcterms:created xsi:type="dcterms:W3CDTF">2026-03-19T08:46:48Z</dcterms:created>
  <dcterms:modified xsi:type="dcterms:W3CDTF">2026-04-12T13:20:05Z</dcterms:modified>
</cp:coreProperties>
</file>