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8" r:id="rId7"/>
    <p:sldId id="269" r:id="rId8"/>
    <p:sldId id="260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ararbombainyectora.es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electroniksystem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fixpoint.compan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ectroniksystems.com" TargetMode="External"/><Relationship Id="rId2" Type="http://schemas.openxmlformats.org/officeDocument/2006/relationships/hyperlink" Target="https://buy.stripe.com/9B6aEXcdFdNS1M5bHx8bS0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ectroniksystems.com" TargetMode="External"/><Relationship Id="rId2" Type="http://schemas.openxmlformats.org/officeDocument/2006/relationships/hyperlink" Target="https://buy.stripe.com/28E00jgtV4di9ex3b18bS09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uy.stripe.com/bJefZh1z1116cqJ3b18bS0d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ectroniksystems.com" TargetMode="External"/><Relationship Id="rId2" Type="http://schemas.openxmlformats.org/officeDocument/2006/relationships/hyperlink" Target="https://buy.stripe.com/fZu7sLa5x5hmeyRdPF8bS0c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6BE2B-751F-9C1F-04BD-A195A9E75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Electronik Systems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CB91-3E51-E708-017F-95A8C0979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Intercambio inyectores </a:t>
            </a:r>
          </a:p>
        </p:txBody>
      </p:sp>
    </p:spTree>
    <p:extLst>
      <p:ext uri="{BB962C8B-B14F-4D97-AF65-F5344CB8AC3E}">
        <p14:creationId xmlns:p14="http://schemas.microsoft.com/office/powerpoint/2010/main" val="278571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EB821-D306-C7A9-B589-73CA23C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Nuestras otras marcas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4B1FDB-4AAA-0267-2A17-3ACEE00D0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1437166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https://electroniksystems.com</a:t>
            </a:r>
            <a:endParaRPr lang="es-ES" dirty="0"/>
          </a:p>
          <a:p>
            <a:r>
              <a:rPr lang="es-ES" dirty="0">
                <a:hlinkClick r:id="rId3"/>
              </a:rPr>
              <a:t>https://www.repararbombainyectora.es</a:t>
            </a:r>
            <a:endParaRPr lang="es-ES" dirty="0"/>
          </a:p>
          <a:p>
            <a:r>
              <a:rPr lang="es-ES" dirty="0">
                <a:hlinkClick r:id="rId4" action="ppaction://hlinkfile"/>
              </a:rPr>
              <a:t>https://fixpoint.company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Marcador de contenido 9" descr="Imagen que contiene horno, coche, cámara, motor&#10;&#10;El contenido generado por IA puede ser incorrecto.">
            <a:extLst>
              <a:ext uri="{FF2B5EF4-FFF2-40B4-BE49-F238E27FC236}">
                <a16:creationId xmlns:a16="http://schemas.microsoft.com/office/drawing/2014/main" id="{51DBF081-4E94-8B74-D8EE-A377A3C5A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342199" y="802252"/>
            <a:ext cx="2051602" cy="2382838"/>
          </a:xfrm>
        </p:spPr>
      </p:pic>
      <p:pic>
        <p:nvPicPr>
          <p:cNvPr id="12" name="Imagen 11" descr="motoresdImagen de la pantalla de un videojuego">
            <a:extLst>
              <a:ext uri="{FF2B5EF4-FFF2-40B4-BE49-F238E27FC236}">
                <a16:creationId xmlns:a16="http://schemas.microsoft.com/office/drawing/2014/main" id="{8A831154-C1AA-3296-D736-F60AB4828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925" y="802252"/>
            <a:ext cx="1908431" cy="1301851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21E5DF-2A11-755A-87C8-A475965C5B3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3526" y="2259398"/>
            <a:ext cx="1169228" cy="1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E07FD-0637-43F1-FEAB-16B1346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intercambio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88AE85-CBDD-3935-0A2A-3BA7D7EF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101" y="1402016"/>
            <a:ext cx="4745736" cy="4050792"/>
          </a:xfrm>
        </p:spPr>
      </p:pic>
    </p:spTree>
    <p:extLst>
      <p:ext uri="{BB962C8B-B14F-4D97-AF65-F5344CB8AC3E}">
        <p14:creationId xmlns:p14="http://schemas.microsoft.com/office/powerpoint/2010/main" val="306706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F35D2-22F4-A72C-9519-001F3B38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Paso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B6276-5B18-26CB-B1EB-1958A8A6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anose="020F0502020204030204" pitchFamily="2" charset="0"/>
              </a:rPr>
              <a:t>Paso 1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anose="020F0502020204030204" pitchFamily="2" charset="0"/>
              </a:rPr>
              <a:t>Nos está comprando un artículo de intercambio, como un inyector</a:t>
            </a:r>
            <a:r>
              <a:rPr lang="es-ES" dirty="0">
                <a:solidFill>
                  <a:srgbClr val="2A2B2A"/>
                </a:solidFill>
                <a:latin typeface="DM Sans" panose="020F0502020204030204" pitchFamily="2" charset="0"/>
              </a:rPr>
              <a:t>, bomba de inyección, inyector bomba etc..</a:t>
            </a:r>
            <a:endParaRPr lang="es-ES" b="0" i="0" dirty="0">
              <a:solidFill>
                <a:srgbClr val="2A2B2A"/>
              </a:solidFill>
              <a:effectLst/>
              <a:latin typeface="DM Sans" panose="020F0502020204030204" pitchFamily="2" charset="0"/>
            </a:endParaRP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0BFB70-3872-6E30-2DC1-D06287F36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Compras nuestro producto</a:t>
            </a:r>
          </a:p>
        </p:txBody>
      </p:sp>
    </p:spTree>
    <p:extLst>
      <p:ext uri="{BB962C8B-B14F-4D97-AF65-F5344CB8AC3E}">
        <p14:creationId xmlns:p14="http://schemas.microsoft.com/office/powerpoint/2010/main" val="78047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FE65B-BAA9-7FB4-6995-0A96514B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4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transfiera el importe del deposito a la cuenta </a:t>
            </a:r>
            <a:r>
              <a:rPr lang="es-ES" dirty="0" err="1">
                <a:solidFill>
                  <a:srgbClr val="2A2B2A"/>
                </a:solidFill>
                <a:latin typeface="DM Sans" pitchFamily="2" charset="0"/>
              </a:rPr>
              <a:t>Stripe</a:t>
            </a:r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 deposito</a:t>
            </a:r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</a:t>
            </a:r>
            <a:r>
              <a:rPr lang="es-ES" dirty="0" err="1"/>
              <a:t>Stripe</a:t>
            </a:r>
            <a:r>
              <a:rPr lang="es-ES" dirty="0"/>
              <a:t> Deposito:</a:t>
            </a:r>
          </a:p>
          <a:p>
            <a:r>
              <a:rPr lang="es-ES" dirty="0">
                <a:hlinkClick r:id="rId2"/>
              </a:rPr>
              <a:t>https://buy.stripe.com/9B6aEXcdFdNS1M5bHx8bS08</a:t>
            </a:r>
            <a:endParaRPr lang="es-ES" dirty="0"/>
          </a:p>
          <a:p>
            <a:r>
              <a:rPr lang="es-ES" dirty="0">
                <a:hlinkClick r:id="rId3"/>
              </a:rPr>
              <a:t>info@electroniksystems.com</a:t>
            </a:r>
            <a:endParaRPr lang="es-ES" dirty="0"/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63007-2D36-2DF7-A492-797BFF21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Pago deposito</a:t>
            </a:r>
          </a:p>
          <a:p>
            <a:endParaRPr lang="es-ES" dirty="0"/>
          </a:p>
        </p:txBody>
      </p:sp>
      <p:pic>
        <p:nvPicPr>
          <p:cNvPr id="7" name="Imagen 6" descr="Pagar deposito cuatro  inyectores">
            <a:extLst>
              <a:ext uri="{FF2B5EF4-FFF2-40B4-BE49-F238E27FC236}">
                <a16:creationId xmlns:a16="http://schemas.microsoft.com/office/drawing/2014/main" id="{FF2C2043-AA87-454D-B5CC-5C8251801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4" y="886473"/>
            <a:ext cx="4320000" cy="51790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3447B78-3A9D-58EA-0E3D-73749541EAA1}"/>
              </a:ext>
            </a:extLst>
          </p:cNvPr>
          <p:cNvSpPr txBox="1"/>
          <p:nvPr/>
        </p:nvSpPr>
        <p:spPr>
          <a:xfrm>
            <a:off x="1404434" y="310633"/>
            <a:ext cx="24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Deposito 4 inyectores</a:t>
            </a:r>
          </a:p>
        </p:txBody>
      </p:sp>
    </p:spTree>
    <p:extLst>
      <p:ext uri="{BB962C8B-B14F-4D97-AF65-F5344CB8AC3E}">
        <p14:creationId xmlns:p14="http://schemas.microsoft.com/office/powerpoint/2010/main" val="23159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FE65B-BAA9-7FB4-6995-0A96514B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6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puede transferir el importe del deposito a cuenta PayPal.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</a:t>
            </a:r>
            <a:r>
              <a:rPr lang="es-ES" dirty="0" err="1"/>
              <a:t>Stripe</a:t>
            </a:r>
            <a:r>
              <a:rPr lang="es-ES" dirty="0"/>
              <a:t> Deposito: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  <a:hlinkClick r:id="rId2"/>
              </a:rPr>
              <a:t>https://buy.stripe.com/28E00jgtV4di9ex3b18bS09</a:t>
            </a:r>
            <a:endParaRPr lang="es-ES" b="0" i="0" dirty="0">
              <a:solidFill>
                <a:srgbClr val="000000"/>
              </a:solidFill>
              <a:effectLst/>
              <a:latin typeface="PayPalPlain-Regular"/>
            </a:endParaRP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</a:rPr>
              <a:t> </a:t>
            </a:r>
            <a:r>
              <a:rPr lang="es-ES" b="0" i="0" u="sng" dirty="0">
                <a:solidFill>
                  <a:srgbClr val="003087"/>
                </a:solidFill>
                <a:effectLst/>
                <a:latin typeface="PayPal-Sans"/>
                <a:hlinkClick r:id="rId3"/>
              </a:rPr>
              <a:t>info@electroniksystems.com</a:t>
            </a:r>
            <a:endParaRPr lang="es-ES" dirty="0"/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63007-2D36-2DF7-A492-797BFF21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Pago deposito</a:t>
            </a:r>
          </a:p>
          <a:p>
            <a:endParaRPr lang="es-ES" dirty="0"/>
          </a:p>
        </p:txBody>
      </p:sp>
      <p:pic>
        <p:nvPicPr>
          <p:cNvPr id="8" name="Imagen 7" descr="Pago Deposito 6 inyectores cuenta stripe deposito">
            <a:extLst>
              <a:ext uri="{FF2B5EF4-FFF2-40B4-BE49-F238E27FC236}">
                <a16:creationId xmlns:a16="http://schemas.microsoft.com/office/drawing/2014/main" id="{363B8450-9938-EB8F-FC78-DB6D3476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8" y="971701"/>
            <a:ext cx="4238220" cy="50810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4BAA9EF-7E8F-8D3D-75F6-4676C334D2CB}"/>
              </a:ext>
            </a:extLst>
          </p:cNvPr>
          <p:cNvSpPr txBox="1"/>
          <p:nvPr/>
        </p:nvSpPr>
        <p:spPr>
          <a:xfrm>
            <a:off x="1123716" y="433477"/>
            <a:ext cx="30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Pago deposito 6 Inyectores</a:t>
            </a:r>
          </a:p>
        </p:txBody>
      </p:sp>
    </p:spTree>
    <p:extLst>
      <p:ext uri="{BB962C8B-B14F-4D97-AF65-F5344CB8AC3E}">
        <p14:creationId xmlns:p14="http://schemas.microsoft.com/office/powerpoint/2010/main" val="10796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16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transfiera el importe del deposito a la cuenta </a:t>
            </a:r>
            <a:r>
              <a:rPr lang="es-ES" dirty="0" err="1">
                <a:solidFill>
                  <a:srgbClr val="2A2B2A"/>
                </a:solidFill>
                <a:latin typeface="DM Sans" pitchFamily="2" charset="0"/>
              </a:rPr>
              <a:t>Stripe</a:t>
            </a:r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 deposito</a:t>
            </a:r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</a:t>
            </a:r>
            <a:r>
              <a:rPr lang="es-ES" dirty="0" err="1"/>
              <a:t>Stripe</a:t>
            </a:r>
            <a:r>
              <a:rPr lang="es-ES" dirty="0"/>
              <a:t> Deposito:</a:t>
            </a:r>
          </a:p>
          <a:p>
            <a:r>
              <a:rPr lang="es-ES" dirty="0">
                <a:hlinkClick r:id="rId2"/>
              </a:rPr>
              <a:t>https://buy.stripe.com/bJefZh1z1116cqJ3b18bS0d</a:t>
            </a:r>
            <a:endParaRPr lang="es-ES" dirty="0"/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447B78-3A9D-58EA-0E3D-73749541EAA1}"/>
              </a:ext>
            </a:extLst>
          </p:cNvPr>
          <p:cNvSpPr txBox="1"/>
          <p:nvPr/>
        </p:nvSpPr>
        <p:spPr>
          <a:xfrm>
            <a:off x="1404434" y="310633"/>
            <a:ext cx="25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Deposito 16 inyectores</a:t>
            </a:r>
          </a:p>
        </p:txBody>
      </p:sp>
      <p:pic>
        <p:nvPicPr>
          <p:cNvPr id="16" name="Imagen 15" descr="Código QR">
            <a:extLst>
              <a:ext uri="{FF2B5EF4-FFF2-40B4-BE49-F238E27FC236}">
                <a16:creationId xmlns:a16="http://schemas.microsoft.com/office/drawing/2014/main" id="{A6DB28EB-1478-B805-2DE4-E2B3DD12F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0" y="918666"/>
            <a:ext cx="4379098" cy="524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20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transfiera el importe del deposito a la cuenta </a:t>
            </a:r>
            <a:r>
              <a:rPr lang="es-ES" dirty="0" err="1">
                <a:solidFill>
                  <a:srgbClr val="2A2B2A"/>
                </a:solidFill>
                <a:latin typeface="DM Sans" pitchFamily="2" charset="0"/>
              </a:rPr>
              <a:t>Stripe</a:t>
            </a:r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 deposito</a:t>
            </a:r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</a:t>
            </a:r>
            <a:r>
              <a:rPr lang="es-ES" dirty="0" err="1"/>
              <a:t>Stripe</a:t>
            </a:r>
            <a:r>
              <a:rPr lang="es-ES" dirty="0"/>
              <a:t> Deposito:</a:t>
            </a:r>
          </a:p>
          <a:p>
            <a:r>
              <a:rPr lang="es-ES" dirty="0">
                <a:hlinkClick r:id="rId2"/>
              </a:rPr>
              <a:t>https://buy.stripe.com/fZu7sLa5x5hmeyRdPF8bS0c</a:t>
            </a:r>
            <a:endParaRPr lang="es-ES" dirty="0"/>
          </a:p>
          <a:p>
            <a:r>
              <a:rPr lang="es-ES" dirty="0">
                <a:hlinkClick r:id="rId3"/>
              </a:rPr>
              <a:t>info@electroniksystems.com</a:t>
            </a:r>
            <a:endParaRPr lang="es-ES" dirty="0"/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447B78-3A9D-58EA-0E3D-73749541EAA1}"/>
              </a:ext>
            </a:extLst>
          </p:cNvPr>
          <p:cNvSpPr txBox="1"/>
          <p:nvPr/>
        </p:nvSpPr>
        <p:spPr>
          <a:xfrm>
            <a:off x="1404434" y="310633"/>
            <a:ext cx="25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Deposito 20 inyectores</a:t>
            </a:r>
          </a:p>
        </p:txBody>
      </p:sp>
      <p:pic>
        <p:nvPicPr>
          <p:cNvPr id="10" name="Imagen 9" descr="Código QR">
            <a:extLst>
              <a:ext uri="{FF2B5EF4-FFF2-40B4-BE49-F238E27FC236}">
                <a16:creationId xmlns:a16="http://schemas.microsoft.com/office/drawing/2014/main" id="{7C0EFDB7-5117-C193-9821-3C8AC712D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65" y="864349"/>
            <a:ext cx="4327765" cy="51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3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FA9DC-4426-A015-4568-0A08FB64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18320-1277-F9E2-264A-4F63A131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Para clientes fuera de Castellón</a:t>
            </a:r>
          </a:p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Junto con la entrega de su pedido recibirá un albarán de devolución. La dirección de devolución, etc., está etiquetada.</a:t>
            </a:r>
          </a:p>
          <a:p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Para clientes de Castellón</a:t>
            </a:r>
          </a:p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Una vez que hayamos recibido su pieza antigua, normalmente recibirá la devolución del depósito en un plazo de 4-5 días laborables.</a:t>
            </a:r>
            <a:endParaRPr lang="es-ES" dirty="0">
              <a:solidFill>
                <a:srgbClr val="2A2B2A"/>
              </a:solidFill>
              <a:latin typeface="DM Sans" pitchFamily="2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5ED931-1304-2D7C-BF85-ADF0683D4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/>
              <a:t>Devolucion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974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EBB9784-DB39-DB9C-FA31-B0380F81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 </a:t>
            </a:r>
            <a:r>
              <a:rPr lang="es-ES" dirty="0" err="1"/>
              <a:t>Garantia</a:t>
            </a:r>
            <a:endParaRPr lang="es-E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5C2C04-44EE-022B-20C0-0BA73896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38" y="1885370"/>
            <a:ext cx="1373998" cy="13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7F07FF-648C-2319-00BF-F58F4EBD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80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69BCA1-502C-AD0A-9967-E6CD8F049C88}"/>
              </a:ext>
            </a:extLst>
          </p:cNvPr>
          <p:cNvSpPr txBox="1"/>
          <p:nvPr/>
        </p:nvSpPr>
        <p:spPr>
          <a:xfrm>
            <a:off x="7211684" y="3295615"/>
            <a:ext cx="4373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1" i="0" u="none" strike="noStrike" cap="none" normalizeH="0" baseline="0" dirty="0">
                <a:ln>
                  <a:noFill/>
                </a:ln>
                <a:solidFill>
                  <a:srgbClr val="2A2B2A"/>
                </a:solidFill>
                <a:effectLst/>
                <a:latin typeface="DM Sans" pitchFamily="2" charset="0"/>
              </a:rPr>
              <a:t>1 Año de Garantía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rgbClr val="2A2B2A"/>
              </a:solidFill>
              <a:effectLst/>
              <a:latin typeface="DM San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2A2B2A"/>
                </a:solidFill>
                <a:effectLst/>
                <a:latin typeface="DM Sans" pitchFamily="2" charset="0"/>
              </a:rPr>
              <a:t>Seguridad total en todo producto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9105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{F4C05508-122C-4C1B-A19B-FF027DDE903E}TF84f8bd34-e664-4dff-80e6-54cad708313b33b3f4d8-21ab98af4ec7</Template>
  <TotalTime>870</TotalTime>
  <Words>536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Calibri Light</vt:lpstr>
      <vt:lpstr>DM Sans</vt:lpstr>
      <vt:lpstr>Inter-Regular</vt:lpstr>
      <vt:lpstr>PayPalPlain-Regular</vt:lpstr>
      <vt:lpstr>PayPal-Sans</vt:lpstr>
      <vt:lpstr>Rockwell</vt:lpstr>
      <vt:lpstr>Wingdings</vt:lpstr>
      <vt:lpstr>Atlas</vt:lpstr>
      <vt:lpstr>Electronik Systems </vt:lpstr>
      <vt:lpstr>Sistema intercambio</vt:lpstr>
      <vt:lpstr> Paso 1</vt:lpstr>
      <vt:lpstr>Paso 2</vt:lpstr>
      <vt:lpstr>Paso 2</vt:lpstr>
      <vt:lpstr>Presentación de PowerPoint</vt:lpstr>
      <vt:lpstr>Presentación de PowerPoint</vt:lpstr>
      <vt:lpstr>Paso 3</vt:lpstr>
      <vt:lpstr>Nuestra Garantia</vt:lpstr>
      <vt:lpstr>Nuestras otras marcas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Electronik Systems</dc:creator>
  <cp:lastModifiedBy>Electronik Systems</cp:lastModifiedBy>
  <cp:revision>14</cp:revision>
  <dcterms:created xsi:type="dcterms:W3CDTF">2026-03-19T08:46:48Z</dcterms:created>
  <dcterms:modified xsi:type="dcterms:W3CDTF">2026-06-20T20:03:50Z</dcterms:modified>
</cp:coreProperties>
</file>